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3" r:id="rId4"/>
    <p:sldId id="270" r:id="rId5"/>
    <p:sldId id="264" r:id="rId6"/>
    <p:sldId id="269" r:id="rId7"/>
    <p:sldId id="266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703-D072-4987-9CB3-3189211EBCA4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33A2-E4AA-4160-ADF2-7BC19BA44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703-D072-4987-9CB3-3189211EBCA4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33A2-E4AA-4160-ADF2-7BC19BA44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4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703-D072-4987-9CB3-3189211EBCA4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33A2-E4AA-4160-ADF2-7BC19BA44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703-D072-4987-9CB3-3189211EBCA4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33A2-E4AA-4160-ADF2-7BC19BA44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5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703-D072-4987-9CB3-3189211EBCA4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33A2-E4AA-4160-ADF2-7BC19BA44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703-D072-4987-9CB3-3189211EBCA4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33A2-E4AA-4160-ADF2-7BC19BA44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5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703-D072-4987-9CB3-3189211EBCA4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33A2-E4AA-4160-ADF2-7BC19BA44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6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703-D072-4987-9CB3-3189211EBCA4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33A2-E4AA-4160-ADF2-7BC19BA44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4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703-D072-4987-9CB3-3189211EBCA4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33A2-E4AA-4160-ADF2-7BC19BA44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7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703-D072-4987-9CB3-3189211EBCA4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33A2-E4AA-4160-ADF2-7BC19BA44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6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7703-D072-4987-9CB3-3189211EBCA4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33A2-E4AA-4160-ADF2-7BC19BA44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37703-D072-4987-9CB3-3189211EBCA4}" type="datetimeFigureOut">
              <a:rPr lang="en-US" smtClean="0"/>
              <a:t>21-Jan-21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033A2-E4AA-4160-ADF2-7BC19BA44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0168" y="457200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DATASET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2" y="1241918"/>
            <a:ext cx="5814564" cy="3276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8112" y="457200"/>
            <a:ext cx="509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Contained 646 rows  [Contained all temperatures]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16736" y="5129784"/>
            <a:ext cx="555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Columns for Training And Test dataset considered were</a:t>
            </a:r>
          </a:p>
          <a:p>
            <a:r>
              <a:rPr lang="en-US" dirty="0" smtClean="0"/>
              <a:t>[T , a , W,  B, b , da, </a:t>
            </a:r>
            <a:r>
              <a:rPr lang="en-US" dirty="0" err="1" smtClean="0"/>
              <a:t>ys</a:t>
            </a:r>
            <a:r>
              <a:rPr lang="en-US" dirty="0" smtClean="0"/>
              <a:t>, e]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90104" y="4870833"/>
            <a:ext cx="264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70% used for training</a:t>
            </a:r>
          </a:p>
          <a:p>
            <a:r>
              <a:rPr lang="en-US" dirty="0" smtClean="0"/>
              <a:t>30% used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5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41" y="100584"/>
            <a:ext cx="10058400" cy="4571999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08176" y="4897391"/>
            <a:ext cx="871713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Absolute Error: 5.1985948853615485 R2 Score: -0.36946698733028516 Root Mean Squared Error: 6.669509289264066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4760" y="4367259"/>
            <a:ext cx="369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where T=-154 in test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1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554736"/>
            <a:ext cx="1005840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2496" y="5335262"/>
            <a:ext cx="405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Predictions on Test Dataset</a:t>
            </a:r>
          </a:p>
          <a:p>
            <a:r>
              <a:rPr lang="en-US" dirty="0" smtClean="0"/>
              <a:t>Represents 30% of total size 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1208" y="612038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Absolute Error: 13.021255277368658 R2 Score: 0.956243407590483 Root Mean Squared Error: 19.865490747313906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2192" y="457200"/>
            <a:ext cx="45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Predictions on Test around 194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0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6128" y="64008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T=0degC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64008"/>
            <a:ext cx="10058400" cy="4571999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74520" y="4178807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Absolute Error: 14.139963541666638 R2 Score: 0.7528834794325895 Root Mean Squared Error: 20.661328261868533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9696" y="4589375"/>
            <a:ext cx="8430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bel" panose="02000506030000020004" pitchFamily="2" charset="0"/>
              </a:rPr>
              <a:t>The R2 scores and other errors for this and a particular temp plots does not explain the model:</a:t>
            </a:r>
          </a:p>
          <a:p>
            <a:r>
              <a:rPr lang="en-US" dirty="0" smtClean="0">
                <a:latin typeface="Abel" panose="02000506030000020004" pitchFamily="2" charset="0"/>
              </a:rPr>
              <a:t>Rather they explain the variation of that subset of temperature, it is so because the model was trained on the dataset containing </a:t>
            </a:r>
            <a:r>
              <a:rPr lang="en-US" b="1" dirty="0" smtClean="0">
                <a:latin typeface="Abel" panose="02000506030000020004" pitchFamily="2" charset="0"/>
              </a:rPr>
              <a:t>all</a:t>
            </a:r>
            <a:r>
              <a:rPr lang="en-US" dirty="0" smtClean="0">
                <a:latin typeface="Abel" panose="02000506030000020004" pitchFamily="2" charset="0"/>
              </a:rPr>
              <a:t> temperatures at </a:t>
            </a:r>
            <a:r>
              <a:rPr lang="en-US" b="1" dirty="0" smtClean="0">
                <a:latin typeface="Abel" panose="02000506030000020004" pitchFamily="2" charset="0"/>
              </a:rPr>
              <a:t>once</a:t>
            </a:r>
            <a:r>
              <a:rPr lang="en-US" dirty="0" smtClean="0">
                <a:latin typeface="Abel" panose="02000506030000020004" pitchFamily="2" charset="0"/>
              </a:rPr>
              <a:t> otherwise we would need to make a different model for each temperature</a:t>
            </a:r>
          </a:p>
          <a:p>
            <a:r>
              <a:rPr lang="en-US" dirty="0">
                <a:latin typeface="Abel" panose="02000506030000020004" pitchFamily="2" charset="0"/>
              </a:rPr>
              <a:t>S</a:t>
            </a:r>
            <a:r>
              <a:rPr lang="en-US" dirty="0" smtClean="0">
                <a:latin typeface="Abel" panose="02000506030000020004" pitchFamily="2" charset="0"/>
              </a:rPr>
              <a:t>o the r2 score of previous slide represents the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9696" y="6089427"/>
            <a:ext cx="86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bel" panose="02000506030000020004" pitchFamily="2" charset="0"/>
              </a:rPr>
              <a:t>The Errors are shown to understand the plots </a:t>
            </a:r>
            <a:endParaRPr lang="en-US" dirty="0">
              <a:latin typeface="Abel" panose="0200050603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9696" y="6481483"/>
            <a:ext cx="8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and all further graphs x axis represents index and y represents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4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19763"/>
            <a:ext cx="10058400" cy="4571999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82496" y="4791178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Absolute Error: 0.5185000000000457 R2 Score: 0.8932878749999527 Root Mean Squared Error: 0.6533364370676025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6544" y="5586984"/>
            <a:ext cx="669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-10 had around 10 values so 2 values were chosen in test </a:t>
            </a:r>
            <a:r>
              <a:rPr lang="en-US" dirty="0" err="1" smtClean="0"/>
              <a:t>datset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96503" y="22681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T=-10degC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8384" y="363529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-20 </a:t>
            </a:r>
            <a:r>
              <a:rPr lang="en-US" dirty="0" err="1" smtClean="0"/>
              <a:t>deg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84832" y="5039683"/>
            <a:ext cx="8563242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Absolute Error: 10.974007722007698 R2 Score: 0.8702139956994518 Root Mean Squared Error: 19.29299996953817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467684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07008" y="5458968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Absolute Error: 14.139963541666638 R2 Score: 0.7528834794325895 Root Mean Squared Error: 20.661328261868533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886969"/>
            <a:ext cx="10058400" cy="4571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94376" y="471917"/>
            <a:ext cx="1282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=-40degC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01952" y="5071128"/>
            <a:ext cx="869468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Absolute Error: 26.43182575757578 R2 Score: -0.17916064933521447 Root Mean Squared Error: 31.996127083093974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347473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4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56816" y="4878826"/>
            <a:ext cx="86177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Absolute Error: 19.860511616161617 R2 Score: -0.506254127447757 Root Mean Squared Error: 24.608880716659492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55171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05072" y="4495275"/>
            <a:ext cx="369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where T=-110 in test dataset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6" y="107942"/>
            <a:ext cx="10058400" cy="4571999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39696" y="5107703"/>
            <a:ext cx="869468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Absolute Error: 18.413413553113575 R2 Score: -0.4683649647830397 Root Mean Squared Error: 22.467783260975736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8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333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Abel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Kaushik</dc:creator>
  <cp:lastModifiedBy>Ashish Kaushik</cp:lastModifiedBy>
  <cp:revision>46</cp:revision>
  <dcterms:created xsi:type="dcterms:W3CDTF">2021-01-15T09:12:51Z</dcterms:created>
  <dcterms:modified xsi:type="dcterms:W3CDTF">2021-01-21T11:07:58Z</dcterms:modified>
</cp:coreProperties>
</file>