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26" y="723122"/>
            <a:ext cx="9899780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Music Store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4"/>
            <a:ext cx="11876239" cy="287763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200" b="1" dirty="0">
                <a:latin typeface="+mj-lt"/>
              </a:rPr>
              <a:t>Project By – Ashish Kumar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009174"/>
            <a:ext cx="5786457" cy="141982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1) INSIGHTS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5206903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1584959"/>
            <a:ext cx="3655967" cy="2753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39" y="1584959"/>
            <a:ext cx="5253228" cy="27538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54" y="157047"/>
            <a:ext cx="11269747" cy="569167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3" y="1073798"/>
            <a:ext cx="4057185" cy="17505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388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Music Store Data Analysis</vt:lpstr>
      <vt:lpstr>1) 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Administrator</cp:lastModifiedBy>
  <cp:revision>37</cp:revision>
  <dcterms:created xsi:type="dcterms:W3CDTF">2023-04-07T03:23:40Z</dcterms:created>
  <dcterms:modified xsi:type="dcterms:W3CDTF">2023-05-03T17:50:19Z</dcterms:modified>
</cp:coreProperties>
</file>