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723122"/>
            <a:ext cx="9899780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24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1" y="2052066"/>
            <a:ext cx="7037506" cy="27538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8)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02" y="2052066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1" y="1706832"/>
            <a:ext cx="8218640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2) Conclusions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4"/>
            <a:ext cx="11876239" cy="287763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200" b="1" dirty="0">
                <a:latin typeface="+mj-lt"/>
              </a:rPr>
              <a:t>Project By – Ashish Kumar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009174"/>
            <a:ext cx="5786457" cy="141982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1) INSIGHTS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24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206903"/>
            <a:ext cx="9144000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5" y="1584959"/>
            <a:ext cx="3655967" cy="2753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39" y="1584959"/>
            <a:ext cx="5253228" cy="275386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 based on the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3" y="1073798"/>
            <a:ext cx="4057185" cy="17505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5761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4" y="1016368"/>
            <a:ext cx="5326148" cy="275386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4236977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2" y="1613528"/>
            <a:ext cx="6495288" cy="27538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7100596" y="3272712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41808"/>
              <a:gd name="adj4" fmla="val -8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7100596" y="374157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76137"/>
              <a:gd name="adj4" fmla="val -65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7187681" y="420344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-1475"/>
              <a:gd name="adj4" fmla="val -1197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" y="942393"/>
            <a:ext cx="2895600" cy="458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002" y="942393"/>
            <a:ext cx="2476500" cy="74676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596" y="3683883"/>
            <a:ext cx="7117626" cy="53848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2" y="1538881"/>
            <a:ext cx="9524925" cy="40960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387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Music Store Data Analysis</vt:lpstr>
      <vt:lpstr>1) INSIGHTS</vt:lpstr>
      <vt:lpstr>1) Who is the senior most employee based on the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8) Amount Spend By Customer On Artist (TOP 5 Customers)</vt:lpstr>
      <vt:lpstr>9) Customer Spend Most On Music (TOP 5 Customers)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Administrator</cp:lastModifiedBy>
  <cp:revision>39</cp:revision>
  <dcterms:created xsi:type="dcterms:W3CDTF">2023-04-07T03:23:40Z</dcterms:created>
  <dcterms:modified xsi:type="dcterms:W3CDTF">2023-05-03T18:11:26Z</dcterms:modified>
</cp:coreProperties>
</file>