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5b7db6663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5b7db666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83101de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83101de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83101de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83101de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83101de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83101de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83101de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83101de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3101de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3101de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83101de6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83101de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5b7db66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5b7db66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5b7db666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5b7db666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5b7db6663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5b7db6663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5b7db666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5b7db666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83101de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83101de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5b7db666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5b7db666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5b7db6663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5b7db666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56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Identification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39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70">
                <a:latin typeface="Roboto"/>
                <a:ea typeface="Roboto"/>
                <a:cs typeface="Roboto"/>
                <a:sym typeface="Roboto"/>
              </a:rPr>
              <a:t>By-</a:t>
            </a:r>
            <a:endParaRPr sz="137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70">
                <a:latin typeface="Roboto"/>
                <a:ea typeface="Roboto"/>
                <a:cs typeface="Roboto"/>
                <a:sym typeface="Roboto"/>
              </a:rPr>
              <a:t>Ashish Kumar (195569)</a:t>
            </a:r>
            <a:endParaRPr sz="137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70">
                <a:latin typeface="Roboto"/>
                <a:ea typeface="Roboto"/>
                <a:cs typeface="Roboto"/>
                <a:sym typeface="Roboto"/>
              </a:rPr>
              <a:t>Mayur Kumar (195554)</a:t>
            </a:r>
            <a:endParaRPr sz="137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70">
                <a:latin typeface="Roboto"/>
                <a:ea typeface="Roboto"/>
                <a:cs typeface="Roboto"/>
                <a:sym typeface="Roboto"/>
              </a:rPr>
              <a:t>Sitaram Rathi (195567)</a:t>
            </a:r>
            <a:endParaRPr sz="137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70">
                <a:latin typeface="Roboto"/>
                <a:ea typeface="Roboto"/>
                <a:cs typeface="Roboto"/>
                <a:sym typeface="Roboto"/>
              </a:rPr>
              <a:t>Navdeep Singh Rathore (195571)</a:t>
            </a:r>
            <a:endParaRPr sz="14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Extraction</a:t>
            </a:r>
            <a:endParaRPr/>
          </a:p>
        </p:txBody>
      </p:sp>
      <p:sp>
        <p:nvSpPr>
          <p:cNvPr id="348" name="Google Shape;348;p22"/>
          <p:cNvSpPr txBox="1"/>
          <p:nvPr/>
        </p:nvSpPr>
        <p:spPr>
          <a:xfrm>
            <a:off x="1166400" y="1368625"/>
            <a:ext cx="7710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➢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External Features (Headline-Body pair)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○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TF-IDF scores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■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3 features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Cosine similarity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Manhattan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Euclidean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○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N-Gram Character Matching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■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 = [2…16]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■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15 features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○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N-Gram Word Matching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■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N = [2…6]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■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5 features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45475"/>
            <a:ext cx="7421876" cy="3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Parameters &amp; Hyperparameters</a:t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50275"/>
            <a:ext cx="65532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Model</a:t>
            </a:r>
            <a:endParaRPr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27" y="598575"/>
            <a:ext cx="3698024" cy="39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1075200" y="2309675"/>
            <a:ext cx="30129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how the UML diagram of our model looks like. The shapes passed to each layer is shown in the diagram.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Loss-curves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2309675"/>
            <a:ext cx="33120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Perfectly overfitting loss-curves. Requires more data to be trained on to achieve a proper fit with high specifications of the cpu and gpu and with high memory.</a:t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00" y="152400"/>
            <a:ext cx="33244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skip-thought model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More good representation can be done if skip-thought model is implemented and trained on paragraphs and their </a:t>
            </a:r>
            <a:r>
              <a:rPr lang="en" sz="1600"/>
              <a:t>weights</a:t>
            </a:r>
            <a:r>
              <a:rPr lang="en" sz="1600"/>
              <a:t> are used.</a:t>
            </a:r>
            <a:endParaRPr sz="1600"/>
          </a:p>
        </p:txBody>
      </p:sp>
      <p:sp>
        <p:nvSpPr>
          <p:cNvPr id="383" name="Google Shape;383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Sentiment Analysis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Expand corpus of word or data to achieve a greater extent of sentiment analysis. Deploy the use of multiple punctuation marks and emojis while training a sentimental model. </a:t>
            </a:r>
            <a:endParaRPr sz="1600"/>
          </a:p>
        </p:txBody>
      </p:sp>
      <p:sp>
        <p:nvSpPr>
          <p:cNvPr id="386" name="Google Shape;386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Complexity of training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Lowering the memory and resources complexity for training and deployment is a huge challenge.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94" name="Google Shape;394;p28"/>
          <p:cNvSpPr txBox="1"/>
          <p:nvPr>
            <p:ph idx="2" type="body"/>
          </p:nvPr>
        </p:nvSpPr>
        <p:spPr>
          <a:xfrm>
            <a:off x="1303800" y="1470625"/>
            <a:ext cx="63033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Implementing skip-thought model for paragraphs is new era to be discussed. (Never been implemented yet)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Deploy more labours to label data manually for sentiment analysis. Use </a:t>
            </a:r>
            <a:r>
              <a:rPr lang="en" sz="1500"/>
              <a:t>emoji</a:t>
            </a:r>
            <a:r>
              <a:rPr lang="en" sz="1500"/>
              <a:t> embedding layers and punctuational embedding layers to improve VADER </a:t>
            </a:r>
            <a:r>
              <a:rPr lang="en" sz="1500"/>
              <a:t>sentiment</a:t>
            </a:r>
            <a:r>
              <a:rPr lang="en" sz="1500"/>
              <a:t> analysis.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fog networking to deploy our model, where the training is continuously done in a </a:t>
            </a:r>
            <a:r>
              <a:rPr lang="en" sz="1500"/>
              <a:t>main</a:t>
            </a:r>
            <a:r>
              <a:rPr lang="en" sz="1500"/>
              <a:t> server and testing, evaluation and </a:t>
            </a:r>
            <a:r>
              <a:rPr lang="en" sz="1500"/>
              <a:t>deployment</a:t>
            </a:r>
            <a:r>
              <a:rPr lang="en" sz="1500"/>
              <a:t> is done in fog networks.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:-</a:t>
            </a:r>
            <a:endParaRPr/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Ashish Kumar - Model preparation &amp; Training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Mayur Kumar - Model testing and UI designing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Navdeep Singh Rathore - Backend developing and code conversion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Sitaram Rathi - Backend-Frontend Incharge &amp; Presentation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/>
          <p:nvPr/>
        </p:nvSpPr>
        <p:spPr>
          <a:xfrm>
            <a:off x="476189" y="2040413"/>
            <a:ext cx="8191622" cy="1062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598100" y="1089425"/>
            <a:ext cx="49155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 of the project</a:t>
            </a:r>
            <a:endParaRPr sz="36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598098" y="2030175"/>
            <a:ext cx="2939400" cy="21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Stance detection -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Agree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Disagree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Unrelated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/>
              <a:t>Discuss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of the project</a:t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91" name="Google Shape;29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Knowledge Representation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Skip-Thought model Embedding(4800+4800)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TF-IDF featuring(10000)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00"/>
              <a:t>External features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Sentiment analysis (4+4)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Tf-idf score (3)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N-gram character match(2-16)(15)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N-gram word match(2-6)(5)</a:t>
            </a:r>
            <a:endParaRPr sz="1600"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6" name="Google Shape;296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Neural network learns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Simple MLP network with some Activity regularization, concatenation and </a:t>
            </a:r>
            <a:r>
              <a:rPr lang="en" sz="1600"/>
              <a:t>Batch Normalization</a:t>
            </a:r>
            <a:r>
              <a:rPr lang="en" sz="1600"/>
              <a:t> layers as we speak.</a:t>
            </a:r>
            <a:endParaRPr sz="1600"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01" name="Google Shape;30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 achievement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Since due to low resources we trained model on </a:t>
            </a:r>
            <a:r>
              <a:rPr b="1" lang="en" sz="1600"/>
              <a:t>0.2% data </a:t>
            </a:r>
            <a:r>
              <a:rPr lang="en" sz="1600"/>
              <a:t>and achieved a </a:t>
            </a:r>
            <a:r>
              <a:rPr b="1" lang="en" sz="1600"/>
              <a:t>highly overfitting results</a:t>
            </a:r>
            <a:r>
              <a:rPr lang="en" sz="1600"/>
              <a:t>,i.e., low bias and high variance (as expected).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Representation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1318800" y="1597225"/>
            <a:ext cx="5326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➢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Skip-Thought model’s Embedding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Self-supervised learning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Uses learned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weights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to represent knowledge of a given sentence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Uses concept of Word2Vec embedding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■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CBOW modelling technique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■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Skip-gram modelling technique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100% tutoring fit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25" y="1597875"/>
            <a:ext cx="2777575" cy="275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17"/>
          <p:cNvCxnSpPr/>
          <p:nvPr/>
        </p:nvCxnSpPr>
        <p:spPr>
          <a:xfrm>
            <a:off x="3645800" y="2555900"/>
            <a:ext cx="15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8" name="Google Shape;3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825" y="1352638"/>
            <a:ext cx="299596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Skip-Thought Embedding</a:t>
            </a:r>
            <a:endParaRPr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00" y="1549450"/>
            <a:ext cx="701263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50" y="1919301"/>
            <a:ext cx="7659500" cy="16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/>
        </p:nvSpPr>
        <p:spPr>
          <a:xfrm>
            <a:off x="1297300" y="1539250"/>
            <a:ext cx="637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Feat1 = headline_feat * body_feat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Feat2 = | headline_feat - body_feat |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Final_Vector = Concatenate Feat1 and Feat2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Extraction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1318800" y="1597225"/>
            <a:ext cx="7710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➢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Tf-IDF Embedding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Vectorization similar to One-Hot Encoding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Tf vectors * IDF vectors =&gt; Tf-IDF vectors (element mul.)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Tf = Term-frequency (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occurrence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frequency)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IDF = Inverse-Document Frequency = 1 + log(#documents/#documents in which words occur)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○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1 is added for smoothening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Representation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1318800" y="987625"/>
            <a:ext cx="7710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➢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External Features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VADER sentiment analysis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Valence Aware Dictionary and sEntiment Reasoner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Handle multiple sentiments in a single sentence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NLTK package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Maps lexical features to emotion intensities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Understand capitalization and punctuation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Understand basic context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■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Process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Stemming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Lemmatization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Stopwords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Part of Speech Tagging (POS)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4" marL="22860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Noun, Pronoun, Adjective, …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Named Entity Recognition (using Ghostscript)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Chunking (Grouping)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Sentiment Analysis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		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