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DA6FA-2AD6-47F9-862F-F97440E2E6A5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6E71BD-0201-4A60-90DB-B20255A639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23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6E71BD-0201-4A60-90DB-B20255A6398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0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3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5079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75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588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81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01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3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5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6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3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6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1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5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8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5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8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428BE-E1AE-46D2-B7DA-A4DEBF60E8E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6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BBD7-3646-4D6C-3845-1BAF28CB4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8563" y="695593"/>
            <a:ext cx="9074872" cy="2816558"/>
          </a:xfrm>
        </p:spPr>
        <p:txBody>
          <a:bodyPr anchor="ctr"/>
          <a:lstStyle/>
          <a:p>
            <a:pPr algn="ctr"/>
            <a:r>
              <a:rPr lang="en-US" sz="4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Standard Template Library</a:t>
            </a:r>
            <a:br>
              <a:rPr lang="en-US" sz="4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C++ Standard Library A Tutorial and Reference</a:t>
            </a: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Author: NOCOLAI M. JOSUTTIS</a:t>
            </a:r>
            <a:endParaRPr lang="en-US" sz="4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999A6-E881-7836-78C8-B2AB34273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1623" y="3823235"/>
            <a:ext cx="8188752" cy="1851702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SimplyProgram.Hub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Ashish Shelke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A90991-45DD-4C9C-03E2-DEE79BD238AD}"/>
              </a:ext>
            </a:extLst>
          </p:cNvPr>
          <p:cNvSpPr txBox="1"/>
          <p:nvPr/>
        </p:nvSpPr>
        <p:spPr>
          <a:xfrm>
            <a:off x="4757393" y="6353667"/>
            <a:ext cx="2677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#Simplyprogram_hub</a:t>
            </a:r>
          </a:p>
        </p:txBody>
      </p:sp>
    </p:spTree>
    <p:extLst>
      <p:ext uri="{BB962C8B-B14F-4D97-AF65-F5344CB8AC3E}">
        <p14:creationId xmlns:p14="http://schemas.microsoft.com/office/powerpoint/2010/main" val="265117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3170-F009-1169-F29F-B3AD45904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41956"/>
            <a:ext cx="8596668" cy="72900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Template Library (STL)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88CF2-399E-4A01-5F9D-E3E502137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902" y="970962"/>
            <a:ext cx="10974196" cy="50527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is generic that provides solutions to managing collections of data with modern and efficient algorithms.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bunch of collection of classes that meet various needs, together with several algorithms.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is based on cooperation of various well-structured components,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Containers, Iterators and Algorithms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Containers: Manage collections of objects of certain kind.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Iterators: Used to step through the elements of collections of objects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container class provide its own iterator type that simply ‘does the right thing’ as it knows internal structure of its container.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iterator is a kind of smart pointer that translate the call ‘go to the next element’ in appropriate way.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Algorithms: Process the elements of collections.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uses the iterators as iterator interface is common for all container types.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 has to written only once to work with arbitrary containers.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9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A7E2A-04DF-8F55-8482-F2B1A8725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F0431-7D50-CB04-ABED-9349556E5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1060"/>
            <a:ext cx="8596668" cy="729006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Template Library (STL)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7D9BD-AAA4-1D12-BB5F-E409F544E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902" y="1150066"/>
            <a:ext cx="10974196" cy="505276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is based on separation of data and operations.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is managed by containers classes.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Operations are configured by configurable algorithms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Iterator is glue between components.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is good example of concept of generic programming.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STL’s all components work with arbitrary types.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components are templates for any type, provided that type is able to perform required operations.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Containers and algorithms are generic for arbitrary types and classes.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4E25398-7123-A7C1-2230-2DA0315E62DF}"/>
              </a:ext>
            </a:extLst>
          </p:cNvPr>
          <p:cNvGrpSpPr/>
          <p:nvPr/>
        </p:nvGrpSpPr>
        <p:grpSpPr>
          <a:xfrm>
            <a:off x="2592823" y="2980438"/>
            <a:ext cx="7038838" cy="1227055"/>
            <a:chOff x="2704998" y="3046429"/>
            <a:chExt cx="7038838" cy="1227055"/>
          </a:xfrm>
        </p:grpSpPr>
        <p:sp>
          <p:nvSpPr>
            <p:cNvPr id="4" name="Cylinder 3">
              <a:extLst>
                <a:ext uri="{FF2B5EF4-FFF2-40B4-BE49-F238E27FC236}">
                  <a16:creationId xmlns:a16="http://schemas.microsoft.com/office/drawing/2014/main" id="{08BFE5BA-E257-FAC5-C756-EEF185232E6F}"/>
                </a:ext>
              </a:extLst>
            </p:cNvPr>
            <p:cNvSpPr/>
            <p:nvPr/>
          </p:nvSpPr>
          <p:spPr>
            <a:xfrm>
              <a:off x="2704998" y="3046429"/>
              <a:ext cx="1112363" cy="584462"/>
            </a:xfrm>
            <a:prstGeom prst="can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Container</a:t>
              </a:r>
            </a:p>
          </p:txBody>
        </p:sp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B48BB4B5-B7F7-C36E-958A-9BB5D31DF2CA}"/>
                </a:ext>
              </a:extLst>
            </p:cNvPr>
            <p:cNvSpPr/>
            <p:nvPr/>
          </p:nvSpPr>
          <p:spPr>
            <a:xfrm>
              <a:off x="2704998" y="3689022"/>
              <a:ext cx="1112363" cy="584462"/>
            </a:xfrm>
            <a:prstGeom prst="can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Container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7EAC033-0CBF-D29E-7402-4D5D3DE7F745}"/>
                </a:ext>
              </a:extLst>
            </p:cNvPr>
            <p:cNvSpPr/>
            <p:nvPr/>
          </p:nvSpPr>
          <p:spPr>
            <a:xfrm>
              <a:off x="5157844" y="3331590"/>
              <a:ext cx="1989055" cy="584463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Algorithm</a:t>
              </a:r>
            </a:p>
          </p:txBody>
        </p:sp>
        <p:sp>
          <p:nvSpPr>
            <p:cNvPr id="7" name="Cylinder 6">
              <a:extLst>
                <a:ext uri="{FF2B5EF4-FFF2-40B4-BE49-F238E27FC236}">
                  <a16:creationId xmlns:a16="http://schemas.microsoft.com/office/drawing/2014/main" id="{0B39D21F-4C81-4F00-788B-2E67A9048B14}"/>
                </a:ext>
              </a:extLst>
            </p:cNvPr>
            <p:cNvSpPr/>
            <p:nvPr/>
          </p:nvSpPr>
          <p:spPr>
            <a:xfrm>
              <a:off x="8631473" y="3320174"/>
              <a:ext cx="1112363" cy="584462"/>
            </a:xfrm>
            <a:prstGeom prst="can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Container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CBD298C3-BE97-88EF-F2AD-99EB956FB0C2}"/>
                </a:ext>
              </a:extLst>
            </p:cNvPr>
            <p:cNvSpPr/>
            <p:nvPr/>
          </p:nvSpPr>
          <p:spPr>
            <a:xfrm rot="374293">
              <a:off x="3874700" y="3103482"/>
              <a:ext cx="1265233" cy="445847"/>
            </a:xfrm>
            <a:prstGeom prst="rightArrow">
              <a:avLst>
                <a:gd name="adj1" fmla="val 51002"/>
                <a:gd name="adj2" fmla="val 50000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Iterator</a:t>
              </a:r>
            </a:p>
          </p:txBody>
        </p:sp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1EE66A51-8516-4FFE-5784-8E500DC24D34}"/>
                </a:ext>
              </a:extLst>
            </p:cNvPr>
            <p:cNvSpPr/>
            <p:nvPr/>
          </p:nvSpPr>
          <p:spPr>
            <a:xfrm rot="21003000">
              <a:off x="3904991" y="3677264"/>
              <a:ext cx="1248433" cy="445847"/>
            </a:xfrm>
            <a:prstGeom prst="rightArrow">
              <a:avLst>
                <a:gd name="adj1" fmla="val 51002"/>
                <a:gd name="adj2" fmla="val 50000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Iterator</a:t>
              </a:r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71E67058-5EBB-C5BA-3FC9-D6BFEB6FA1AF}"/>
                </a:ext>
              </a:extLst>
            </p:cNvPr>
            <p:cNvSpPr/>
            <p:nvPr/>
          </p:nvSpPr>
          <p:spPr>
            <a:xfrm>
              <a:off x="7239219" y="3349835"/>
              <a:ext cx="1299934" cy="445847"/>
            </a:xfrm>
            <a:prstGeom prst="rightArrow">
              <a:avLst>
                <a:gd name="adj1" fmla="val 51002"/>
                <a:gd name="adj2" fmla="val 50000"/>
              </a:avLst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Iterator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755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86D27-BCC5-F294-9637-FD16E4CAB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7B5DA-A6A5-E924-0256-54C6BF1F9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02" y="164970"/>
            <a:ext cx="8596668" cy="78295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F9F8D-BCF7-D5A2-BF52-0DAC81773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902" y="947928"/>
            <a:ext cx="10872945" cy="574510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Containers manage a collection of elements, to meet different needs.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Sequence Containers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Ordered Collection in which every element has certain position.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 depends on the time and place of insertion, but independent of value of the element.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as arrays or linked lists.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Vector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Deques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Forward-List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Associative Containers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Sorted collection in which the position of an element depends on its value or key due to certain sorting criteria.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as binary trees.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/ Multiset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 / Multimap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Unordered Containers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Unordered collection in which the position of an element doesn’t matter.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as hash tables.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Unordered Set / Multiset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Unordered Map / Multimap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730AE0B-BE6D-008D-0BFB-9BA3E39B87E9}"/>
              </a:ext>
            </a:extLst>
          </p:cNvPr>
          <p:cNvGrpSpPr/>
          <p:nvPr/>
        </p:nvGrpSpPr>
        <p:grpSpPr>
          <a:xfrm>
            <a:off x="2884603" y="2448393"/>
            <a:ext cx="1602555" cy="207390"/>
            <a:chOff x="2092751" y="2432115"/>
            <a:chExt cx="1602555" cy="20739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B0712A-E4FE-966C-E39E-133347CCBCF4}"/>
                </a:ext>
              </a:extLst>
            </p:cNvPr>
            <p:cNvSpPr/>
            <p:nvPr/>
          </p:nvSpPr>
          <p:spPr>
            <a:xfrm>
              <a:off x="2092751" y="2432115"/>
              <a:ext cx="320511" cy="2073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4136627-448D-AD89-7EB5-2E04129C9F12}"/>
                </a:ext>
              </a:extLst>
            </p:cNvPr>
            <p:cNvSpPr/>
            <p:nvPr/>
          </p:nvSpPr>
          <p:spPr>
            <a:xfrm>
              <a:off x="2413262" y="2432115"/>
              <a:ext cx="320511" cy="2073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35E4EA6-6FD7-EB43-27F5-688A0133C51C}"/>
                </a:ext>
              </a:extLst>
            </p:cNvPr>
            <p:cNvSpPr/>
            <p:nvPr/>
          </p:nvSpPr>
          <p:spPr>
            <a:xfrm>
              <a:off x="2733773" y="2432115"/>
              <a:ext cx="320511" cy="2073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773EEB3-D4AB-DA91-EA29-ED08397A63E6}"/>
                </a:ext>
              </a:extLst>
            </p:cNvPr>
            <p:cNvSpPr/>
            <p:nvPr/>
          </p:nvSpPr>
          <p:spPr>
            <a:xfrm>
              <a:off x="3054284" y="2432115"/>
              <a:ext cx="320511" cy="2073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75D449A-18FC-E465-1105-E0A6796E4CBA}"/>
                </a:ext>
              </a:extLst>
            </p:cNvPr>
            <p:cNvSpPr/>
            <p:nvPr/>
          </p:nvSpPr>
          <p:spPr>
            <a:xfrm>
              <a:off x="3374795" y="2432115"/>
              <a:ext cx="320511" cy="2073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B264719-C031-FA84-FB93-60890D499051}"/>
              </a:ext>
            </a:extLst>
          </p:cNvPr>
          <p:cNvGrpSpPr/>
          <p:nvPr/>
        </p:nvGrpSpPr>
        <p:grpSpPr>
          <a:xfrm>
            <a:off x="2884602" y="2755299"/>
            <a:ext cx="1866507" cy="207390"/>
            <a:chOff x="2441542" y="2757874"/>
            <a:chExt cx="1866507" cy="207390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9D69077-30CB-642F-0EE5-C7750C136418}"/>
                </a:ext>
              </a:extLst>
            </p:cNvPr>
            <p:cNvGrpSpPr/>
            <p:nvPr/>
          </p:nvGrpSpPr>
          <p:grpSpPr>
            <a:xfrm>
              <a:off x="2441542" y="2757874"/>
              <a:ext cx="1602555" cy="207390"/>
              <a:chOff x="2092751" y="2432115"/>
              <a:chExt cx="1602555" cy="20739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0703892F-BFB5-0A09-DD3E-056EB5DE82C9}"/>
                  </a:ext>
                </a:extLst>
              </p:cNvPr>
              <p:cNvSpPr/>
              <p:nvPr/>
            </p:nvSpPr>
            <p:spPr>
              <a:xfrm>
                <a:off x="2092751" y="2432115"/>
                <a:ext cx="320511" cy="20739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6D72462-3D12-99CF-1733-14698F2A5D79}"/>
                  </a:ext>
                </a:extLst>
              </p:cNvPr>
              <p:cNvSpPr/>
              <p:nvPr/>
            </p:nvSpPr>
            <p:spPr>
              <a:xfrm>
                <a:off x="2413262" y="2432115"/>
                <a:ext cx="320511" cy="20739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337246A3-45C7-C0AA-F6FF-4F6CDE43FC7E}"/>
                  </a:ext>
                </a:extLst>
              </p:cNvPr>
              <p:cNvSpPr/>
              <p:nvPr/>
            </p:nvSpPr>
            <p:spPr>
              <a:xfrm>
                <a:off x="2733773" y="2432115"/>
                <a:ext cx="320511" cy="20739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13F89F5-45A8-9738-9E5E-FF308EB30C86}"/>
                  </a:ext>
                </a:extLst>
              </p:cNvPr>
              <p:cNvSpPr/>
              <p:nvPr/>
            </p:nvSpPr>
            <p:spPr>
              <a:xfrm>
                <a:off x="3054284" y="2432115"/>
                <a:ext cx="320511" cy="20739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C2F9B3D-69F0-16A0-9956-7C61B52D3155}"/>
                  </a:ext>
                </a:extLst>
              </p:cNvPr>
              <p:cNvSpPr/>
              <p:nvPr/>
            </p:nvSpPr>
            <p:spPr>
              <a:xfrm>
                <a:off x="3374795" y="2432115"/>
                <a:ext cx="320511" cy="20739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prstDash val="sys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FC65C8D-7293-4DCD-0545-F9E032859C5F}"/>
                </a:ext>
              </a:extLst>
            </p:cNvPr>
            <p:cNvCxnSpPr>
              <a:cxnSpLocks/>
            </p:cNvCxnSpPr>
            <p:nvPr/>
          </p:nvCxnSpPr>
          <p:spPr>
            <a:xfrm>
              <a:off x="3883842" y="2857390"/>
              <a:ext cx="4242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5F2A069-B1EC-4338-BD8D-B7BEE70B55C3}"/>
              </a:ext>
            </a:extLst>
          </p:cNvPr>
          <p:cNvGrpSpPr/>
          <p:nvPr/>
        </p:nvGrpSpPr>
        <p:grpSpPr>
          <a:xfrm>
            <a:off x="2686639" y="3053848"/>
            <a:ext cx="2064470" cy="207390"/>
            <a:chOff x="2686639" y="3053848"/>
            <a:chExt cx="2064470" cy="20739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3BB5A6F-D9A4-4707-9A1D-8930944F91F4}"/>
                </a:ext>
              </a:extLst>
            </p:cNvPr>
            <p:cNvGrpSpPr/>
            <p:nvPr/>
          </p:nvGrpSpPr>
          <p:grpSpPr>
            <a:xfrm>
              <a:off x="2884602" y="3053848"/>
              <a:ext cx="1866507" cy="207390"/>
              <a:chOff x="2441542" y="2757874"/>
              <a:chExt cx="1866507" cy="207390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3C33B1F-D710-25AE-F832-4CB295614268}"/>
                  </a:ext>
                </a:extLst>
              </p:cNvPr>
              <p:cNvGrpSpPr/>
              <p:nvPr/>
            </p:nvGrpSpPr>
            <p:grpSpPr>
              <a:xfrm>
                <a:off x="2441542" y="2757874"/>
                <a:ext cx="1602555" cy="207390"/>
                <a:chOff x="2092751" y="2432115"/>
                <a:chExt cx="1602555" cy="207390"/>
              </a:xfrm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200D6894-189A-58E2-1B3C-CA62C86302EF}"/>
                    </a:ext>
                  </a:extLst>
                </p:cNvPr>
                <p:cNvSpPr/>
                <p:nvPr/>
              </p:nvSpPr>
              <p:spPr>
                <a:xfrm>
                  <a:off x="2092751" y="2432115"/>
                  <a:ext cx="320511" cy="20739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prstDash val="sysDot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78A1B54C-B73A-4FFA-4BD4-45147040242F}"/>
                    </a:ext>
                  </a:extLst>
                </p:cNvPr>
                <p:cNvSpPr/>
                <p:nvPr/>
              </p:nvSpPr>
              <p:spPr>
                <a:xfrm>
                  <a:off x="2413262" y="2432115"/>
                  <a:ext cx="320511" cy="20739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C8E21226-F860-44F7-A539-7EC51721D699}"/>
                    </a:ext>
                  </a:extLst>
                </p:cNvPr>
                <p:cNvSpPr/>
                <p:nvPr/>
              </p:nvSpPr>
              <p:spPr>
                <a:xfrm>
                  <a:off x="2733773" y="2432115"/>
                  <a:ext cx="320511" cy="20739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6602AD0-F373-5F1D-49BF-90AA48753706}"/>
                    </a:ext>
                  </a:extLst>
                </p:cNvPr>
                <p:cNvSpPr/>
                <p:nvPr/>
              </p:nvSpPr>
              <p:spPr>
                <a:xfrm>
                  <a:off x="3054284" y="2432115"/>
                  <a:ext cx="320511" cy="20739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899E9693-9D4E-0250-2AFD-871BD36409FD}"/>
                    </a:ext>
                  </a:extLst>
                </p:cNvPr>
                <p:cNvSpPr/>
                <p:nvPr/>
              </p:nvSpPr>
              <p:spPr>
                <a:xfrm>
                  <a:off x="3374795" y="2432115"/>
                  <a:ext cx="320511" cy="20739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prstDash val="sysDot"/>
                </a:ln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307AE1AE-104D-3F3A-713D-9FE5CEF42D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83842" y="2857390"/>
                <a:ext cx="424207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7211053-F1DF-A077-B6BF-D10AB75C57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86639" y="3153364"/>
              <a:ext cx="34407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98D09A9-92A5-E517-916D-CFA0FEB7FCD6}"/>
              </a:ext>
            </a:extLst>
          </p:cNvPr>
          <p:cNvGrpSpPr/>
          <p:nvPr/>
        </p:nvGrpSpPr>
        <p:grpSpPr>
          <a:xfrm>
            <a:off x="2496182" y="3325305"/>
            <a:ext cx="2699906" cy="207390"/>
            <a:chOff x="5498969" y="3199964"/>
            <a:chExt cx="2699906" cy="207390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1BBF44D6-2066-5129-ABE8-EE609A9FD7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253917"/>
              <a:ext cx="276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B0D69F7-750B-13F4-7068-A8D6647BB7E2}"/>
                </a:ext>
              </a:extLst>
            </p:cNvPr>
            <p:cNvSpPr/>
            <p:nvPr/>
          </p:nvSpPr>
          <p:spPr>
            <a:xfrm>
              <a:off x="5775489" y="3199964"/>
              <a:ext cx="320511" cy="2073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EE3BB8D-D044-0BE7-55F8-4350F7C6EB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67719" y="3344157"/>
              <a:ext cx="276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8A98A54-BA2F-EA99-5742-DF08AC0DA834}"/>
                </a:ext>
              </a:extLst>
            </p:cNvPr>
            <p:cNvCxnSpPr>
              <a:cxnSpLocks/>
            </p:cNvCxnSpPr>
            <p:nvPr/>
          </p:nvCxnSpPr>
          <p:spPr>
            <a:xfrm>
              <a:off x="5527250" y="3253917"/>
              <a:ext cx="276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F296C7A-0AF9-B752-DCC2-05E8C2E1ED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8969" y="3344157"/>
              <a:ext cx="276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C59A5E6-4DFC-080B-582F-377A8441FF92}"/>
                </a:ext>
              </a:extLst>
            </p:cNvPr>
            <p:cNvCxnSpPr>
              <a:cxnSpLocks/>
            </p:cNvCxnSpPr>
            <p:nvPr/>
          </p:nvCxnSpPr>
          <p:spPr>
            <a:xfrm>
              <a:off x="6705599" y="3253917"/>
              <a:ext cx="276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7F2F40E-55ED-A77A-A809-93481DEDF323}"/>
                </a:ext>
              </a:extLst>
            </p:cNvPr>
            <p:cNvSpPr/>
            <p:nvPr/>
          </p:nvSpPr>
          <p:spPr>
            <a:xfrm>
              <a:off x="6385088" y="3199964"/>
              <a:ext cx="320511" cy="2073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8958FA8-B4EA-CB18-A7A6-F356465C8C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7318" y="3344157"/>
              <a:ext cx="276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16E10A7-41A2-63E2-8D1E-5FEC0E5FDA10}"/>
                </a:ext>
              </a:extLst>
            </p:cNvPr>
            <p:cNvCxnSpPr>
              <a:cxnSpLocks/>
            </p:cNvCxnSpPr>
            <p:nvPr/>
          </p:nvCxnSpPr>
          <p:spPr>
            <a:xfrm>
              <a:off x="7312756" y="3253917"/>
              <a:ext cx="276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7477E07-285F-820E-338E-16DA02B2E3B9}"/>
                </a:ext>
              </a:extLst>
            </p:cNvPr>
            <p:cNvSpPr/>
            <p:nvPr/>
          </p:nvSpPr>
          <p:spPr>
            <a:xfrm>
              <a:off x="6992245" y="3199964"/>
              <a:ext cx="320511" cy="2073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0907EFBD-7557-CB84-A594-F9C6D51878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84475" y="3344157"/>
              <a:ext cx="276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F5AA808A-4501-091B-B6DD-B5C01A430BCB}"/>
                </a:ext>
              </a:extLst>
            </p:cNvPr>
            <p:cNvCxnSpPr>
              <a:cxnSpLocks/>
            </p:cNvCxnSpPr>
            <p:nvPr/>
          </p:nvCxnSpPr>
          <p:spPr>
            <a:xfrm>
              <a:off x="7922355" y="3253917"/>
              <a:ext cx="276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F46DBD9-74F7-40D9-7F60-C5B99AD84FC1}"/>
                </a:ext>
              </a:extLst>
            </p:cNvPr>
            <p:cNvSpPr/>
            <p:nvPr/>
          </p:nvSpPr>
          <p:spPr>
            <a:xfrm>
              <a:off x="7601844" y="3199964"/>
              <a:ext cx="320511" cy="2073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CE0B2CA4-5676-1E96-ACE3-1F4EF5F217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4074" y="3344157"/>
              <a:ext cx="276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4C0CC15-3EF2-2039-C56D-660AC9A44937}"/>
              </a:ext>
            </a:extLst>
          </p:cNvPr>
          <p:cNvGrpSpPr/>
          <p:nvPr/>
        </p:nvGrpSpPr>
        <p:grpSpPr>
          <a:xfrm>
            <a:off x="2524463" y="3632361"/>
            <a:ext cx="2671625" cy="207390"/>
            <a:chOff x="5527250" y="3199964"/>
            <a:chExt cx="2671625" cy="207390"/>
          </a:xfrm>
        </p:grpSpPr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07C6064-3701-1CBA-E9D5-26FA5968D2FE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291625"/>
              <a:ext cx="276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B418437-8D0D-4167-B64C-FF2FD0D73D90}"/>
                </a:ext>
              </a:extLst>
            </p:cNvPr>
            <p:cNvSpPr/>
            <p:nvPr/>
          </p:nvSpPr>
          <p:spPr>
            <a:xfrm>
              <a:off x="5775489" y="3199964"/>
              <a:ext cx="320511" cy="2073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74699D4-5A7C-F5C5-9B30-89C9E13352F2}"/>
                </a:ext>
              </a:extLst>
            </p:cNvPr>
            <p:cNvCxnSpPr>
              <a:cxnSpLocks/>
            </p:cNvCxnSpPr>
            <p:nvPr/>
          </p:nvCxnSpPr>
          <p:spPr>
            <a:xfrm>
              <a:off x="5527250" y="3291625"/>
              <a:ext cx="276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0F70B76-2A7D-65A7-7AB4-C22344587C7A}"/>
                </a:ext>
              </a:extLst>
            </p:cNvPr>
            <p:cNvCxnSpPr>
              <a:cxnSpLocks/>
            </p:cNvCxnSpPr>
            <p:nvPr/>
          </p:nvCxnSpPr>
          <p:spPr>
            <a:xfrm>
              <a:off x="6705599" y="3301052"/>
              <a:ext cx="276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2EFF2FE-CBD6-4045-4385-B87F87E627CB}"/>
                </a:ext>
              </a:extLst>
            </p:cNvPr>
            <p:cNvSpPr/>
            <p:nvPr/>
          </p:nvSpPr>
          <p:spPr>
            <a:xfrm>
              <a:off x="6385088" y="3199964"/>
              <a:ext cx="320511" cy="2073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4119C151-9A54-8F84-DD1E-5E157D4EC52B}"/>
                </a:ext>
              </a:extLst>
            </p:cNvPr>
            <p:cNvCxnSpPr>
              <a:cxnSpLocks/>
            </p:cNvCxnSpPr>
            <p:nvPr/>
          </p:nvCxnSpPr>
          <p:spPr>
            <a:xfrm>
              <a:off x="7312756" y="3291625"/>
              <a:ext cx="276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D428612-D963-E134-E610-0D4CF93E4874}"/>
                </a:ext>
              </a:extLst>
            </p:cNvPr>
            <p:cNvSpPr/>
            <p:nvPr/>
          </p:nvSpPr>
          <p:spPr>
            <a:xfrm>
              <a:off x="6992245" y="3199964"/>
              <a:ext cx="320511" cy="2073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8491EC8D-AB67-ED71-A665-DA7B051995F8}"/>
                </a:ext>
              </a:extLst>
            </p:cNvPr>
            <p:cNvCxnSpPr>
              <a:cxnSpLocks/>
            </p:cNvCxnSpPr>
            <p:nvPr/>
          </p:nvCxnSpPr>
          <p:spPr>
            <a:xfrm>
              <a:off x="7922355" y="3301052"/>
              <a:ext cx="2765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2C2C68D-ABCB-DD8D-88EF-FA8C82D375DE}"/>
                </a:ext>
              </a:extLst>
            </p:cNvPr>
            <p:cNvSpPr/>
            <p:nvPr/>
          </p:nvSpPr>
          <p:spPr>
            <a:xfrm>
              <a:off x="7601844" y="3199964"/>
              <a:ext cx="320511" cy="2073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A0102FDF-74DE-379F-2C4B-6FEE9D27201C}"/>
              </a:ext>
            </a:extLst>
          </p:cNvPr>
          <p:cNvGrpSpPr/>
          <p:nvPr/>
        </p:nvGrpSpPr>
        <p:grpSpPr>
          <a:xfrm>
            <a:off x="3274857" y="4360415"/>
            <a:ext cx="2346744" cy="1101166"/>
            <a:chOff x="3274857" y="4360415"/>
            <a:chExt cx="2346744" cy="110116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7C2716B-E538-819A-AE5C-E046F24024E1}"/>
                </a:ext>
              </a:extLst>
            </p:cNvPr>
            <p:cNvGrpSpPr/>
            <p:nvPr/>
          </p:nvGrpSpPr>
          <p:grpSpPr>
            <a:xfrm>
              <a:off x="3274857" y="4360415"/>
              <a:ext cx="2346744" cy="1101166"/>
              <a:chOff x="3631238" y="4322070"/>
              <a:chExt cx="2346744" cy="1101166"/>
            </a:xfrm>
          </p:grpSpPr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7B433DFE-311A-B4AD-035F-697D4042578B}"/>
                  </a:ext>
                </a:extLst>
              </p:cNvPr>
              <p:cNvSpPr/>
              <p:nvPr/>
            </p:nvSpPr>
            <p:spPr>
              <a:xfrm>
                <a:off x="4647412" y="4322070"/>
                <a:ext cx="320511" cy="20739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66FD9D51-6D36-AF6E-184D-74FAD78C8BB3}"/>
                  </a:ext>
                </a:extLst>
              </p:cNvPr>
              <p:cNvSpPr/>
              <p:nvPr/>
            </p:nvSpPr>
            <p:spPr>
              <a:xfrm>
                <a:off x="3961177" y="4764562"/>
                <a:ext cx="320511" cy="20739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7178019-6671-92EA-63F7-693E4C8B03C4}"/>
                  </a:ext>
                </a:extLst>
              </p:cNvPr>
              <p:cNvSpPr/>
              <p:nvPr/>
            </p:nvSpPr>
            <p:spPr>
              <a:xfrm>
                <a:off x="5327532" y="4764562"/>
                <a:ext cx="320511" cy="20739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2E4B86F2-A9A3-4864-F7BA-B191D1182AFE}"/>
                  </a:ext>
                </a:extLst>
              </p:cNvPr>
              <p:cNvSpPr/>
              <p:nvPr/>
            </p:nvSpPr>
            <p:spPr>
              <a:xfrm>
                <a:off x="3631238" y="5215846"/>
                <a:ext cx="320511" cy="20739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C825D98-032C-A19F-3973-129A85FF1FED}"/>
                  </a:ext>
                </a:extLst>
              </p:cNvPr>
              <p:cNvSpPr/>
              <p:nvPr/>
            </p:nvSpPr>
            <p:spPr>
              <a:xfrm>
                <a:off x="4281688" y="5207054"/>
                <a:ext cx="320511" cy="20739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4" name="Straight Arrow Connector 103">
                <a:extLst>
                  <a:ext uri="{FF2B5EF4-FFF2-40B4-BE49-F238E27FC236}">
                    <a16:creationId xmlns:a16="http://schemas.microsoft.com/office/drawing/2014/main" id="{E3B8E6FF-BC5D-3D92-6386-10584F5954E0}"/>
                  </a:ext>
                </a:extLst>
              </p:cNvPr>
              <p:cNvCxnSpPr/>
              <p:nvPr/>
            </p:nvCxnSpPr>
            <p:spPr>
              <a:xfrm flipH="1">
                <a:off x="4121432" y="4425765"/>
                <a:ext cx="525980" cy="3387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6" name="Straight Arrow Connector 105">
                <a:extLst>
                  <a:ext uri="{FF2B5EF4-FFF2-40B4-BE49-F238E27FC236}">
                    <a16:creationId xmlns:a16="http://schemas.microsoft.com/office/drawing/2014/main" id="{1855642F-5EFC-BE23-D51F-61E4C9F8F942}"/>
                  </a:ext>
                </a:extLst>
              </p:cNvPr>
              <p:cNvCxnSpPr>
                <a:cxnSpLocks/>
                <a:stCxn id="96" idx="3"/>
                <a:endCxn id="98" idx="0"/>
              </p:cNvCxnSpPr>
              <p:nvPr/>
            </p:nvCxnSpPr>
            <p:spPr>
              <a:xfrm>
                <a:off x="4967923" y="4425765"/>
                <a:ext cx="519865" cy="3387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2D35A051-9525-48DB-72B6-B3C52E3B8FF6}"/>
                  </a:ext>
                </a:extLst>
              </p:cNvPr>
              <p:cNvCxnSpPr>
                <a:stCxn id="97" idx="2"/>
              </p:cNvCxnSpPr>
              <p:nvPr/>
            </p:nvCxnSpPr>
            <p:spPr>
              <a:xfrm flipH="1">
                <a:off x="3791493" y="4971952"/>
                <a:ext cx="329940" cy="2438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7B21C61C-2FB5-4ABF-5FA3-B55D7F8FD492}"/>
                  </a:ext>
                </a:extLst>
              </p:cNvPr>
              <p:cNvCxnSpPr>
                <a:cxnSpLocks/>
                <a:stCxn id="97" idx="2"/>
                <a:endCxn id="100" idx="0"/>
              </p:cNvCxnSpPr>
              <p:nvPr/>
            </p:nvCxnSpPr>
            <p:spPr>
              <a:xfrm>
                <a:off x="4121433" y="4971952"/>
                <a:ext cx="320511" cy="2351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84F7B51-2979-EBDD-AC91-C9425F7E2814}"/>
                  </a:ext>
                </a:extLst>
              </p:cNvPr>
              <p:cNvSpPr/>
              <p:nvPr/>
            </p:nvSpPr>
            <p:spPr>
              <a:xfrm>
                <a:off x="5007021" y="5211820"/>
                <a:ext cx="320511" cy="20739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F060CA7C-9E62-015C-1722-13B405B7CD2F}"/>
                  </a:ext>
                </a:extLst>
              </p:cNvPr>
              <p:cNvSpPr/>
              <p:nvPr/>
            </p:nvSpPr>
            <p:spPr>
              <a:xfrm>
                <a:off x="5657471" y="5203028"/>
                <a:ext cx="320511" cy="20739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801FECDB-3699-76C6-D778-DA2A033CC501}"/>
                  </a:ext>
                </a:extLst>
              </p:cNvPr>
              <p:cNvCxnSpPr/>
              <p:nvPr/>
            </p:nvCxnSpPr>
            <p:spPr>
              <a:xfrm flipH="1">
                <a:off x="5167276" y="4967926"/>
                <a:ext cx="329940" cy="2438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ACD91F6B-66C5-B4A0-68C6-346449ED457F}"/>
                  </a:ext>
                </a:extLst>
              </p:cNvPr>
              <p:cNvCxnSpPr>
                <a:cxnSpLocks/>
                <a:endCxn id="116" idx="0"/>
              </p:cNvCxnSpPr>
              <p:nvPr/>
            </p:nvCxnSpPr>
            <p:spPr>
              <a:xfrm>
                <a:off x="5497216" y="4967926"/>
                <a:ext cx="320511" cy="2351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0FDD831F-5538-D9E6-3656-698A8E8BD71A}"/>
                </a:ext>
              </a:extLst>
            </p:cNvPr>
            <p:cNvSpPr txBox="1"/>
            <p:nvPr/>
          </p:nvSpPr>
          <p:spPr>
            <a:xfrm>
              <a:off x="4166646" y="4792769"/>
              <a:ext cx="584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SET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E8AB2C3B-8464-5C1B-167D-FFC52118D216}"/>
              </a:ext>
            </a:extLst>
          </p:cNvPr>
          <p:cNvGrpSpPr/>
          <p:nvPr/>
        </p:nvGrpSpPr>
        <p:grpSpPr>
          <a:xfrm>
            <a:off x="6450385" y="4336421"/>
            <a:ext cx="2314101" cy="1112342"/>
            <a:chOff x="6450385" y="4336421"/>
            <a:chExt cx="2314101" cy="1112342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0901115E-7506-CDC8-A384-27FFD34BBE82}"/>
                </a:ext>
              </a:extLst>
            </p:cNvPr>
            <p:cNvGrpSpPr/>
            <p:nvPr/>
          </p:nvGrpSpPr>
          <p:grpSpPr>
            <a:xfrm>
              <a:off x="6450385" y="4336421"/>
              <a:ext cx="2314101" cy="1112342"/>
              <a:chOff x="6547227" y="4266785"/>
              <a:chExt cx="2314101" cy="1112342"/>
            </a:xfrm>
          </p:grpSpPr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84D911D9-893E-984B-D457-E1CF7F2409FE}"/>
                  </a:ext>
                </a:extLst>
              </p:cNvPr>
              <p:cNvCxnSpPr/>
              <p:nvPr/>
            </p:nvCxnSpPr>
            <p:spPr>
              <a:xfrm flipH="1">
                <a:off x="6997792" y="4370480"/>
                <a:ext cx="525980" cy="3387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E7F108F8-434E-66FC-71C8-6ABD97B5369D}"/>
                  </a:ext>
                </a:extLst>
              </p:cNvPr>
              <p:cNvCxnSpPr>
                <a:cxnSpLocks/>
                <a:stCxn id="137" idx="3"/>
              </p:cNvCxnSpPr>
              <p:nvPr/>
            </p:nvCxnSpPr>
            <p:spPr>
              <a:xfrm>
                <a:off x="7844282" y="4370480"/>
                <a:ext cx="519866" cy="3387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C080498F-C4FA-083C-679D-59872E7BC98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67853" y="4916667"/>
                <a:ext cx="329940" cy="2438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C1BF07EB-C15D-D9E5-604A-F1B43D7314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97793" y="4916667"/>
                <a:ext cx="320511" cy="2351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55142AD2-9A32-BAB1-DBEB-2F7C17F93FF1}"/>
                  </a:ext>
                </a:extLst>
              </p:cNvPr>
              <p:cNvCxnSpPr/>
              <p:nvPr/>
            </p:nvCxnSpPr>
            <p:spPr>
              <a:xfrm flipH="1">
                <a:off x="8043636" y="4912641"/>
                <a:ext cx="329940" cy="2438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D81E72A8-11AB-CE10-1B84-9CF5E9EB54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73576" y="4912641"/>
                <a:ext cx="320511" cy="23510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8D9F89CF-EFDF-8DD2-94FA-FCEC51FE6F70}"/>
                  </a:ext>
                </a:extLst>
              </p:cNvPr>
              <p:cNvGrpSpPr/>
              <p:nvPr/>
            </p:nvGrpSpPr>
            <p:grpSpPr>
              <a:xfrm>
                <a:off x="7523772" y="4266785"/>
                <a:ext cx="320510" cy="207390"/>
                <a:chOff x="7523772" y="4266785"/>
                <a:chExt cx="320510" cy="207390"/>
              </a:xfrm>
            </p:grpSpPr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AA36BF7F-F6E1-8131-AE34-323CD69343E7}"/>
                    </a:ext>
                  </a:extLst>
                </p:cNvPr>
                <p:cNvSpPr/>
                <p:nvPr/>
              </p:nvSpPr>
              <p:spPr>
                <a:xfrm>
                  <a:off x="7523772" y="4266785"/>
                  <a:ext cx="160255" cy="20739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7" name="Rectangle 136">
                  <a:extLst>
                    <a:ext uri="{FF2B5EF4-FFF2-40B4-BE49-F238E27FC236}">
                      <a16:creationId xmlns:a16="http://schemas.microsoft.com/office/drawing/2014/main" id="{42E76CA8-8D69-3550-68E1-6EAC54B72A46}"/>
                    </a:ext>
                  </a:extLst>
                </p:cNvPr>
                <p:cNvSpPr/>
                <p:nvPr/>
              </p:nvSpPr>
              <p:spPr>
                <a:xfrm>
                  <a:off x="7684027" y="4266785"/>
                  <a:ext cx="160255" cy="20739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F7DC0137-1444-0CED-4D8C-0EB90C577097}"/>
                  </a:ext>
                </a:extLst>
              </p:cNvPr>
              <p:cNvGrpSpPr/>
              <p:nvPr/>
            </p:nvGrpSpPr>
            <p:grpSpPr>
              <a:xfrm>
                <a:off x="6846965" y="4723133"/>
                <a:ext cx="320510" cy="207390"/>
                <a:chOff x="7523772" y="4266785"/>
                <a:chExt cx="320510" cy="207390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DEBC98E5-ED87-2C1D-2B2E-70E4910E5BB1}"/>
                    </a:ext>
                  </a:extLst>
                </p:cNvPr>
                <p:cNvSpPr/>
                <p:nvPr/>
              </p:nvSpPr>
              <p:spPr>
                <a:xfrm>
                  <a:off x="7523772" y="4266785"/>
                  <a:ext cx="160255" cy="20739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3705B542-43B8-77C1-6A46-97D0560F3F16}"/>
                    </a:ext>
                  </a:extLst>
                </p:cNvPr>
                <p:cNvSpPr/>
                <p:nvPr/>
              </p:nvSpPr>
              <p:spPr>
                <a:xfrm>
                  <a:off x="7684027" y="4266785"/>
                  <a:ext cx="160255" cy="20739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9D14E7FA-80B8-D894-0B4D-77912135D650}"/>
                  </a:ext>
                </a:extLst>
              </p:cNvPr>
              <p:cNvGrpSpPr/>
              <p:nvPr/>
            </p:nvGrpSpPr>
            <p:grpSpPr>
              <a:xfrm>
                <a:off x="8186222" y="4723133"/>
                <a:ext cx="320510" cy="207390"/>
                <a:chOff x="7523772" y="4266785"/>
                <a:chExt cx="320510" cy="207390"/>
              </a:xfrm>
            </p:grpSpPr>
            <p:sp>
              <p:nvSpPr>
                <p:cNvPr id="144" name="Rectangle 143">
                  <a:extLst>
                    <a:ext uri="{FF2B5EF4-FFF2-40B4-BE49-F238E27FC236}">
                      <a16:creationId xmlns:a16="http://schemas.microsoft.com/office/drawing/2014/main" id="{658D5C40-AF5A-2606-DE43-F4486846D5A7}"/>
                    </a:ext>
                  </a:extLst>
                </p:cNvPr>
                <p:cNvSpPr/>
                <p:nvPr/>
              </p:nvSpPr>
              <p:spPr>
                <a:xfrm>
                  <a:off x="7523772" y="4266785"/>
                  <a:ext cx="160255" cy="20739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F340A86B-C453-8071-6781-B26398C842BD}"/>
                    </a:ext>
                  </a:extLst>
                </p:cNvPr>
                <p:cNvSpPr/>
                <p:nvPr/>
              </p:nvSpPr>
              <p:spPr>
                <a:xfrm>
                  <a:off x="7684027" y="4266785"/>
                  <a:ext cx="160255" cy="20739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AF90AEE9-5248-5B49-9E42-F9196C0038FD}"/>
                  </a:ext>
                </a:extLst>
              </p:cNvPr>
              <p:cNvGrpSpPr/>
              <p:nvPr/>
            </p:nvGrpSpPr>
            <p:grpSpPr>
              <a:xfrm>
                <a:off x="6547227" y="5162240"/>
                <a:ext cx="320510" cy="207390"/>
                <a:chOff x="7523772" y="4266785"/>
                <a:chExt cx="320510" cy="207390"/>
              </a:xfrm>
            </p:grpSpPr>
            <p:sp>
              <p:nvSpPr>
                <p:cNvPr id="147" name="Rectangle 146">
                  <a:extLst>
                    <a:ext uri="{FF2B5EF4-FFF2-40B4-BE49-F238E27FC236}">
                      <a16:creationId xmlns:a16="http://schemas.microsoft.com/office/drawing/2014/main" id="{F86EB8A4-2C8A-930B-4FDF-C1A4A7284F46}"/>
                    </a:ext>
                  </a:extLst>
                </p:cNvPr>
                <p:cNvSpPr/>
                <p:nvPr/>
              </p:nvSpPr>
              <p:spPr>
                <a:xfrm>
                  <a:off x="7523772" y="4266785"/>
                  <a:ext cx="160255" cy="20739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612AF2E9-65E3-A214-832F-045305BF0B6D}"/>
                    </a:ext>
                  </a:extLst>
                </p:cNvPr>
                <p:cNvSpPr/>
                <p:nvPr/>
              </p:nvSpPr>
              <p:spPr>
                <a:xfrm>
                  <a:off x="7684027" y="4266785"/>
                  <a:ext cx="160255" cy="20739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49" name="Group 148">
                <a:extLst>
                  <a:ext uri="{FF2B5EF4-FFF2-40B4-BE49-F238E27FC236}">
                    <a16:creationId xmlns:a16="http://schemas.microsoft.com/office/drawing/2014/main" id="{DEA82D9F-AB92-4CD0-A554-94356BF346D6}"/>
                  </a:ext>
                </a:extLst>
              </p:cNvPr>
              <p:cNvGrpSpPr/>
              <p:nvPr/>
            </p:nvGrpSpPr>
            <p:grpSpPr>
              <a:xfrm>
                <a:off x="7113756" y="5165394"/>
                <a:ext cx="320510" cy="207390"/>
                <a:chOff x="7523772" y="4266785"/>
                <a:chExt cx="320510" cy="207390"/>
              </a:xfrm>
            </p:grpSpPr>
            <p:sp>
              <p:nvSpPr>
                <p:cNvPr id="150" name="Rectangle 149">
                  <a:extLst>
                    <a:ext uri="{FF2B5EF4-FFF2-40B4-BE49-F238E27FC236}">
                      <a16:creationId xmlns:a16="http://schemas.microsoft.com/office/drawing/2014/main" id="{05B5B51D-D59F-957B-6965-0DE7713811AB}"/>
                    </a:ext>
                  </a:extLst>
                </p:cNvPr>
                <p:cNvSpPr/>
                <p:nvPr/>
              </p:nvSpPr>
              <p:spPr>
                <a:xfrm>
                  <a:off x="7523772" y="4266785"/>
                  <a:ext cx="160255" cy="20739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65606C6F-0C52-F913-1B6F-88ADE9E07ECB}"/>
                    </a:ext>
                  </a:extLst>
                </p:cNvPr>
                <p:cNvSpPr/>
                <p:nvPr/>
              </p:nvSpPr>
              <p:spPr>
                <a:xfrm>
                  <a:off x="7684027" y="4266785"/>
                  <a:ext cx="160255" cy="20739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22B03C6A-2D24-8D01-90A6-07D1FD26BA8C}"/>
                  </a:ext>
                </a:extLst>
              </p:cNvPr>
              <p:cNvGrpSpPr/>
              <p:nvPr/>
            </p:nvGrpSpPr>
            <p:grpSpPr>
              <a:xfrm>
                <a:off x="7887446" y="5171737"/>
                <a:ext cx="320510" cy="207390"/>
                <a:chOff x="7523772" y="4266785"/>
                <a:chExt cx="320510" cy="207390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CD9DB1CC-2365-12FE-E007-495947809D7B}"/>
                    </a:ext>
                  </a:extLst>
                </p:cNvPr>
                <p:cNvSpPr/>
                <p:nvPr/>
              </p:nvSpPr>
              <p:spPr>
                <a:xfrm>
                  <a:off x="7523772" y="4266785"/>
                  <a:ext cx="160255" cy="20739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1B904C96-A419-106E-7DFE-81C71C6B2FA9}"/>
                    </a:ext>
                  </a:extLst>
                </p:cNvPr>
                <p:cNvSpPr/>
                <p:nvPr/>
              </p:nvSpPr>
              <p:spPr>
                <a:xfrm>
                  <a:off x="7684027" y="4266785"/>
                  <a:ext cx="160255" cy="20739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AE5B3315-6852-03D4-F849-C8D6032F2258}"/>
                  </a:ext>
                </a:extLst>
              </p:cNvPr>
              <p:cNvGrpSpPr/>
              <p:nvPr/>
            </p:nvGrpSpPr>
            <p:grpSpPr>
              <a:xfrm>
                <a:off x="8540818" y="5155970"/>
                <a:ext cx="320510" cy="207390"/>
                <a:chOff x="7523772" y="4266785"/>
                <a:chExt cx="320510" cy="207390"/>
              </a:xfrm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0F3E1F4D-CDEE-AE77-0313-9A74E574CBA0}"/>
                    </a:ext>
                  </a:extLst>
                </p:cNvPr>
                <p:cNvSpPr/>
                <p:nvPr/>
              </p:nvSpPr>
              <p:spPr>
                <a:xfrm>
                  <a:off x="7523772" y="4266785"/>
                  <a:ext cx="160255" cy="20739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0F05BA07-881B-900B-D9D8-50169935D121}"/>
                    </a:ext>
                  </a:extLst>
                </p:cNvPr>
                <p:cNvSpPr/>
                <p:nvPr/>
              </p:nvSpPr>
              <p:spPr>
                <a:xfrm>
                  <a:off x="7684027" y="4266785"/>
                  <a:ext cx="160255" cy="207390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CB78D952-C585-3DB1-E0FC-83DF45F05CE2}"/>
                </a:ext>
              </a:extLst>
            </p:cNvPr>
            <p:cNvSpPr txBox="1"/>
            <p:nvPr/>
          </p:nvSpPr>
          <p:spPr>
            <a:xfrm>
              <a:off x="7302671" y="4742096"/>
              <a:ext cx="584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MAP</a:t>
              </a:r>
            </a:p>
          </p:txBody>
        </p:sp>
      </p:grp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7F4E5E13-9DE5-54CF-24F2-2793C462DCD2}"/>
              </a:ext>
            </a:extLst>
          </p:cNvPr>
          <p:cNvGrpSpPr/>
          <p:nvPr/>
        </p:nvGrpSpPr>
        <p:grpSpPr>
          <a:xfrm>
            <a:off x="4166646" y="5810589"/>
            <a:ext cx="1847655" cy="882441"/>
            <a:chOff x="4166646" y="5810589"/>
            <a:chExt cx="1847655" cy="882441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E6331245-2C51-A7D0-D41C-EFA265C56B03}"/>
                </a:ext>
              </a:extLst>
            </p:cNvPr>
            <p:cNvSpPr/>
            <p:nvPr/>
          </p:nvSpPr>
          <p:spPr>
            <a:xfrm>
              <a:off x="4166646" y="5810589"/>
              <a:ext cx="1847655" cy="882441"/>
            </a:xfrm>
            <a:prstGeom prst="ellipse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8B40A4A1-0EAF-FA6B-D762-1D9C794A1EE7}"/>
                </a:ext>
              </a:extLst>
            </p:cNvPr>
            <p:cNvSpPr/>
            <p:nvPr/>
          </p:nvSpPr>
          <p:spPr>
            <a:xfrm>
              <a:off x="4539005" y="5929428"/>
              <a:ext cx="320511" cy="2073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1BDBF5A7-F41A-EA16-0E46-6C4003765C68}"/>
                </a:ext>
              </a:extLst>
            </p:cNvPr>
            <p:cNvSpPr/>
            <p:nvPr/>
          </p:nvSpPr>
          <p:spPr>
            <a:xfrm>
              <a:off x="4759312" y="6026771"/>
              <a:ext cx="320511" cy="2073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A3733666-0CA9-85AD-265E-C89A6FB2BDF7}"/>
                </a:ext>
              </a:extLst>
            </p:cNvPr>
            <p:cNvSpPr/>
            <p:nvPr/>
          </p:nvSpPr>
          <p:spPr>
            <a:xfrm>
              <a:off x="5455145" y="6251809"/>
              <a:ext cx="320511" cy="2073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E857B84B-1E19-B462-4988-6EE855CB086B}"/>
                </a:ext>
              </a:extLst>
            </p:cNvPr>
            <p:cNvSpPr/>
            <p:nvPr/>
          </p:nvSpPr>
          <p:spPr>
            <a:xfrm>
              <a:off x="4438801" y="6282462"/>
              <a:ext cx="320511" cy="2073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96836BF1-2A78-521F-61DF-BE286C7F0351}"/>
                </a:ext>
              </a:extLst>
            </p:cNvPr>
            <p:cNvSpPr/>
            <p:nvPr/>
          </p:nvSpPr>
          <p:spPr>
            <a:xfrm>
              <a:off x="5231875" y="5947410"/>
              <a:ext cx="320511" cy="20739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5AB329EF-8A43-79E4-F794-E31544A0D877}"/>
                </a:ext>
              </a:extLst>
            </p:cNvPr>
            <p:cNvSpPr txBox="1"/>
            <p:nvPr/>
          </p:nvSpPr>
          <p:spPr>
            <a:xfrm>
              <a:off x="4798241" y="6335860"/>
              <a:ext cx="58446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SET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0B7252C-20C9-40B8-3834-BC289C15ACDB}"/>
              </a:ext>
            </a:extLst>
          </p:cNvPr>
          <p:cNvGrpSpPr/>
          <p:nvPr/>
        </p:nvGrpSpPr>
        <p:grpSpPr>
          <a:xfrm>
            <a:off x="6571011" y="5811412"/>
            <a:ext cx="1847655" cy="882441"/>
            <a:chOff x="6571011" y="5811412"/>
            <a:chExt cx="1847655" cy="882441"/>
          </a:xfrm>
        </p:grpSpPr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2350AA20-D2C0-0F2A-B20C-3DCD12503269}"/>
                </a:ext>
              </a:extLst>
            </p:cNvPr>
            <p:cNvGrpSpPr/>
            <p:nvPr/>
          </p:nvGrpSpPr>
          <p:grpSpPr>
            <a:xfrm>
              <a:off x="6571011" y="5811412"/>
              <a:ext cx="1847655" cy="882441"/>
              <a:chOff x="4166646" y="5810589"/>
              <a:chExt cx="1847655" cy="882441"/>
            </a:xfrm>
          </p:grpSpPr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50D73501-5871-64CF-9922-B34A0B16EEAC}"/>
                  </a:ext>
                </a:extLst>
              </p:cNvPr>
              <p:cNvSpPr/>
              <p:nvPr/>
            </p:nvSpPr>
            <p:spPr>
              <a:xfrm>
                <a:off x="4166646" y="5810589"/>
                <a:ext cx="1847655" cy="882441"/>
              </a:xfrm>
              <a:prstGeom prst="ellipse">
                <a:avLst/>
              </a:prstGeom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3BA8C4BF-5569-F26E-8876-9E7F31140F68}"/>
                  </a:ext>
                </a:extLst>
              </p:cNvPr>
              <p:cNvSpPr txBox="1"/>
              <p:nvPr/>
            </p:nvSpPr>
            <p:spPr>
              <a:xfrm>
                <a:off x="4823188" y="6335859"/>
                <a:ext cx="58446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MAP</a:t>
                </a:r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86FD9E1D-39C8-1F45-3C06-124CA4ACE6AE}"/>
                </a:ext>
              </a:extLst>
            </p:cNvPr>
            <p:cNvGrpSpPr/>
            <p:nvPr/>
          </p:nvGrpSpPr>
          <p:grpSpPr>
            <a:xfrm>
              <a:off x="7681018" y="5911779"/>
              <a:ext cx="320510" cy="207390"/>
              <a:chOff x="8040898" y="5978266"/>
              <a:chExt cx="320510" cy="207390"/>
            </a:xfrm>
          </p:grpSpPr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6DC759C9-7F51-D195-BD8C-A4BC9D8F6CCF}"/>
                  </a:ext>
                </a:extLst>
              </p:cNvPr>
              <p:cNvSpPr/>
              <p:nvPr/>
            </p:nvSpPr>
            <p:spPr>
              <a:xfrm>
                <a:off x="8040898" y="5978266"/>
                <a:ext cx="160255" cy="20739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827389D7-B13F-F1CA-3524-E4D18D8C82C5}"/>
                  </a:ext>
                </a:extLst>
              </p:cNvPr>
              <p:cNvSpPr/>
              <p:nvPr/>
            </p:nvSpPr>
            <p:spPr>
              <a:xfrm>
                <a:off x="8201153" y="5978266"/>
                <a:ext cx="160255" cy="20739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6" name="Group 185">
              <a:extLst>
                <a:ext uri="{FF2B5EF4-FFF2-40B4-BE49-F238E27FC236}">
                  <a16:creationId xmlns:a16="http://schemas.microsoft.com/office/drawing/2014/main" id="{754BB05E-B723-C3D8-DF0E-CAEF14C17DC2}"/>
                </a:ext>
              </a:extLst>
            </p:cNvPr>
            <p:cNvGrpSpPr/>
            <p:nvPr/>
          </p:nvGrpSpPr>
          <p:grpSpPr>
            <a:xfrm>
              <a:off x="6956861" y="5916803"/>
              <a:ext cx="320510" cy="207390"/>
              <a:chOff x="8040898" y="5978266"/>
              <a:chExt cx="320510" cy="207390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E7EDEFC1-8575-B16C-21E5-064242E4215A}"/>
                  </a:ext>
                </a:extLst>
              </p:cNvPr>
              <p:cNvSpPr/>
              <p:nvPr/>
            </p:nvSpPr>
            <p:spPr>
              <a:xfrm>
                <a:off x="8040898" y="5978266"/>
                <a:ext cx="160255" cy="20739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B8444A67-3A81-106C-BC11-8D2A57938C39}"/>
                  </a:ext>
                </a:extLst>
              </p:cNvPr>
              <p:cNvSpPr/>
              <p:nvPr/>
            </p:nvSpPr>
            <p:spPr>
              <a:xfrm>
                <a:off x="8201153" y="5978266"/>
                <a:ext cx="160255" cy="20739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A3E3A1A1-4BF8-8FD3-DC56-1C51BB63DA13}"/>
                </a:ext>
              </a:extLst>
            </p:cNvPr>
            <p:cNvGrpSpPr/>
            <p:nvPr/>
          </p:nvGrpSpPr>
          <p:grpSpPr>
            <a:xfrm>
              <a:off x="7218547" y="6057791"/>
              <a:ext cx="320510" cy="207390"/>
              <a:chOff x="8040898" y="5978266"/>
              <a:chExt cx="320510" cy="207390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1E3823EB-50FA-FFFF-F8D0-D6559EE12CFC}"/>
                  </a:ext>
                </a:extLst>
              </p:cNvPr>
              <p:cNvSpPr/>
              <p:nvPr/>
            </p:nvSpPr>
            <p:spPr>
              <a:xfrm>
                <a:off x="8040898" y="5978266"/>
                <a:ext cx="160255" cy="20739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2B331FD6-61CF-FE7E-924A-2AAFBF490DF5}"/>
                  </a:ext>
                </a:extLst>
              </p:cNvPr>
              <p:cNvSpPr/>
              <p:nvPr/>
            </p:nvSpPr>
            <p:spPr>
              <a:xfrm>
                <a:off x="8201153" y="5978266"/>
                <a:ext cx="160255" cy="20739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8CAF5C74-B129-C12B-0E76-BC93EAD048CF}"/>
                </a:ext>
              </a:extLst>
            </p:cNvPr>
            <p:cNvGrpSpPr/>
            <p:nvPr/>
          </p:nvGrpSpPr>
          <p:grpSpPr>
            <a:xfrm>
              <a:off x="7833986" y="6249320"/>
              <a:ext cx="320510" cy="207390"/>
              <a:chOff x="8040898" y="5978266"/>
              <a:chExt cx="320510" cy="207390"/>
            </a:xfrm>
          </p:grpSpPr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E2CD74ED-7A75-49E9-BBD9-EEB3A119028E}"/>
                  </a:ext>
                </a:extLst>
              </p:cNvPr>
              <p:cNvSpPr/>
              <p:nvPr/>
            </p:nvSpPr>
            <p:spPr>
              <a:xfrm>
                <a:off x="8040898" y="5978266"/>
                <a:ext cx="160255" cy="20739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023900CD-54DA-F7AC-AF42-C8055523A0CA}"/>
                  </a:ext>
                </a:extLst>
              </p:cNvPr>
              <p:cNvSpPr/>
              <p:nvPr/>
            </p:nvSpPr>
            <p:spPr>
              <a:xfrm>
                <a:off x="8201153" y="5978266"/>
                <a:ext cx="160255" cy="20739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92" name="Group 191">
              <a:extLst>
                <a:ext uri="{FF2B5EF4-FFF2-40B4-BE49-F238E27FC236}">
                  <a16:creationId xmlns:a16="http://schemas.microsoft.com/office/drawing/2014/main" id="{0D27E20D-78E1-AEE2-7F3C-08FC40C3F23D}"/>
                </a:ext>
              </a:extLst>
            </p:cNvPr>
            <p:cNvGrpSpPr/>
            <p:nvPr/>
          </p:nvGrpSpPr>
          <p:grpSpPr>
            <a:xfrm>
              <a:off x="6903900" y="6355504"/>
              <a:ext cx="320510" cy="207390"/>
              <a:chOff x="8040898" y="5978266"/>
              <a:chExt cx="320510" cy="207390"/>
            </a:xfrm>
          </p:grpSpPr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E99706AD-9601-0849-FFA8-06A1E05868DE}"/>
                  </a:ext>
                </a:extLst>
              </p:cNvPr>
              <p:cNvSpPr/>
              <p:nvPr/>
            </p:nvSpPr>
            <p:spPr>
              <a:xfrm>
                <a:off x="8040898" y="5978266"/>
                <a:ext cx="160255" cy="20739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05C79612-7AF7-F4CB-99BE-D6AC7399B338}"/>
                  </a:ext>
                </a:extLst>
              </p:cNvPr>
              <p:cNvSpPr/>
              <p:nvPr/>
            </p:nvSpPr>
            <p:spPr>
              <a:xfrm>
                <a:off x="8201153" y="5978266"/>
                <a:ext cx="160255" cy="207390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12209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ACD77-6591-30F7-4279-3DD8AE960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DDD09-D41E-2FAC-E428-EFB19E6D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02" y="164970"/>
            <a:ext cx="8596668" cy="78295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for Container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8BE38-5001-3EA8-8480-E709B8F4F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902" y="947928"/>
            <a:ext cx="10872945" cy="57451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element must be copyable or movable. Element type implicitly or explicitly has to provide copy or move constructor.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 must be (move) assignable by assignment operator.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element must be destroyable by a destructor. Destructor must not throw.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These3 operations are implicitly provided by any class. No special versions of these operations are defined and no special members disables sanity of those operations.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some sequence containers, default constructor must be available.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several operations test of equality with operator == must be defined and is especially needed when elements are searched.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associative containers, the operations of the sorting criteria must be provided by element.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unordered containers, a hash function and an equivalence must be provided for the element.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730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A848A-5C01-B904-B16D-8A04DCE6F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B04A-CCBF-88E6-0FB4-E4EB26F2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902" y="164970"/>
            <a:ext cx="8596668" cy="78295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Semantics or Reference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2B458-C388-47BC-2900-0182996FA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902" y="947928"/>
            <a:ext cx="10872945" cy="574510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only support approach of value semantics.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containers create internal copies of their elements and return copies of those elements.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elements are equal but not identical to the objects that put into container. Modifying objects as elements of container, modify the copy and not the original object.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value semantics, Copying elements is simple.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references are error prone. It must ensure reference don’t refer to objects that no longer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extsts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STL doesn’t support reference semantics.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reference semantics, use pointers as element of container.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Raw pointers may lead to errors, so use kind of smart pointers or reference wrapper (std::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reference_wrapper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&lt;&gt;)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9277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</TotalTime>
  <Words>674</Words>
  <Application>Microsoft Office PowerPoint</Application>
  <PresentationFormat>Widescreen</PresentationFormat>
  <Paragraphs>88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The Standard Template Library  Reference The C++ Standard Library A Tutorial and Reference Author: NOCOLAI M. JOSUTTIS</vt:lpstr>
      <vt:lpstr>Standard Template Library (STL)</vt:lpstr>
      <vt:lpstr>Standard Template Library (STL)</vt:lpstr>
      <vt:lpstr>Containers</vt:lpstr>
      <vt:lpstr>Requirements for Container Elements</vt:lpstr>
      <vt:lpstr>Value Semantics or Reference Semantics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Ashish Shelke</dc:creator>
  <cp:lastModifiedBy>Ashish Shelke</cp:lastModifiedBy>
  <cp:revision>37</cp:revision>
  <dcterms:created xsi:type="dcterms:W3CDTF">2025-07-25T16:57:44Z</dcterms:created>
  <dcterms:modified xsi:type="dcterms:W3CDTF">2025-07-27T17:08:15Z</dcterms:modified>
</cp:coreProperties>
</file>