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>
      <p:cViewPr varScale="1">
        <p:scale>
          <a:sx n="143" d="100"/>
          <a:sy n="143" d="100"/>
        </p:scale>
        <p:origin x="7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169" y="454583"/>
            <a:ext cx="68596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98" y="5134254"/>
                </a:moveTo>
                <a:lnTo>
                  <a:pt x="0" y="0"/>
                </a:lnTo>
                <a:lnTo>
                  <a:pt x="0" y="1141628"/>
                </a:lnTo>
                <a:lnTo>
                  <a:pt x="0" y="2567127"/>
                </a:lnTo>
                <a:lnTo>
                  <a:pt x="0" y="2783332"/>
                </a:lnTo>
                <a:lnTo>
                  <a:pt x="2349131" y="5123840"/>
                </a:lnTo>
                <a:lnTo>
                  <a:pt x="2566378" y="5123840"/>
                </a:lnTo>
                <a:lnTo>
                  <a:pt x="2576842" y="5134254"/>
                </a:lnTo>
                <a:lnTo>
                  <a:pt x="5153698" y="5134254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5" y="435202"/>
            <a:ext cx="640294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1349" y="941675"/>
            <a:ext cx="7281300" cy="1145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175" y="1631105"/>
            <a:ext cx="44253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SQL</a:t>
            </a:r>
            <a:r>
              <a:rPr sz="4000" spc="-360" dirty="0"/>
              <a:t> </a:t>
            </a:r>
            <a:r>
              <a:rPr sz="4000" spc="45" dirty="0"/>
              <a:t>Data</a:t>
            </a:r>
            <a:r>
              <a:rPr sz="4000" spc="-360" dirty="0"/>
              <a:t> </a:t>
            </a:r>
            <a:r>
              <a:rPr sz="4000" spc="5" dirty="0"/>
              <a:t>Anal</a:t>
            </a:r>
            <a:r>
              <a:rPr sz="4000" spc="-20" dirty="0"/>
              <a:t>y</a:t>
            </a:r>
            <a:r>
              <a:rPr sz="4000" spc="-40" dirty="0"/>
              <a:t>st  </a:t>
            </a:r>
            <a:r>
              <a:rPr sz="4000" spc="40" dirty="0"/>
              <a:t>Project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9949" y="3991345"/>
            <a:ext cx="140271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lang="en-US" sz="1300" spc="4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FFFFFF"/>
                </a:solidFill>
                <a:latin typeface="Tahoma"/>
                <a:cs typeface="Tahoma"/>
              </a:rPr>
              <a:t>Ashish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3D265-94B6-8241-8781-5F4EF5E82329}"/>
              </a:ext>
            </a:extLst>
          </p:cNvPr>
          <p:cNvSpPr txBox="1"/>
          <p:nvPr/>
        </p:nvSpPr>
        <p:spPr>
          <a:xfrm>
            <a:off x="2362200" y="1962150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0" y="1419073"/>
            <a:ext cx="3456778" cy="1114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769" y="3028951"/>
            <a:ext cx="1882031" cy="194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1425" y="2835568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178" y="1004844"/>
            <a:ext cx="6035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85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18D8C-96BF-3749-BCC1-7B3383C880C1}"/>
              </a:ext>
            </a:extLst>
          </p:cNvPr>
          <p:cNvSpPr txBox="1"/>
          <p:nvPr/>
        </p:nvSpPr>
        <p:spPr>
          <a:xfrm>
            <a:off x="1187178" y="250279"/>
            <a:ext cx="5386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List all the states in which we have customers who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 Neue" panose="02000503000000020004" pitchFamily="2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 have bought cellphones from 2005 till today.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42169" y="454583"/>
            <a:ext cx="6859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0" dirty="0">
                <a:effectLst/>
                <a:latin typeface="Menlo" panose="020B0609030804020204" pitchFamily="49" charset="0"/>
              </a:rPr>
              <a:t>2. What state in the US is buying the </a:t>
            </a:r>
            <a:br>
              <a:rPr lang="en-US" sz="1600" b="0" dirty="0">
                <a:effectLst/>
                <a:latin typeface="Menlo" panose="020B0609030804020204" pitchFamily="49" charset="0"/>
              </a:rPr>
            </a:br>
            <a:r>
              <a:rPr lang="en-US" sz="1600" b="0" dirty="0">
                <a:effectLst/>
                <a:latin typeface="Menlo" panose="020B0609030804020204" pitchFamily="49" charset="0"/>
              </a:rPr>
              <a:t>   most 'Samsung' cell phones?</a:t>
            </a:r>
            <a:endParaRPr sz="1600"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3086464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757" y="1147654"/>
            <a:ext cx="6259830" cy="25712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513746"/>
            <a:ext cx="3788593" cy="1358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2685" y="3643150"/>
            <a:ext cx="1982378" cy="1196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1600" y="2759828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986004"/>
            <a:ext cx="569023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7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64983"/>
            <a:ext cx="5151600" cy="12067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3181350"/>
            <a:ext cx="3783106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568BE2-6A17-B04B-92A5-14B213AE109C}"/>
              </a:ext>
            </a:extLst>
          </p:cNvPr>
          <p:cNvSpPr txBox="1"/>
          <p:nvPr/>
        </p:nvSpPr>
        <p:spPr>
          <a:xfrm>
            <a:off x="1728759" y="356235"/>
            <a:ext cx="5690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3. Show the number of transactions for each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model per zip code per state.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644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0" dirty="0">
                <a:effectLst/>
                <a:latin typeface="Menlo" panose="020B0609030804020204" pitchFamily="49" charset="0"/>
              </a:rPr>
              <a:t>4. Show the cheapest cellphone (Output should</a:t>
            </a:r>
            <a:br>
              <a:rPr lang="en-US" sz="1600" b="0" dirty="0">
                <a:effectLst/>
                <a:latin typeface="Menlo" panose="020B0609030804020204" pitchFamily="49" charset="0"/>
              </a:rPr>
            </a:br>
            <a:r>
              <a:rPr lang="en-US" sz="1600" b="0" dirty="0">
                <a:effectLst/>
                <a:latin typeface="Menlo" panose="020B0609030804020204" pitchFamily="49" charset="0"/>
              </a:rPr>
              <a:t>   contain the price also)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1365883" y="2800350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525" y="1216573"/>
            <a:ext cx="528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9880" y="1581150"/>
            <a:ext cx="4510920" cy="10093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8845" y="3281576"/>
            <a:ext cx="3748920" cy="1169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454583"/>
            <a:ext cx="58684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5. Find out the average price for each model in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the top 5 manufacturers in terms of sales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 quantity and order by average price.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000" y="3159824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675" y="965177"/>
            <a:ext cx="6270625" cy="65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ahoma"/>
              <a:cs typeface="Tahoma"/>
            </a:endParaRPr>
          </a:p>
          <a:p>
            <a:pPr marL="98425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090" y="1625628"/>
            <a:ext cx="4839819" cy="14213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090" y="3329022"/>
            <a:ext cx="4248710" cy="167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968" y="314276"/>
            <a:ext cx="714443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6. List the names of the customers and the average amount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spent in 2009, where the average is higher than 500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872" y="2650700"/>
            <a:ext cx="5969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90599"/>
            <a:ext cx="62591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1233799"/>
            <a:ext cx="3733800" cy="12590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3033017"/>
            <a:ext cx="3364621" cy="1826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85" y="336881"/>
            <a:ext cx="5172075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7. Show the manufacturers that sold cellphones in 2010 but did not in 2009.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4450" y="3317471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57257"/>
            <a:ext cx="669670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270136"/>
            <a:ext cx="3276600" cy="19525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3790950"/>
            <a:ext cx="2580650" cy="10156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25" y="185428"/>
            <a:ext cx="6782875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8. Find top 10 customers and their average spend,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average quantity by each year. Also find the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percentage of change in their spend.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3043192"/>
            <a:ext cx="596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Output: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960792"/>
            <a:ext cx="6291580" cy="27571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75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Query: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324" y="1343994"/>
            <a:ext cx="6687876" cy="15917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167278"/>
            <a:ext cx="4953000" cy="1753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208</Words>
  <Application>Microsoft Macintosh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Helvetica Neue</vt:lpstr>
      <vt:lpstr>Menlo</vt:lpstr>
      <vt:lpstr>Tahoma</vt:lpstr>
      <vt:lpstr>Verdana</vt:lpstr>
      <vt:lpstr>Office Theme</vt:lpstr>
      <vt:lpstr>SQL Data Analyst  Project</vt:lpstr>
      <vt:lpstr>PowerPoint Presentation</vt:lpstr>
      <vt:lpstr>2. What state in the US is buying the     most 'Samsung' cell phones?</vt:lpstr>
      <vt:lpstr>PowerPoint Presentation</vt:lpstr>
      <vt:lpstr>4. Show the cheapest cellphone (Output should    contain the price also)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Analyst Project 1</dc:title>
  <cp:lastModifiedBy>Microsoft Office User</cp:lastModifiedBy>
  <cp:revision>2</cp:revision>
  <dcterms:created xsi:type="dcterms:W3CDTF">2024-09-29T16:07:54Z</dcterms:created>
  <dcterms:modified xsi:type="dcterms:W3CDTF">2024-09-29T16:50:06Z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