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931F73-CDFD-4FD9-9072-F3B2F599EF2B}"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931F73-CDFD-4FD9-9072-F3B2F599EF2B}"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931F73-CDFD-4FD9-9072-F3B2F599EF2B}"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931F73-CDFD-4FD9-9072-F3B2F599EF2B}"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931F73-CDFD-4FD9-9072-F3B2F599EF2B}" type="datetimeFigureOut">
              <a:rPr lang="en-IN" smtClean="0"/>
              <a:t>26-07-2021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E931F73-CDFD-4FD9-9072-F3B2F599EF2B}"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E931F73-CDFD-4FD9-9072-F3B2F599EF2B}" type="datetimeFigureOut">
              <a:rPr lang="en-IN" smtClean="0"/>
              <a:t>26-07-2021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931F73-CDFD-4FD9-9072-F3B2F599EF2B}" type="datetimeFigureOut">
              <a:rPr lang="en-IN" smtClean="0"/>
              <a:t>26-07-2021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31F73-CDFD-4FD9-9072-F3B2F599EF2B}" type="datetimeFigureOut">
              <a:rPr lang="en-IN" smtClean="0"/>
              <a:t>26-07-2021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31F73-CDFD-4FD9-9072-F3B2F599EF2B}"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931F73-CDFD-4FD9-9072-F3B2F599EF2B}" type="datetimeFigureOut">
              <a:rPr lang="en-IN" smtClean="0"/>
              <a:t>26-07-2021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2C0C9-52C2-4E96-B443-C3BE049627F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31F73-CDFD-4FD9-9072-F3B2F599EF2B}" type="datetimeFigureOut">
              <a:rPr lang="en-IN" smtClean="0"/>
              <a:t>26-07-2021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32C0C9-52C2-4E96-B443-C3BE049627F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localhost:8889/Stub/%3capp-nam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JAX-WS</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a:t>
            </a:r>
            <a:r>
              <a:rPr lang="en-US" dirty="0" err="1"/>
              <a:t>ws</a:t>
            </a:r>
            <a:r>
              <a:rPr lang="en-US" dirty="0"/>
              <a:t> from a command prompt</a:t>
            </a:r>
            <a:endParaRPr lang="en-IN" dirty="0"/>
          </a:p>
        </p:txBody>
      </p:sp>
      <p:sp>
        <p:nvSpPr>
          <p:cNvPr id="3" name="Content Placeholder 2"/>
          <p:cNvSpPr>
            <a:spLocks noGrp="1"/>
          </p:cNvSpPr>
          <p:nvPr>
            <p:ph idx="1"/>
          </p:nvPr>
        </p:nvSpPr>
        <p:spPr/>
        <p:txBody>
          <a:bodyPr/>
          <a:lstStyle/>
          <a:p>
            <a:r>
              <a:rPr lang="en-US" dirty="0"/>
              <a:t>Command  -- </a:t>
            </a:r>
            <a:r>
              <a:rPr lang="en-US" dirty="0" err="1"/>
              <a:t>wsgen</a:t>
            </a:r>
            <a:endParaRPr lang="en-US" dirty="0"/>
          </a:p>
          <a:p>
            <a:r>
              <a:rPr lang="en-US" dirty="0"/>
              <a:t>Using stub concept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5536" y="1600200"/>
            <a:ext cx="8291264" cy="4853136"/>
          </a:xfrm>
        </p:spPr>
        <p:txBody>
          <a:bodyPr>
            <a:normAutofit/>
          </a:bodyPr>
          <a:lstStyle/>
          <a:p>
            <a:pPr>
              <a:buNone/>
            </a:pPr>
            <a:r>
              <a:rPr lang="en-IN" dirty="0"/>
              <a:t>@</a:t>
            </a:r>
            <a:r>
              <a:rPr lang="en-IN" dirty="0" err="1"/>
              <a:t>WebService</a:t>
            </a:r>
            <a:r>
              <a:rPr lang="en-IN" dirty="0"/>
              <a:t> </a:t>
            </a:r>
          </a:p>
          <a:p>
            <a:pPr>
              <a:buNone/>
            </a:pPr>
            <a:r>
              <a:rPr lang="en-IN" dirty="0"/>
              <a:t>   public class Operation { </a:t>
            </a:r>
          </a:p>
          <a:p>
            <a:pPr>
              <a:buNone/>
            </a:pPr>
            <a:r>
              <a:rPr lang="en-IN" dirty="0"/>
              <a:t>	public </a:t>
            </a:r>
            <a:r>
              <a:rPr lang="en-IN" dirty="0" err="1"/>
              <a:t>int</a:t>
            </a:r>
            <a:r>
              <a:rPr lang="en-IN" dirty="0"/>
              <a:t> add(</a:t>
            </a:r>
            <a:r>
              <a:rPr lang="en-IN" dirty="0" err="1"/>
              <a:t>int</a:t>
            </a:r>
            <a:r>
              <a:rPr lang="en-IN" dirty="0"/>
              <a:t> a, </a:t>
            </a:r>
            <a:r>
              <a:rPr lang="en-IN" dirty="0" err="1"/>
              <a:t>int</a:t>
            </a:r>
            <a:r>
              <a:rPr lang="en-IN" dirty="0"/>
              <a:t> b) { return (a + b); } public </a:t>
            </a:r>
            <a:r>
              <a:rPr lang="en-IN" dirty="0" err="1"/>
              <a:t>int</a:t>
            </a:r>
            <a:r>
              <a:rPr lang="en-IN" dirty="0"/>
              <a:t> sub(</a:t>
            </a:r>
            <a:r>
              <a:rPr lang="en-IN" dirty="0" err="1"/>
              <a:t>int</a:t>
            </a:r>
            <a:r>
              <a:rPr lang="en-IN" dirty="0"/>
              <a:t> a, </a:t>
            </a:r>
            <a:r>
              <a:rPr lang="en-IN" dirty="0" err="1"/>
              <a:t>int</a:t>
            </a:r>
            <a:r>
              <a:rPr lang="en-IN" dirty="0"/>
              <a:t> b) { return (a - b); }</a:t>
            </a:r>
          </a:p>
          <a:p>
            <a:pPr>
              <a:buNone/>
            </a:pPr>
            <a:r>
              <a:rPr lang="en-IN"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err="1"/>
              <a:t>wsgen</a:t>
            </a:r>
            <a:r>
              <a:rPr lang="en-IN" dirty="0"/>
              <a:t> -cp bin -d bin &lt;class-name&gt; </a:t>
            </a:r>
            <a:br>
              <a:rPr lang="en-IN" dirty="0"/>
            </a:br>
            <a:r>
              <a:rPr lang="en-IN" dirty="0"/>
              <a:t> Now copy the from bin directory to </a:t>
            </a:r>
            <a:r>
              <a:rPr lang="en-IN" dirty="0" err="1"/>
              <a:t>src</a:t>
            </a:r>
            <a:r>
              <a:rPr lang="en-IN" dirty="0"/>
              <a:t> directory by command </a:t>
            </a:r>
          </a:p>
          <a:p>
            <a:pPr>
              <a:buNone/>
            </a:pPr>
            <a:r>
              <a:rPr lang="en-IN" dirty="0" err="1"/>
              <a:t>wsgen</a:t>
            </a:r>
            <a:r>
              <a:rPr lang="en-IN" dirty="0"/>
              <a:t> -s </a:t>
            </a:r>
            <a:r>
              <a:rPr lang="en-IN" dirty="0" err="1"/>
              <a:t>src</a:t>
            </a:r>
            <a:r>
              <a:rPr lang="en-IN" dirty="0"/>
              <a:t> -cp bin -d bin &lt;</a:t>
            </a:r>
            <a:r>
              <a:rPr lang="en-IN" dirty="0" err="1"/>
              <a:t>classname</a:t>
            </a:r>
            <a:r>
              <a:rPr lang="en-IN" dirty="0"/>
              <a:t>&gt;</a:t>
            </a:r>
          </a:p>
          <a:p>
            <a:pPr>
              <a:buNone/>
            </a:pPr>
            <a:r>
              <a:rPr lang="en-US" dirty="0"/>
              <a:t>Refresh your workspace</a:t>
            </a:r>
          </a:p>
          <a:p>
            <a:pPr>
              <a:buNone/>
            </a:pPr>
            <a:r>
              <a:rPr lang="en-US" dirty="0"/>
              <a:t>Stub classes are created.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23528" y="1600200"/>
            <a:ext cx="8363272" cy="4925144"/>
          </a:xfrm>
        </p:spPr>
        <p:txBody>
          <a:bodyPr/>
          <a:lstStyle/>
          <a:p>
            <a:pPr>
              <a:buNone/>
            </a:pPr>
            <a:r>
              <a:rPr lang="en-US" dirty="0"/>
              <a:t>Write a publisher class and publish the service.</a:t>
            </a:r>
          </a:p>
          <a:p>
            <a:pPr>
              <a:buNone/>
            </a:pPr>
            <a:r>
              <a:rPr lang="en-IN" dirty="0"/>
              <a:t>Now type the </a:t>
            </a:r>
            <a:r>
              <a:rPr lang="en-IN" dirty="0" err="1"/>
              <a:t>url</a:t>
            </a:r>
            <a:r>
              <a:rPr lang="en-IN" dirty="0"/>
              <a:t> in browser </a:t>
            </a:r>
            <a:r>
              <a:rPr lang="en-IN" dirty="0">
                <a:hlinkClick r:id="rId2"/>
              </a:rPr>
              <a:t>http://localhost:8889/Stub/&lt;app-name</a:t>
            </a:r>
            <a:r>
              <a:rPr lang="en-IN" dirty="0"/>
              <a:t>&gt;?wsdl</a:t>
            </a:r>
          </a:p>
          <a:p>
            <a:pPr>
              <a:buNone/>
            </a:pPr>
            <a:r>
              <a:rPr lang="en-US" dirty="0"/>
              <a:t>To view the </a:t>
            </a:r>
            <a:r>
              <a:rPr lang="en-US" dirty="0" err="1"/>
              <a:t>wsdl</a:t>
            </a:r>
            <a:r>
              <a:rPr lang="en-US" dirty="0"/>
              <a:t> file.</a:t>
            </a:r>
          </a:p>
          <a:p>
            <a:pPr>
              <a:buNone/>
            </a:pPr>
            <a:r>
              <a:rPr lang="en-US" dirty="0"/>
              <a:t>Import the </a:t>
            </a:r>
            <a:r>
              <a:rPr lang="en-US" dirty="0" err="1"/>
              <a:t>wsdl</a:t>
            </a:r>
            <a:r>
              <a:rPr lang="en-US" dirty="0"/>
              <a:t> file in Client</a:t>
            </a:r>
            <a:endParaRPr lang="en-IN" dirty="0"/>
          </a:p>
          <a:p>
            <a:pPr>
              <a:buNone/>
            </a:pPr>
            <a:r>
              <a:rPr lang="en-IN" dirty="0" err="1"/>
              <a:t>wsimport</a:t>
            </a:r>
            <a:r>
              <a:rPr lang="en-IN" dirty="0"/>
              <a:t> -s </a:t>
            </a:r>
            <a:r>
              <a:rPr lang="en-IN" dirty="0" err="1"/>
              <a:t>src</a:t>
            </a:r>
            <a:r>
              <a:rPr lang="en-IN" dirty="0"/>
              <a:t> -d bin http://localhost:8889/Stub/&lt;app-name&gt;?wsdl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buNone/>
            </a:pPr>
            <a:r>
              <a:rPr lang="en-IN" dirty="0"/>
              <a:t>public class Client {</a:t>
            </a:r>
          </a:p>
          <a:p>
            <a:pPr>
              <a:buNone/>
            </a:pPr>
            <a:r>
              <a:rPr lang="en-IN" dirty="0"/>
              <a:t> public static void main(String[] </a:t>
            </a:r>
            <a:r>
              <a:rPr lang="en-IN" dirty="0" err="1"/>
              <a:t>args</a:t>
            </a:r>
            <a:r>
              <a:rPr lang="en-IN" dirty="0"/>
              <a:t>) { </a:t>
            </a:r>
          </a:p>
          <a:p>
            <a:pPr>
              <a:buNone/>
            </a:pPr>
            <a:r>
              <a:rPr lang="en-IN" dirty="0" err="1"/>
              <a:t>int</a:t>
            </a:r>
            <a:r>
              <a:rPr lang="en-IN" dirty="0"/>
              <a:t> a = 99; </a:t>
            </a:r>
            <a:r>
              <a:rPr lang="en-IN" dirty="0" err="1"/>
              <a:t>int</a:t>
            </a:r>
            <a:r>
              <a:rPr lang="en-IN" dirty="0"/>
              <a:t> b = 98;</a:t>
            </a:r>
          </a:p>
          <a:p>
            <a:pPr>
              <a:buNone/>
            </a:pPr>
            <a:r>
              <a:rPr lang="en-IN" dirty="0"/>
              <a:t> &lt;</a:t>
            </a:r>
            <a:r>
              <a:rPr lang="en-IN" dirty="0" err="1"/>
              <a:t>appname</a:t>
            </a:r>
            <a:r>
              <a:rPr lang="en-IN" dirty="0"/>
              <a:t>&gt;Service service = new &lt;</a:t>
            </a:r>
            <a:r>
              <a:rPr lang="en-IN" dirty="0" err="1"/>
              <a:t>appname</a:t>
            </a:r>
            <a:r>
              <a:rPr lang="en-IN" dirty="0"/>
              <a:t>&gt;Service(); </a:t>
            </a:r>
          </a:p>
          <a:p>
            <a:pPr>
              <a:buNone/>
            </a:pPr>
            <a:r>
              <a:rPr lang="en-IN" dirty="0"/>
              <a:t>&lt;</a:t>
            </a:r>
            <a:r>
              <a:rPr lang="en-IN" dirty="0" err="1"/>
              <a:t>appname</a:t>
            </a:r>
            <a:r>
              <a:rPr lang="en-IN" dirty="0"/>
              <a:t>&gt; ser = </a:t>
            </a:r>
            <a:r>
              <a:rPr lang="en-IN" dirty="0" err="1"/>
              <a:t>service.getOperatioPort</a:t>
            </a:r>
            <a:r>
              <a:rPr lang="en-IN" dirty="0"/>
              <a:t>(); </a:t>
            </a:r>
            <a:r>
              <a:rPr lang="en-IN" dirty="0" err="1"/>
              <a:t>System.out.println</a:t>
            </a:r>
            <a:r>
              <a:rPr lang="en-IN" dirty="0"/>
              <a:t>(a + " + " + b + " = " + </a:t>
            </a:r>
            <a:r>
              <a:rPr lang="en-IN" dirty="0" err="1"/>
              <a:t>ser.add</a:t>
            </a:r>
            <a:r>
              <a:rPr lang="en-IN" dirty="0"/>
              <a:t>(a, b)); </a:t>
            </a:r>
            <a:r>
              <a:rPr lang="en-IN" dirty="0" err="1"/>
              <a:t>System.out.println</a:t>
            </a:r>
            <a:r>
              <a:rPr lang="en-IN" dirty="0"/>
              <a:t>(a + " - " + b + " = " + ser.sub(a, b)); }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JAX-WS stands for Java API for XML Web Services. JAX-WS is a technology for building web services and clients that communicate using XML. JAX-WS allows developers to write message-oriented as well as RPC-oriented web services.</a:t>
            </a:r>
          </a:p>
          <a:p>
            <a:r>
              <a:rPr lang="en-IN" dirty="0"/>
              <a:t>In JAX-WS, a web service operation invocation is represented by an XML-based protocol such as SOAP. The SOAP specification defines the envelope structure, encoding rules, and conventions for representing web service invocations and responses. These calls and responses are transmitted as SOAP messages (XML files) over HTTP.</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Although SOAP messages are complex, the JAX-WS API hides this complexity from the application developer. On the server side, the developer specifies the web service operations by defining methods in an interface written in the Java programming language. The developer also codes one or more classes that implement those methods. Client programs are also easy to code. A client creates a proxy (a local object representing the service) and then simply invokes methods on the proxy. With JAX-WS, the developer does not generate or parse SOAP messages. It is the JAX-WS runtime system that converts the API calls and responses to and from SOAP messages.</a:t>
            </a: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a:t>an Endpoint </a:t>
            </a:r>
            <a:r>
              <a:rPr lang="en-US" dirty="0"/>
              <a:t>Interface</a:t>
            </a:r>
            <a:endParaRPr lang="en-IN" dirty="0"/>
          </a:p>
        </p:txBody>
      </p:sp>
      <p:sp>
        <p:nvSpPr>
          <p:cNvPr id="3" name="Content Placeholder 2"/>
          <p:cNvSpPr>
            <a:spLocks noGrp="1"/>
          </p:cNvSpPr>
          <p:nvPr>
            <p:ph idx="1"/>
          </p:nvPr>
        </p:nvSpPr>
        <p:spPr/>
        <p:txBody>
          <a:bodyPr/>
          <a:lstStyle/>
          <a:p>
            <a:pPr>
              <a:buNone/>
            </a:pPr>
            <a:r>
              <a:rPr lang="en-US" dirty="0"/>
              <a:t>@</a:t>
            </a:r>
            <a:r>
              <a:rPr lang="en-US" dirty="0" err="1"/>
              <a:t>WebService</a:t>
            </a:r>
            <a:endParaRPr lang="en-US" dirty="0"/>
          </a:p>
          <a:p>
            <a:pPr>
              <a:buNone/>
            </a:pPr>
            <a:r>
              <a:rPr lang="en-US" dirty="0"/>
              <a:t>@</a:t>
            </a:r>
            <a:r>
              <a:rPr lang="en-US" dirty="0" err="1"/>
              <a:t>SOAPBinding</a:t>
            </a:r>
            <a:r>
              <a:rPr lang="en-US" dirty="0"/>
              <a:t>(style=Style.RPC)</a:t>
            </a:r>
          </a:p>
          <a:p>
            <a:pPr>
              <a:buNone/>
            </a:pPr>
            <a:r>
              <a:rPr lang="en-US" dirty="0"/>
              <a:t>public interface </a:t>
            </a:r>
            <a:r>
              <a:rPr lang="en-US" dirty="0" err="1"/>
              <a:t>WSInterface</a:t>
            </a:r>
            <a:r>
              <a:rPr lang="en-US" dirty="0"/>
              <a:t> {</a:t>
            </a:r>
          </a:p>
          <a:p>
            <a:pPr>
              <a:buNone/>
            </a:pPr>
            <a:endParaRPr lang="en-US" dirty="0"/>
          </a:p>
          <a:p>
            <a:pPr>
              <a:buNone/>
            </a:pPr>
            <a:r>
              <a:rPr lang="en-US" dirty="0"/>
              <a:t>	public </a:t>
            </a:r>
            <a:r>
              <a:rPr lang="en-US" dirty="0" err="1"/>
              <a:t>int</a:t>
            </a:r>
            <a:r>
              <a:rPr lang="en-US" dirty="0"/>
              <a:t> add(</a:t>
            </a:r>
            <a:r>
              <a:rPr lang="en-US" dirty="0" err="1"/>
              <a:t>int</a:t>
            </a:r>
            <a:r>
              <a:rPr lang="en-US" dirty="0"/>
              <a:t> </a:t>
            </a:r>
            <a:r>
              <a:rPr lang="en-US" dirty="0" err="1"/>
              <a:t>x,int</a:t>
            </a:r>
            <a:r>
              <a:rPr lang="en-US" dirty="0"/>
              <a:t> y);</a:t>
            </a:r>
          </a:p>
          <a:p>
            <a:pPr>
              <a:buNone/>
            </a:pPr>
            <a:r>
              <a:rPr lang="en-US" dirty="0"/>
              <a:t>}</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web service implementation</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US" dirty="0"/>
              <a:t>@</a:t>
            </a:r>
            <a:r>
              <a:rPr lang="en-US" dirty="0" err="1"/>
              <a:t>WebService</a:t>
            </a:r>
            <a:r>
              <a:rPr lang="en-US" dirty="0"/>
              <a:t>(</a:t>
            </a:r>
            <a:r>
              <a:rPr lang="en-US" dirty="0" err="1"/>
              <a:t>endpointInterface</a:t>
            </a:r>
            <a:r>
              <a:rPr lang="en-US" dirty="0"/>
              <a:t>="</a:t>
            </a:r>
            <a:r>
              <a:rPr lang="en-US" dirty="0" err="1"/>
              <a:t>com.services.WSInterface</a:t>
            </a:r>
            <a:r>
              <a:rPr lang="en-US" dirty="0"/>
              <a:t>")</a:t>
            </a:r>
          </a:p>
          <a:p>
            <a:pPr>
              <a:buNone/>
            </a:pPr>
            <a:r>
              <a:rPr lang="en-IN" dirty="0"/>
              <a:t>public class WSImpl1 implements </a:t>
            </a:r>
            <a:r>
              <a:rPr lang="en-IN" dirty="0" err="1"/>
              <a:t>WSInterface</a:t>
            </a:r>
            <a:r>
              <a:rPr lang="en-IN" dirty="0"/>
              <a:t>{</a:t>
            </a:r>
          </a:p>
          <a:p>
            <a:pPr>
              <a:buNone/>
            </a:pPr>
            <a:endParaRPr lang="en-US" dirty="0"/>
          </a:p>
          <a:p>
            <a:pPr>
              <a:buNone/>
            </a:pPr>
            <a:r>
              <a:rPr lang="en-US" dirty="0"/>
              <a:t>	@Override</a:t>
            </a:r>
          </a:p>
          <a:p>
            <a:pPr>
              <a:buNone/>
            </a:pPr>
            <a:r>
              <a:rPr lang="en-US" dirty="0"/>
              <a:t>	public </a:t>
            </a:r>
            <a:r>
              <a:rPr lang="en-US" dirty="0" err="1"/>
              <a:t>int</a:t>
            </a:r>
            <a:r>
              <a:rPr lang="en-US" dirty="0"/>
              <a:t> add(</a:t>
            </a:r>
            <a:r>
              <a:rPr lang="en-US" dirty="0" err="1"/>
              <a:t>int</a:t>
            </a:r>
            <a:r>
              <a:rPr lang="en-US" dirty="0"/>
              <a:t> x, </a:t>
            </a:r>
            <a:r>
              <a:rPr lang="en-US" dirty="0" err="1"/>
              <a:t>int</a:t>
            </a:r>
            <a:r>
              <a:rPr lang="en-US" dirty="0"/>
              <a:t> y) {</a:t>
            </a:r>
          </a:p>
          <a:p>
            <a:pPr>
              <a:buNone/>
            </a:pPr>
            <a:r>
              <a:rPr lang="en-US" dirty="0"/>
              <a:t>		// TODO Auto-generated method stub</a:t>
            </a:r>
          </a:p>
          <a:p>
            <a:pPr>
              <a:buNone/>
            </a:pPr>
            <a:r>
              <a:rPr lang="en-US" dirty="0"/>
              <a:t>		return </a:t>
            </a:r>
            <a:r>
              <a:rPr lang="en-US" dirty="0" err="1"/>
              <a:t>x+y</a:t>
            </a:r>
            <a:r>
              <a:rPr lang="en-US" dirty="0"/>
              <a:t>;</a:t>
            </a:r>
          </a:p>
          <a:p>
            <a:pPr>
              <a:buNone/>
            </a:pPr>
            <a:r>
              <a:rPr lang="en-US" dirty="0"/>
              <a:t>	}</a:t>
            </a:r>
          </a:p>
          <a:p>
            <a:pPr>
              <a:buNone/>
            </a:pPr>
            <a:endParaRPr lang="en-US" dirty="0"/>
          </a:p>
          <a:p>
            <a:pPr>
              <a:buNone/>
            </a:pPr>
            <a:r>
              <a:rPr lang="en-US" dirty="0"/>
              <a:t>}</a:t>
            </a:r>
          </a:p>
          <a:p>
            <a:pPr>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publisher class</a:t>
            </a:r>
            <a:endParaRPr lang="en-IN" dirty="0"/>
          </a:p>
        </p:txBody>
      </p:sp>
      <p:sp>
        <p:nvSpPr>
          <p:cNvPr id="3" name="Content Placeholder 2"/>
          <p:cNvSpPr>
            <a:spLocks noGrp="1"/>
          </p:cNvSpPr>
          <p:nvPr>
            <p:ph idx="1"/>
          </p:nvPr>
        </p:nvSpPr>
        <p:spPr/>
        <p:txBody>
          <a:bodyPr>
            <a:normAutofit fontScale="92500"/>
          </a:bodyPr>
          <a:lstStyle/>
          <a:p>
            <a:pPr>
              <a:buNone/>
            </a:pPr>
            <a:r>
              <a:rPr lang="en-US" dirty="0"/>
              <a:t>public class Publisher {</a:t>
            </a:r>
          </a:p>
          <a:p>
            <a:pPr>
              <a:buNone/>
            </a:pPr>
            <a:endParaRPr lang="en-US" dirty="0"/>
          </a:p>
          <a:p>
            <a:pPr>
              <a:buNone/>
            </a:pPr>
            <a:r>
              <a:rPr lang="en-IN" dirty="0"/>
              <a:t>	public static void main(String[] </a:t>
            </a:r>
            <a:r>
              <a:rPr lang="en-IN" dirty="0" err="1"/>
              <a:t>args</a:t>
            </a:r>
            <a:r>
              <a:rPr lang="en-IN" dirty="0"/>
              <a:t>) {</a:t>
            </a:r>
          </a:p>
          <a:p>
            <a:pPr>
              <a:buNone/>
            </a:pPr>
            <a:r>
              <a:rPr lang="en-IN" dirty="0"/>
              <a:t>		</a:t>
            </a:r>
            <a:r>
              <a:rPr lang="en-IN" dirty="0" err="1"/>
              <a:t>Endpoint.publish</a:t>
            </a:r>
            <a:r>
              <a:rPr lang="en-IN" dirty="0"/>
              <a:t>("http://localhost:7888/JavaWebServicesDemo/myservice", new WSImpl1());</a:t>
            </a:r>
          </a:p>
          <a:p>
            <a:pPr>
              <a:buNone/>
            </a:pPr>
            <a:r>
              <a:rPr lang="en-US" dirty="0"/>
              <a:t>	}</a:t>
            </a:r>
          </a:p>
          <a:p>
            <a:pPr>
              <a:buNone/>
            </a:pPr>
            <a:r>
              <a:rPr lang="en-US" dirty="0"/>
              <a:t>}</a:t>
            </a:r>
          </a:p>
          <a:p>
            <a:pPr>
              <a:buNone/>
            </a:pPr>
            <a:endParaRPr lang="en-US" dirty="0"/>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dirty="0"/>
              <a:t>Compile and execute to publish the web service.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client- method 1</a:t>
            </a:r>
            <a:endParaRPr lang="en-IN" dirty="0"/>
          </a:p>
        </p:txBody>
      </p:sp>
      <p:sp>
        <p:nvSpPr>
          <p:cNvPr id="3" name="Content Placeholder 2"/>
          <p:cNvSpPr>
            <a:spLocks noGrp="1"/>
          </p:cNvSpPr>
          <p:nvPr>
            <p:ph idx="1"/>
          </p:nvPr>
        </p:nvSpPr>
        <p:spPr>
          <a:xfrm>
            <a:off x="323528" y="1268760"/>
            <a:ext cx="8363272" cy="4857403"/>
          </a:xfrm>
        </p:spPr>
        <p:txBody>
          <a:bodyPr>
            <a:normAutofit fontScale="47500" lnSpcReduction="20000"/>
          </a:bodyPr>
          <a:lstStyle/>
          <a:p>
            <a:pPr>
              <a:buNone/>
            </a:pPr>
            <a:r>
              <a:rPr lang="en-US" dirty="0"/>
              <a:t>public class Client {</a:t>
            </a:r>
          </a:p>
          <a:p>
            <a:pPr>
              <a:buNone/>
            </a:pPr>
            <a:r>
              <a:rPr lang="en-IN" dirty="0"/>
              <a:t>	public static void main(String[] </a:t>
            </a:r>
            <a:r>
              <a:rPr lang="en-IN" dirty="0" err="1"/>
              <a:t>args</a:t>
            </a:r>
            <a:r>
              <a:rPr lang="en-IN" dirty="0"/>
              <a:t>) throws Exception {</a:t>
            </a:r>
          </a:p>
          <a:p>
            <a:pPr>
              <a:buNone/>
            </a:pPr>
            <a:r>
              <a:rPr lang="en-US" dirty="0"/>
              <a:t>		 </a:t>
            </a:r>
          </a:p>
          <a:p>
            <a:pPr>
              <a:buNone/>
            </a:pPr>
            <a:r>
              <a:rPr lang="en-US" dirty="0"/>
              <a:t>		URL </a:t>
            </a:r>
            <a:r>
              <a:rPr lang="en-US" dirty="0" err="1"/>
              <a:t>url</a:t>
            </a:r>
            <a:r>
              <a:rPr lang="en-US" dirty="0"/>
              <a:t> = new URL("http://localhost:7888/JavaWebServicesDemo/myservice?wsdl");</a:t>
            </a:r>
          </a:p>
          <a:p>
            <a:pPr>
              <a:buNone/>
            </a:pPr>
            <a:r>
              <a:rPr lang="en-US" dirty="0"/>
              <a:t>	 </a:t>
            </a:r>
          </a:p>
          <a:p>
            <a:pPr>
              <a:buNone/>
            </a:pPr>
            <a:r>
              <a:rPr lang="en-IN" dirty="0"/>
              <a:t>	        </a:t>
            </a:r>
            <a:r>
              <a:rPr lang="en-IN" dirty="0" err="1"/>
              <a:t>QName</a:t>
            </a:r>
            <a:r>
              <a:rPr lang="en-IN" dirty="0"/>
              <a:t> </a:t>
            </a:r>
            <a:r>
              <a:rPr lang="en-IN" dirty="0" err="1"/>
              <a:t>qname</a:t>
            </a:r>
            <a:r>
              <a:rPr lang="en-IN" dirty="0"/>
              <a:t> = new </a:t>
            </a:r>
            <a:r>
              <a:rPr lang="en-IN" dirty="0" err="1"/>
              <a:t>QName</a:t>
            </a:r>
            <a:r>
              <a:rPr lang="en-IN" dirty="0"/>
              <a:t>("http://services.com/", "WSImpl1Service");</a:t>
            </a:r>
          </a:p>
          <a:p>
            <a:pPr>
              <a:buNone/>
            </a:pPr>
            <a:r>
              <a:rPr lang="en-US" dirty="0"/>
              <a:t>	   </a:t>
            </a:r>
          </a:p>
          <a:p>
            <a:pPr>
              <a:buNone/>
            </a:pPr>
            <a:r>
              <a:rPr lang="en-US" dirty="0"/>
              <a:t>	        Service </a:t>
            </a:r>
            <a:r>
              <a:rPr lang="en-US" dirty="0" err="1"/>
              <a:t>service</a:t>
            </a:r>
            <a:r>
              <a:rPr lang="en-US" dirty="0"/>
              <a:t> = </a:t>
            </a:r>
            <a:r>
              <a:rPr lang="en-US" dirty="0" err="1"/>
              <a:t>Service.create</a:t>
            </a:r>
            <a:r>
              <a:rPr lang="en-US" dirty="0"/>
              <a:t>(</a:t>
            </a:r>
            <a:r>
              <a:rPr lang="en-US" dirty="0" err="1"/>
              <a:t>url</a:t>
            </a:r>
            <a:r>
              <a:rPr lang="en-US" dirty="0"/>
              <a:t>, </a:t>
            </a:r>
            <a:r>
              <a:rPr lang="en-US" dirty="0" err="1"/>
              <a:t>qname</a:t>
            </a:r>
            <a:r>
              <a:rPr lang="en-US" dirty="0"/>
              <a:t>);</a:t>
            </a:r>
          </a:p>
          <a:p>
            <a:pPr>
              <a:buNone/>
            </a:pPr>
            <a:r>
              <a:rPr lang="en-US" dirty="0"/>
              <a:t>	 </a:t>
            </a:r>
          </a:p>
          <a:p>
            <a:pPr>
              <a:buNone/>
            </a:pPr>
            <a:r>
              <a:rPr lang="en-US" dirty="0"/>
              <a:t>	       </a:t>
            </a:r>
            <a:r>
              <a:rPr lang="en-US" dirty="0" err="1"/>
              <a:t>WSInterface</a:t>
            </a:r>
            <a:r>
              <a:rPr lang="en-US" dirty="0"/>
              <a:t> </a:t>
            </a:r>
            <a:r>
              <a:rPr lang="en-US" dirty="0" err="1"/>
              <a:t>ws</a:t>
            </a:r>
            <a:r>
              <a:rPr lang="en-US" dirty="0"/>
              <a:t> = </a:t>
            </a:r>
            <a:r>
              <a:rPr lang="en-US" dirty="0" err="1"/>
              <a:t>service.getPort</a:t>
            </a:r>
            <a:r>
              <a:rPr lang="en-US" dirty="0"/>
              <a:t>(</a:t>
            </a:r>
            <a:r>
              <a:rPr lang="en-US" dirty="0" err="1"/>
              <a:t>WSInterface.class</a:t>
            </a:r>
            <a:r>
              <a:rPr lang="en-US" dirty="0"/>
              <a:t>);</a:t>
            </a:r>
          </a:p>
          <a:p>
            <a:pPr>
              <a:buNone/>
            </a:pPr>
            <a:r>
              <a:rPr lang="en-US" dirty="0"/>
              <a:t>	 </a:t>
            </a:r>
          </a:p>
          <a:p>
            <a:pPr>
              <a:buNone/>
            </a:pPr>
            <a:r>
              <a:rPr lang="en-US" dirty="0"/>
              <a:t>	        </a:t>
            </a:r>
            <a:r>
              <a:rPr lang="en-US" dirty="0" err="1"/>
              <a:t>System.out.println</a:t>
            </a:r>
            <a:r>
              <a:rPr lang="en-US" dirty="0"/>
              <a:t>(</a:t>
            </a:r>
            <a:r>
              <a:rPr lang="en-US" dirty="0" err="1"/>
              <a:t>ws.add</a:t>
            </a:r>
            <a:r>
              <a:rPr lang="en-US" dirty="0"/>
              <a:t>(100, 8)); </a:t>
            </a:r>
          </a:p>
          <a:p>
            <a:pPr>
              <a:buNone/>
            </a:pPr>
            <a:r>
              <a:rPr lang="en-US" dirty="0"/>
              <a:t>	        </a:t>
            </a:r>
          </a:p>
          <a:p>
            <a:pPr>
              <a:buNone/>
            </a:pPr>
            <a:r>
              <a:rPr lang="en-US" dirty="0"/>
              <a:t>	 </a:t>
            </a:r>
          </a:p>
          <a:p>
            <a:pPr>
              <a:buNone/>
            </a:pPr>
            <a:r>
              <a:rPr lang="en-US" dirty="0"/>
              <a:t>	    }</a:t>
            </a:r>
          </a:p>
          <a:p>
            <a:pPr>
              <a:buNone/>
            </a:pPr>
            <a:r>
              <a:rPr lang="en-US" dirty="0"/>
              <a:t>	 </a:t>
            </a:r>
          </a:p>
          <a:p>
            <a:pPr>
              <a:buNone/>
            </a:pPr>
            <a:r>
              <a:rPr lang="en-US" dirty="0"/>
              <a:t>	}</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US" dirty="0"/>
              <a:t>public class Client2 {</a:t>
            </a:r>
          </a:p>
          <a:p>
            <a:pPr>
              <a:buNone/>
            </a:pPr>
            <a:r>
              <a:rPr lang="en-US" dirty="0"/>
              <a:t>	 @</a:t>
            </a:r>
            <a:r>
              <a:rPr lang="en-US" dirty="0" err="1"/>
              <a:t>WebServiceRef</a:t>
            </a:r>
            <a:r>
              <a:rPr lang="en-US" dirty="0"/>
              <a:t>(</a:t>
            </a:r>
            <a:r>
              <a:rPr lang="en-US" dirty="0" err="1"/>
              <a:t>wsdlLocation</a:t>
            </a:r>
            <a:r>
              <a:rPr lang="en-US" dirty="0"/>
              <a:t> = </a:t>
            </a:r>
          </a:p>
          <a:p>
            <a:pPr>
              <a:buNone/>
            </a:pPr>
            <a:r>
              <a:rPr lang="en-US" dirty="0"/>
              <a:t>     "http://localhost:7888/JavaWebServicesDemo/myservice?wsdl")</a:t>
            </a:r>
          </a:p>
          <a:p>
            <a:pPr>
              <a:buNone/>
            </a:pPr>
            <a:r>
              <a:rPr lang="en-US" dirty="0"/>
              <a:t>   private static </a:t>
            </a:r>
            <a:r>
              <a:rPr lang="en-US" dirty="0" err="1"/>
              <a:t>WSInterface</a:t>
            </a:r>
            <a:r>
              <a:rPr lang="en-US" dirty="0"/>
              <a:t> service;</a:t>
            </a:r>
          </a:p>
          <a:p>
            <a:pPr>
              <a:buNone/>
            </a:pPr>
            <a:endParaRPr lang="en-US" dirty="0"/>
          </a:p>
          <a:p>
            <a:pPr>
              <a:buNone/>
            </a:pPr>
            <a:r>
              <a:rPr lang="en-IN" dirty="0"/>
              <a:t>	public static void main(String[] </a:t>
            </a:r>
            <a:r>
              <a:rPr lang="en-IN" dirty="0" err="1"/>
              <a:t>args</a:t>
            </a:r>
            <a:r>
              <a:rPr lang="en-IN" dirty="0"/>
              <a:t>) {</a:t>
            </a:r>
          </a:p>
          <a:p>
            <a:pPr>
              <a:buNone/>
            </a:pPr>
            <a:r>
              <a:rPr lang="en-US" dirty="0"/>
              <a:t>		// TODO Auto-generated method stub</a:t>
            </a:r>
          </a:p>
          <a:p>
            <a:pPr>
              <a:buNone/>
            </a:pPr>
            <a:r>
              <a:rPr lang="en-US" dirty="0"/>
              <a:t>		</a:t>
            </a:r>
          </a:p>
          <a:p>
            <a:pPr>
              <a:buNone/>
            </a:pPr>
            <a:r>
              <a:rPr lang="en-US" dirty="0"/>
              <a:t>		</a:t>
            </a:r>
            <a:r>
              <a:rPr lang="en-US" dirty="0" err="1"/>
              <a:t>System.out.println</a:t>
            </a:r>
            <a:r>
              <a:rPr lang="en-US" dirty="0"/>
              <a:t>(</a:t>
            </a:r>
            <a:r>
              <a:rPr lang="en-US" dirty="0" err="1"/>
              <a:t>service.add</a:t>
            </a:r>
            <a:r>
              <a:rPr lang="en-US" dirty="0"/>
              <a:t>(23, 45));</a:t>
            </a:r>
          </a:p>
          <a:p>
            <a:pPr>
              <a:buNone/>
            </a:pPr>
            <a:r>
              <a:rPr lang="en-US" dirty="0"/>
              <a:t>		</a:t>
            </a:r>
          </a:p>
          <a:p>
            <a:pPr>
              <a:buNone/>
            </a:pPr>
            <a:r>
              <a:rPr lang="en-US" dirty="0"/>
              <a:t>	}</a:t>
            </a:r>
          </a:p>
          <a:p>
            <a:pPr>
              <a:buNone/>
            </a:pPr>
            <a:endParaRPr lang="en-US" dirty="0"/>
          </a:p>
          <a:p>
            <a:pPr>
              <a:buNone/>
            </a:pPr>
            <a:r>
              <a:rPr lang="en-US" dirty="0"/>
              <a:t>}</a:t>
            </a:r>
          </a:p>
          <a:p>
            <a:pPr>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804</Words>
  <Application>Microsoft Office PowerPoint</Application>
  <PresentationFormat>On-screen Show (4:3)</PresentationFormat>
  <Paragraphs>83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JAX-WS</vt:lpstr>
      <vt:lpstr>PowerPoint Presentation</vt:lpstr>
      <vt:lpstr>PowerPoint Presentation</vt:lpstr>
      <vt:lpstr>Create an Endpoint Interface</vt:lpstr>
      <vt:lpstr>Create a web service implementation</vt:lpstr>
      <vt:lpstr>Create a publisher class</vt:lpstr>
      <vt:lpstr>PowerPoint Presentation</vt:lpstr>
      <vt:lpstr>Create a client- method 1</vt:lpstr>
      <vt:lpstr>Method 2</vt:lpstr>
      <vt:lpstr>Creating a ws from a command prompt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JAX-WS</dc:title>
  <dc:creator>RADHA</dc:creator>
  <cp:lastModifiedBy>Radha V krishna</cp:lastModifiedBy>
  <cp:revision>8</cp:revision>
  <dcterms:created xsi:type="dcterms:W3CDTF">2013-10-17T01:54:53Z</dcterms:created>
  <dcterms:modified xsi:type="dcterms:W3CDTF">2021-07-26T04:23:52Z</dcterms:modified>
</cp:coreProperties>
</file>