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70" r:id="rId7"/>
    <p:sldId id="271"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14" autoAdjust="0"/>
    <p:restoredTop sz="94660"/>
  </p:normalViewPr>
  <p:slideViewPr>
    <p:cSldViewPr snapToGrid="0">
      <p:cViewPr>
        <p:scale>
          <a:sx n="61" d="100"/>
          <a:sy n="61" d="100"/>
        </p:scale>
        <p:origin x="8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09:44.996"/>
    </inkml:context>
    <inkml:brush xml:id="br0">
      <inkml:brushProperty name="width" value="0.05" units="cm"/>
      <inkml:brushProperty name="height" value="0.05" units="cm"/>
    </inkml:brush>
  </inkml:definitions>
  <inkml:trace contextRef="#ctx0" brushRef="#br0">1 323 1976,'15'-6'-100,"1"1"0,0 0 0,0 1 1,0 1-1,1 0 0,-1 1 0,33 1 0,-42 1 101,1 1-1,0-1 1,0 1 0,-1 1-1,1-1 1,8 4-1,32 7 251,4-3-58,20 0-153,9 3-34,10 0-5,95 3 11,-143-14 49,238 1-43,-220-4-324,258-21-48,-250 18 387,295-16 96,-286 16 318,331-27 202,-323 25-82,355-35 170,-347 33-450,403-43 201,-393 41 232,443-46 246,-435 46-452,439-31 187,-444 35-274,393-20 166,-407 22-185,324-11 132,-341 14-312,275 2 72,-291 2-192,66 5 4,1 6-89,-120-12-23,30 2-399,0 2 0,0 2 1,-1 1-1,36 13 0,-24-4-4807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30.215"/>
    </inkml:context>
    <inkml:brush xml:id="br0">
      <inkml:brushProperty name="width" value="0.05" units="cm"/>
      <inkml:brushProperty name="height" value="0.05" units="cm"/>
    </inkml:brush>
  </inkml:definitions>
  <inkml:trace contextRef="#ctx0" brushRef="#br0">3213 391 9504,'-75'1'1097,"60"-3"-1090,0 1 1,-21 1-1,-5 1 10,-78 0 60,-72-1 587,155-1-609,-17 0 165,-298-11 80,273 9-120,-336-9 92,329 9 8,-333-15 86,341 13-211,-262-27 25,278 23-232,-216-54-4,229 47 64,-205-96-1577,22 8-6351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4.025"/>
    </inkml:context>
    <inkml:brush xml:id="br0">
      <inkml:brushProperty name="width" value="0.05" units="cm"/>
      <inkml:brushProperty name="height" value="0.05" units="cm"/>
    </inkml:brush>
  </inkml:definitions>
  <inkml:trace contextRef="#ctx0" brushRef="#br0">1 452 9504,'0'0'0</inkml:trace>
  <inkml:trace contextRef="#ctx0" brushRef="#br0" timeOffset="1">1291 234 9592,'21'3'3,"9"1"43,37 1 1,93-2 42,-118-3-122,235 1 6,-221-1 94,70-6-1,18-5-51,-79 4 13,119-28 0,-70 0-76,-98 26-464,8-12-287,30-34-1,17-16-4146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4.384"/>
    </inkml:context>
    <inkml:brush xml:id="br0">
      <inkml:brushProperty name="width" value="0.05" units="cm"/>
      <inkml:brushProperty name="height" value="0.05" units="cm"/>
    </inkml:brush>
  </inkml:definitions>
  <inkml:trace contextRef="#ctx0" brushRef="#br0">0 1 8608,'20'30'0,"11"15"0,52 85-70,-64-99-276,77 150-20,-77-137 620,59 218 66,-76-258-313,-1 0-1,0 0 1,0 0 0,-1 0 0,1 0-1,-1 0 1,1 1 0,-1-1 0,-1 0 0,1 0-1,-2 7 1,2-11-7,-6 41 43,-14 53-1,-48 99-1022,-24 106-3967,91-297 4908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5.336"/>
    </inkml:context>
    <inkml:brush xml:id="br0">
      <inkml:brushProperty name="width" value="0.05" units="cm"/>
      <inkml:brushProperty name="height" value="0.05" units="cm"/>
    </inkml:brush>
  </inkml:definitions>
  <inkml:trace contextRef="#ctx0" brushRef="#br0">807 314 4488,'-8'-50'23,"8"47"-8,0 1 0,-1-1 0,1 1 0,-1-1 1,0 1-1,0-1 0,0 1 0,0 0 0,0 0 1,0-1-1,-1 1 0,-1-3 0,-5-5 14,-14-26 18,9 22 73,-79-48 28,69 52-127,-110-20 118,105 28 401,-116 20 202,117-9-267,-100 58 182,105-51-243,-63 81 126,73-75-320,-31 100 56,39-96-215,1 43 4,4-46-58,4 37 0,0-38-6,1 0 0,1 0 1,0-1-1,15 27 0,-9-28 33,9 4-10,40 32 0,-60-54-21,-1-1 1,1 0 0,-1 0 0,1 0 0,0 0-1,-1 0 1,1-1 0,0 1 0,0 0-1,2 0 1,28 5-30,60 6 0,-64-15-506,20-12 140,47-21 0,-91 34 298,-1 0 0,1 0 0,-1 0 0,1 0 0,-1 0 0,0-1 0,4-4 0,164-168-1005,-165 169 848,0-1 0,-1-1 0,9-14-1,51-94-749,17-61 441,52-95-1240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5.712"/>
    </inkml:context>
    <inkml:brush xml:id="br0">
      <inkml:brushProperty name="width" value="0.05" units="cm"/>
      <inkml:brushProperty name="height" value="0.05" units="cm"/>
    </inkml:brush>
  </inkml:definitions>
  <inkml:trace contextRef="#ctx0" brushRef="#br0">17 171 1624,'0'0'0,"-4"-31"0,-1-23 0,-3-31-744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6.090"/>
    </inkml:context>
    <inkml:brush xml:id="br0">
      <inkml:brushProperty name="width" value="0.05" units="cm"/>
      <inkml:brushProperty name="height" value="0.05" units="cm"/>
    </inkml:brush>
  </inkml:definitions>
  <inkml:trace contextRef="#ctx0" brushRef="#br0">110 1 3504,'18'36'-91,"-17"-36"62,-1 1 0,0-1 0,1 1-1,-1-1 1,0 1 0,0-1 0,0 1-1,0-1 1,1 1 0,-1-1 0,0 1 0,0-1-1,0 1 1,0-1 0,0 1 0,0 0 0,0-1-1,0 1 1,-1-1 0,1 1 0,0-1-1,0 1 1,0-1 0,-1 1 0,1-1 0,0 1-1,0-1 1,-1 1 0,1-1 0,0 1 0,-1-1-1,1 0 1,-1 1 0,0-1 0,-7 12 838,1 3-318,-1 2-63,0 0 1,-5 21 0,-26 101 698,31-104-487,-22 186 236,27-166-336,3 285 173,3-270-386,30 267 95,-23-276-267,57 191 60,-50-210-95,84 121-8,-99-161-130,-1 1 0,1-1 1,0 1-1,0-1 1,1 0-1,-1 0 0,0 0 1,5 2-1,7 6-34,1 0 1,18 7-1,-18-10 23,1-2-1,21 5 0,-37-10 30,2 1-22,-1-1-1,1 1 1,0-1-1,0 0 1,-1 1-1,1-1 1,0 0-1,0 0 1,0 0-1,-1 0 1,1-1 0,3 0-1,17-5-77,1-2 1,-2 0-1,37-20 0,-55 27 74,-1-1-1,1 1 0,-1-1 1,0 0-1,0 0 0,0 0 1,0 0-1,0 0 0,2-3 1,35-48-158,32-58 0,-51 71-56,57-170-70,-66 169 205,-5 15 56,4-19-10,-2 1 0,4-59 1,-11 75 6,-4-33 1,3 59 52,0 0 0,0 0 0,-1 0 0,1 0 0,-1 0 0,0 0 0,1 0-1,-1 0 1,0 1 0,0-1 0,0 0 0,-1 1 0,1-1 0,0 1 0,0-1 0,-1 1 0,1-1 0,-1 1 0,1 0-1,-1 0 1,0 0 0,0 0 0,1 0 0,-1 0 0,0 0 0,0 1 0,0-1 0,-3 0 0,-4 2 59,-5 5-21,1 2 1,-14 9-1,26-16-22,0-1 0,0 1-1,0 0 1,1-1 0,-1 1-1,0 0 1,1-1 0,-1 1-1,0 0 1,1 0 0,-1 0-1,1 0 1,-1 1 0,-10 22 146,-12 38 0,20-39 72,8 117 70,-1-102-232,2 0-1,19 63 0,-18-79-47,6 13 115,85 145 29,-96-175-168,1-1 1,0 1-1,1-1 0,6 8 1,16 12-21,54 41 0,-79-64-1,1 0-1,0 0 1,-1 0-1,1 0 1,0-1-1,0 1 1,0 0 0,-1-1-1,1 1 1,4 0-1,15 1-34,1-1 1,0 0-1,-1-2 0,23-2 1,-41 2 49,0 1 1,0-1-1,0 0 1,0 0 0,0 0-1,0-1 1,0 1-1,3-2 1,174-110-63,-173 108 44,0-1 0,-1 1 0,9-10 0,144-166-89,-131 141 80,84-170-5,-95 170 18,51-152-13,-64 182 24,-1 4-2,-1-1-1,0 1 1,0 0 0,-1-1 0,0 1-1,1-13 1,-5 25-57,3-6 64,-1 1 0,0-1 0,0 1 0,1-1 1,-1 1-1,1 0 0,-1-1 0,0 1 0,1 0 0,-1-1 0,1 1 0,0 0 0,-1 0 0,1-1 0,0 1 0,-1 0 0,1 0 0,0 0 0,0-1 0,-1 3 0,-21 90-67,18-77 60,1-1 0,1 1 0,0 17-1,-1 3 6,-6 63 78,5-50 315,-18 267 160,18-246-160,-8 293 145,10-290-218,2 281 120,1-287-174,6 286 50,-2-132-407,-4-139-319,5-190-345,-2-1 399,3-72-818,5-90-4354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6.431"/>
    </inkml:context>
    <inkml:brush xml:id="br0">
      <inkml:brushProperty name="width" value="0.05" units="cm"/>
      <inkml:brushProperty name="height" value="0.05" units="cm"/>
    </inkml:brush>
  </inkml:definitions>
  <inkml:trace contextRef="#ctx0" brushRef="#br0">1 0 4848,'0'0'0,"12"9"0,8 6 0,26-3-1336,17 6 1336,2 22-1496,12 17 1496,64 39-848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8.094"/>
    </inkml:context>
    <inkml:brush xml:id="br0">
      <inkml:brushProperty name="width" value="0.05" units="cm"/>
      <inkml:brushProperty name="height" value="0.05" units="cm"/>
    </inkml:brush>
  </inkml:definitions>
  <inkml:trace contextRef="#ctx0" brushRef="#br0">338 1046 3320,'19'-20'9,"-9"10"84,0-1 0,17-24 0,38-69 208,-56 87-258,0 0 0,-1-1 0,-1 0 0,6-23-1,-9 24 95,-1-2 844,-5 4-654,-1 0 0,0 1 0,-9-22 0,12 35-300,0 1 1,0-1-1,0 0 0,-1 1 0,1-1 1,0 0-1,-1 1 0,1-1 0,-1 1 1,1-1-1,-1 1 0,1-1 0,-1 1 1,1-1-1,-1 1 0,1 0 0,-1-1 1,1 1-1,-1 0 0,0-1 0,1 1 1,-2-1-1,-14-4 142,1 0 1,-1 0 0,0 2-1,-22-3 1,13 7 310,-108 28 161,107-19-313,-88 61 113,112-70-414,0 1 0,0-1-1,0 1 1,0 0 0,1 0-1,-1 0 1,-2 4 0,-30 45 186,28-40-202,0 1 0,1-1 0,-7 22 0,9-18-10,0-1 1,1 1-1,-1 17 0,2-10 0,5 39 0,1-35-2,1 1 1,1-1 0,15 36-1,-9-40-5,7 3 0,41 38 1,-41-50-7,17 4 4,39 13 0,-52-26-25,14-3-16,47-6 0,-62-2-236,-13 3 181,2-1 39,0-1 0,0-1 0,0 1 0,-1-2-1,0 0 1,0 0 0,16-17 0,-5 2-130,22-31 0,48-83-81,-85 118 378,-7 18-99,0 1 1,0 0-1,0 0 0,0 0 1,0-1-1,0 1 0,0 0 1,0 0-1,0-1 0,0 1 1,0 0-1,0 0 0,-1 0 1,1-1-1,0 1 0,0 0 1,0 0-1,0 0 0,0 0 1,-1-1-1,1 1 0,0 0 1,0 0-1,0 0 0,0 0 1,-1 0-1,1 0 0,0-1 1,0 1-1,-1 0 0,1 0 1,0 0-1,0 0 0,0 0 1,-1 0-1,1 0 0,0 0 1,0 0-1,-1 0 0,1 0 0,0 0 1,0 0-1,0 0 0,-1 0 1,1 0-1,0 0 0,0 1 1,-1-1-1,1 0 0,0 0 1,0 0-1,0 0 0,0 0 1,-1 0-1,1 1 0,0-1 1,0 0-1,0 0 0,0 0 1,0 1-1,-1-1 0,1 0 1,0 0-1,-4 4 18,1-1 0,-1 0-1,1 1 1,0 0 0,0 0-1,0 0 1,1 0 0,-1 0 0,1 0-1,0 1 1,0-1 0,-1 9 0,-2-2-15,3-7 1,0 1 1,0 0-1,1 0 1,-1 0-1,1 0 0,-1 8 1,0 2 0,-7 42-1,-19 112-15,21-107-48,-4 44-254,11-106 309,0 1 0,0-1 0,0 0-1,0 1 1,0-1 0,1 1-1,-1-1 1,0 0 0,0 1 0,1-1-1,-1 0 1,0 0 0,0 1-1,1-1 1,-1 0 0,0 0 0,1 1-1,-1-1 1,0 0 0,1 0 0,-1 0-1,1 1 1,-1-1 0,0 0-1,1 0 1,-1 0 0,1 0 0,-1 0-1,0 0 1,1 0 0,-1 0-1,1 0 1,-1 0 0,0 0 0,1 0-1,-1 0 1,1-1 0,13-1-14,-14 2 9,7-6-86,66-68-84,-31 32 121,15-15 45,-51 52 10,130-118 40,29 0 124,-123 98-140,-25 17 37,75-13 22,-72 21-62,15 8 9,0 1-1,-1 1 1,52 23 0,5 12 2,57 23 5,-106-50 31,78 22 0,-100-34-84,-6-1-58,1-1-1,-1-1 1,20 3-1,-10-3 33,-4 0-2,54 4-384,46-9-77,-109 1 424,-1 0 0,0-1-1,1 0 1,-1-1 0,0 0 0,-1 0 0,1-1 0,13-8 0,-13 7 92,-4 2 45,0-1 0,-1 1 0,0-1 0,0 0-1,0 0 1,0 0 0,-1 0 0,1-1 0,-1 0 0,-1 0-1,1 0 1,3-7 0,-3 5-11,2-6 176,-6 3-167,1 1 1,-1-1-1,-1 1 0,0-1 0,-3-15 0,4 24-34,0 0-1,-1 0 1,1 0-1,0 0 1,-1 0 0,1 0-1,-1 0 1,1 0-1,-1 0 1,0 0-1,1 1 1,-1-1-1,-1-1 1,-14-14 113,-2 0 0,-19-14 1,18 21 226,-107-20 150,93 25-225,0 1-1,-49 2 0,56 2-211,-4 0 228,-104 28 108,110-20-195,18-6-168,-6 3-5,0 0 1,0 1-1,1 0 0,0 1 0,0 0 0,0 1 0,-10 12 1,-11 16 58,5 8-80,22-35-20,1 1 1,-1 0-1,2 0 1,-4 16-1,9-17 14,2-3-12,0-1 1,1 0-1,0 0 0,0 0 1,11 8-1,-4-8-7,8-5 5,36-2 0,-38-4 7,78-48-22,-76 37-97,82-99-63,-83 86-51,72-134-61,-73 124 214,81-204-46,-81 192-33,59-194-29,-64 200 161,49-171-11,-48 170 30,-5 13 1,-7 12 11,-2 21-11,0 0 1,0 0-1,0-1 0,0 1 1,0 0-1,0 0 1,0 0-1,0 0 1,0 0-1,0 0 0,0 0 1,0-1-1,0 1 1,0 0-1,0 0 1,0 0-1,-1 0 1,1 0-1,0 0 0,0 0 1,0 0-1,0 0 1,0 0-1,0-1 1,0 1-1,-1 0 0,1 0 1,0 0-1,0 0 1,0 0-1,0 0 1,0 0-1,0 0 0,-1 0 1,1 0-1,0 0 1,0 0-1,0 0 1,0 0-1,0 0 1,0 0-1,-1 0 0,1 0 1,0 0-1,0 1 1,0-1-1,0 0 1,0 0-1,0 0 0,0 0 1,-1 0-1,1 0 1,0 0-1,0 0 1,0 0-1,0 0 0,0 1 1,0-1-1,0 0 1,0 0-1,0 0 1,-4 5 7,1-1 0,1 1 0,-1 0 1,1-1-1,-1 1 0,1 1 0,-1 4 1,-30 104 51,-3 55-9,30-132-48,-1 6 11,-28 226-57,30-213-249,-5 208-151,10-215-42,1-15 241,2 37-183,13 84 1,20 3-192,-35-156 574,-1 0 0,1 0 0,-1 0 0,1 0 0,0 0 0,0 0 0,0 0-1,0-1 1,0 1 0,2 2 0,1 0-84,-1 1 78,0-1 1,1 1 0,-1-1 0,1 0-1,0 0 1,0-1 0,1 1-1,-1-1 1,1 0 0,-1 0-1,1 0 1,0-1 0,0 1-1,0-1 1,1-1 0,-1 1-1,0-1 1,9 2 0,-8-3-87,0 1 67,0-1-1,0 0 1,0 0 0,0 0-1,1-1 1,-1 0 0,0 0-1,0 0 1,0-1 0,-1 0-1,1 0 1,0-1 0,-1 0-1,10-6 1,88-71-703,-81 55 353,96-164 29,-96 145 923,72-182 196,-80 183-282,19-138 179,-32 153-171,-3 17-365,1 0 0,-2 0-1,1 0 1,-2 0 0,1 0-1,-6-11 1,-2 11 297,-1 4-284,-1 1 1,0 0-1,0 1 1,-15-4-1,9 8 164,-12 5-89,-43 11 1,52-6 8,-7 8-38,-45 37 0,55-35 225,-23 37-1,30-35-336,-19 42 1,10-3-43,-21 94 0,35-117-41,6-34 34,-5 31-93,1-1 0,0 62 0,4-82 7,0-4 62,1 0-1,0 1 1,1-1-1,0 1 1,0-1 0,1 0-1,0 1 1,4 9 0,-4-14-21,1 0-1,-1 0 1,1 1 0,0-2 0,1 1 0,-1 0 0,1-1-1,0 1 1,0-1 0,0 0 0,0 0 0,1-1 0,0 1 0,7 3-1,13 0-95,-13-8-299,3-5 258,-1-1 1,1-1-1,-1-1 0,22-17 1,40-41-132,30-50 97,-72 81 222,69-66 125,-66 69 20,-36 33-133,-1-1 0,0 1 0,0 0 0,0 0 0,0 0 0,1 0 0,-1-1 0,0 1 0,0 0 0,0 0 0,1 0 0,-1 0 0,0 0 0,0-1 0,1 1 0,-1 0 0,0 0 0,0 0 0,1 0 0,-1 0 0,0 0 0,1 0 0,-1 0 0,0 0 0,0 0 0,1 0 0,-1 0 0,0 0 0,1 1 0,3-1 17,-1 2 0,1-1 0,0 0 0,0 1 0,-1 0 0,1 0 0,-1 0 0,0 0 0,1 1 0,-1-1 0,0 1 0,0 0 1,-1-1-1,1 1 0,-1 1 0,5 6 0,10 21-7,-6-5-29,-1 1 1,12 50-1,-11-24-245,12 75-505,-23-125 682,1-1 1,0 1-1,0 0 0,0-1 0,0 1 0,0-1 1,1 0-1,-1 1 0,4 3 0,-2-2-12,-2-4 58,0 0 0,0 1 0,0-1 0,0 0 0,0 0-1,0 0 1,0 0 0,0 0 0,0-1 0,0 1 0,0 0 0,0 0 0,0-1 0,0 1 0,0 0 0,0-1 0,0 1 0,0-1 0,0 0 0,1 0 0,-1 1-22,10-7-93,-1 0 0,1 0 0,-1-1 0,0 0 1,14-16-1,-10 10 109,9-9-197,21-25 1,-8 6 86,104-101-334,-139 142 450,1-1 0,0 0 0,-1 1 0,1-1 0,0 1 0,0-1 0,0 1 0,0 0 0,0 0 0,3-1 0,1-1-20,-4 2 52,-1 0-1,1 1 1,-1-1 0,0 0 0,1 1-1,0-1 1,-1 1 0,1 0-1,-1 0 1,1-1 0,-1 1 0,3 0-1,-1 1 5,0 0 0,0 0 0,0 1 0,0-1 0,0 1-1,-1-1 1,1 1 0,0 0 0,-1 0 0,1 0 0,-1 0-1,0 1 1,0-1 0,0 0 0,0 1 0,0 0 0,2 3 0,3 7 5,0 0 1,6 15-1,-9-19-3,3 8 43,8 30 1,-12-35 52,1 0 1,0-1-1,1 1 0,0-1 1,8 13-1,-12-22-48,13 16 136,-14-17-184,1-1 1,0 1 0,-1-1 0,1 1-1,0-1 1,-1 1 0,1-1-1,0 1 1,0-1 0,0 0 0,-1 1-1,1-1 1,0 0 0,0 0 0,0 0-1,0 0 1,0 0 0,-1 0-1,1 0 1,0 0 0,0 0 0,0 0-1,0 0 1,0 0 0,0-1 0,2 0 32,-1-1 1,1 1-1,-1-1 1,0 0-1,1 1 1,-1-1-1,0 0 1,0-1-1,-1 1 1,1 0 0,0 0-1,-1-1 1,1 1-1,1-4 1,12-36 116,-11 32-104,3-10 283,0 1-1,-1-1 1,-1 0-1,5-42 1,-9 57-264,-1-1 0,0 0 0,0 0 1,0 0-1,-1 1 0,0-1 0,0 0 1,0 1-1,-1-1 0,0 1 1,0-1-1,0 1 0,-4-6 0,6 11-58,0 0-1,0 0 0,0-1 0,0 1 0,0 0 0,-1 0 1,1 0-1,0-1 0,0 1 0,0 0 0,-1 0 0,1 0 1,0 0-1,0 0 0,0-1 0,-1 1 0,1 0 0,0 0 1,0 0-1,-1 0 0,1 0 0,0 0 0,0 0 0,-1 0 1,1 0-1,0 0 0,0 0 0,-1 0 0,1 0 0,0 0 1,-1 0-1,-8 1 96,1 0 1,-1 1 0,-16 5-1,24-7-84,0 0 0,1 0 0,-1 1 0,0-1-1,0 1 1,1-1 0,-1 0 0,0 1 0,1-1-1,-1 1 1,1 0 0,-1-1 0,1 1-1,-1-1 1,1 1 0,-2 1 0,-55 89 504,46-66-17,-37 140 224,38-120-145,-41 257 195,41-236-387,-39 276 141,40-274-248,-43 262 112,41-270-153,-53 208 67,50-224-219,-66 133 26,78-173-119,0-1 1,0 1-1,0-1 0,0 0 0,-6 6 1,-14 14 3,-49 40 1,69-62-8,1 0 0,0 0 0,-1 0 0,1 0 0,0 0 0,-1-1 0,1 1 0,-1-1 0,1 1 0,-1-1 0,1 0 0,-3 1 0,-16 1-17,1-1 0,-1-1 0,0 0 0,-21-4 0,12-6-347,-59-33 4,-46-34-1131,-70-33-5608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8.777"/>
    </inkml:context>
    <inkml:brush xml:id="br0">
      <inkml:brushProperty name="width" value="0.05" units="cm"/>
      <inkml:brushProperty name="height" value="0.05" units="cm"/>
    </inkml:brush>
  </inkml:definitions>
  <inkml:trace contextRef="#ctx0" brushRef="#br0">1 14 6728,'78'-13'-48,"-69"14"-341,-13 3 333,3-3 21,-57 38 648,52-33-545,-2 17 4,7-20-70,1 0 0,-1 1 0,1-1-1,-1 1 1,1-1 0,0 0 0,1 5 0,1-1 7,0-1 1,1 0-1,0 0 1,0 0-1,0 0 1,0-1-1,1 1 1,0-1-1,5 5 0,-2-2 106,0-1-1,1-1 0,0 1 1,0-1-1,0 0 1,1-1-1,0 0 0,13 5 1,-10-4-39,13 4 245,138 42 188,-116-41 86,276 55 209,-244-52-376,374 46 179,-350-49-167,470 38 166,-443-42-211,230 8 4,27 0-259,-225-10 161,695 12 115,-681-15-168,712 3 87,-713-5-174,676 7 44,-687-4-171,605 6 11,-629-8-18,179 3-1,-25-2-18,-187-1 7,359-1 9,-387 0-16,100-1 4,9-1-9,-27-3-3,-32-5 0,41 0-7,-165 9-8,48-6 71,-47 6-37,0-1 1,0 1 0,0-1-1,0 0 1,0-1-1,-1 1 1,8-5-1,-13 6-17,1 0 1,0 0-1,-1 0 0,1 0 1,-1 0-1,0 0 0,1 0 1,-1 0-1,0 0 0,0 0 0,1 0 1,-1 0-1,0 0 0,0 0 1,0 0-1,0 0 0,0 0 0,-1 0 1,1 0-1,0 0 0,0 0 1,-1 0-1,1 1 0,0-1 1,-1 0-1,1 0 0,-1 0 0,1 0 1,-1 0-1,0 0 0,1 1 1,-1-1-1,0 0 0,1 1 1,-1-1-1,0 0 0,0 1 0,0-1 1,0 1-1,0-1 0,1 1 1,-3-1-1,-104-53-1843,7 3-7519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9.212"/>
    </inkml:context>
    <inkml:brush xml:id="br0">
      <inkml:brushProperty name="width" value="0.05" units="cm"/>
      <inkml:brushProperty name="height" value="0.05" units="cm"/>
    </inkml:brush>
  </inkml:definitions>
  <inkml:trace contextRef="#ctx0" brushRef="#br0">5 0 9240,'0'1'0,"1"1"-1,0-1 0,-1 0 1,1 0-1,-1 0 0,1 1 1,-1-1-1,1 0 0,-1 1 0,0-1 1,0 0-1,0 1 0,1-1 1,-1 0-1,-1 1 0,1-1 0,0 0 1,0 1-1,0-1 0,-1 0 1,1 1-1,0-1 0,-1 0 0,0 1 1,1-1-1,-1 0 0,0 0 1,1 0-1,-1 0 0,-2 2 0,3-2-17,0 0-1,0-1 0,-1 1 1,1-1-1,0 1 0,0 0 1,0-1-1,0 1 1,0 0-1,0-1 0,1 1 1,-1 0-1,0-1 0,0 1 1,0-1-1,0 1 0,1 0 1,-1-1-1,0 1 0,1-1 1,-1 1-1,0-1 0,1 1 1,-1-1-1,1 1 1,0 1-31,3 1-206,-1 0 1,1 0-1,0 0 0,0 0 0,0-1 1,1 1-1,-1-1 0,0 0 0,1-1 1,-1 1-1,1-1 0,0 1 0,7 0 1,6 2 38,53 9-431,127 8 90,-141-17 490,127 11 0,32 1 199,-119-9 596,452 34 319,-425-33-207,212 15 0,23 1-491,-201-13 558,272 21-1,30 4-615,-273-20 256,750 70 207,-757-70-260,649 54 156,-680-58-356,187 16-1,-25-3-178,-197-18 165,380 9 109,-412-14-121,237-10 39,-273 3-407,-11-5-486,0-1 0,62-28 0,51-17-7600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12.668"/>
    </inkml:context>
    <inkml:brush xml:id="br0">
      <inkml:brushProperty name="width" value="0.05" units="cm"/>
      <inkml:brushProperty name="height" value="0.05" units="cm"/>
    </inkml:brush>
  </inkml:definitions>
  <inkml:trace contextRef="#ctx0" brushRef="#br0">49 24 4040,'-44'-21'-119,"39"18"-474,32 18-351,-24-14 552,-1 0 1053,1 1 0,0-1 0,0 0 1,-1 1-1,1-1 0,-1 1 0,1 0 0,-1 0 1,0 0-1,3 3 0,2 1-426,1 1 0,1-1 0,-1-1 0,1 1-1,0-1 1,18 7 0,61 17 463,-75-26-584,9 5-46,-11-5 105,1 1 0,0-1 0,18 2 0,132 14 590,132 4 362,-11-4-806,-224-16-198,244 14 54,-244-14-54,221 14 50,-228-14-71,322 26 85,-268-20-177,-75-6-10,4-1 10,0 2-1,-1 1 0,52 14 1,-85-18-13,-1-1 0,0 0 0,0 1 0,0-1 1,0 0-1,1 1 0,-1-1 0,0 1 0,0-1 0,0 0 0,0 1 0,0-1 1,0 0-1,0 1 0,0-1 0,0 1 0,0-1 0,0 0 0,-1 1 1,1-1-1,0 0 0,0 1 0,0-1 0,0 0 0,-1 1 0,1-1 1,0 0-1,0 1 0,0-1 0,-1 0 0,1 1 0,0-1 0,-1 0 0,1 0 1,0 1-1,-1-1 0,-19 16-1854,-6 7-7347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31.041"/>
    </inkml:context>
    <inkml:brush xml:id="br0">
      <inkml:brushProperty name="width" value="0.05" units="cm"/>
      <inkml:brushProperty name="height" value="0.05" units="cm"/>
    </inkml:brush>
  </inkml:definitions>
  <inkml:trace contextRef="#ctx0" brushRef="#br0">10 232 4312,'-9'34'17,"9"-33"-8,0 1-1,0-1 0,0 0 0,0 0 1,0 1-1,0-1 0,0 0 1,0 1-1,1-1 0,-1 0 1,0 0-1,1 0 0,-1 1 1,1-1-1,-1 0 0,1 0 0,0 0 1,0 2-1,3 2 14,75 151 1082,-69-137-1048,11 29 315,64 160 582,-39-118-658,27 45 27,-56-108 92,78 98 131,-74-103-297,94 67 79,-91-75-206,11 0-31,52 14 0,-62-24 57,100-10 71,-122 5-196,-1 1-1,0 0 1,1-1-1,-1 1 1,0-1-1,0 0 1,0 0-1,0 0 1,3-1-1,110-69 266,-113 69-272,1 1 0,-1-1 0,0-1 0,1 1 0,-1 0 0,0 0 0,2-4 0,82-121 167,-83 123-149,0-1-1,-1 0 0,0 0 0,0 0 0,2-6 1,62-237 215,-56 195-167,19-203 36,-26 209-43,-2 28-48,2-47 45,-6-85 0,0 118-2,-2 0 1,-15-55 0,20 88-70,-1-1 0,1 0 0,0 1 0,0-1 0,-1 0 0,1 0 0,0 1 0,-1-1 0,1 1 0,0-1 0,-1 0 0,1 1 0,-1-1 0,1 1 0,-1-1 0,0 1 0,1-1 0,-1 1 0,1-1 0,-1 1 0,0 0 0,1-1 0,-1 1 0,0 0 0,1 0 0,-1 0 0,-1-1 0,1 5-72,6 52-1371,1-3-5363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13.569"/>
    </inkml:context>
    <inkml:brush xml:id="br0">
      <inkml:brushProperty name="width" value="0.05" units="cm"/>
      <inkml:brushProperty name="height" value="0.05" units="cm"/>
    </inkml:brush>
  </inkml:definitions>
  <inkml:trace contextRef="#ctx0" brushRef="#br0">1 1 992,'0'0'0,"24"3"0,14 3 0,21 1-264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14.208"/>
    </inkml:context>
    <inkml:brush xml:id="br0">
      <inkml:brushProperty name="width" value="0.05" units="cm"/>
      <inkml:brushProperty name="height" value="0.05" units="cm"/>
    </inkml:brush>
  </inkml:definitions>
  <inkml:trace contextRef="#ctx0" brushRef="#br0">0 1 2160,'61'0'-335,"42"5"7,97 5 648,74 6 1435,-149-6-662,67 7-10,-147-14-503,228 11 224,-215-12-263,224 13 199,-225-12-313,229 14 147,-229-13-260,227 23 142,-225-21-56,250 20 124,-247-20-303,259 31 103,-254-29-57,283 30 65,-278-31-272,288 22 68,-285-26 153,322 2 88,-315-5-235,331 0 64,-327 0-4,140 0-1,54 4-154,5 1-39,6 0 0,227-1-23,-426-4-90,358 0-37,-361 1 85,356 8-31,-360-9-17,312-15-45,-320 11 53,291-6-28,-297 7 73,260-13-26,-268 12 21,238-11-19,-245 12 31,207-18-22,-214 16 22,179-21-31,-186 20-16,55-10 0,11-3 80,73 0 228,-176 18-190,37-5 456,-1-2 1,67-22-1,-93 26-8,-9 2-162,0 0 0,-1 0 0,1 0-1,7-4 1,-12 5-90,6-14 415,-7 8-318,0 5-223,0-1 0,0 0 0,0 0 0,0 0 0,0 1 0,-1-1 0,1 0 0,-2-4 0,1 6-79,0 0-1,1 0 0,-1 0 0,0 0 0,0 0 0,0 0 0,0 0 1,0 1-1,0-1 0,0 0 0,0 1 0,0-1 0,0 0 1,0 1-1,0-1 0,0 1 0,0 0 0,-1-1 0,1 1 1,0 0-1,0 0 0,-1 0 0,1 0 0,0 0 0,0 0 0,0 0 1,-3 1-1,-38 2 4,-33 1-10,-101-5 216,84 0-2598,-145-1-8433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49.978"/>
    </inkml:context>
    <inkml:brush xml:id="br0">
      <inkml:brushProperty name="width" value="0.05" units="cm"/>
      <inkml:brushProperty name="height" value="0.05" units="cm"/>
    </inkml:brush>
  </inkml:definitions>
  <inkml:trace contextRef="#ctx0" brushRef="#br0">71 0 1352,'0'0'0,"-15"0"0,-5 0 0,-16 0-536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50.334"/>
    </inkml:context>
    <inkml:brush xml:id="br0">
      <inkml:brushProperty name="width" value="0.05" units="cm"/>
      <inkml:brushProperty name="height" value="0.05" units="cm"/>
    </inkml:brush>
  </inkml:definitions>
  <inkml:trace contextRef="#ctx0" brushRef="#br0">9 946 4216,'0'-1'1,"-1"1"0,1 0 1,0 0-1,0 0 0,0 0 1,-1 0-1,1 0 0,0 0 1,0 0-1,0 0 0,-1 0 0,1 0 1,0 0-1,0 0 0,-1 0 1,1 0-1,0 0 0,0 0 1,-1 0-1,1 0 0,0 0 0,0 0 1,0 0-1,-1 0 0,1 0 1,0 0-1,0 0 0,0 0 1,-1 1-1,1-1 0,0 0 0,0 0 1,0 0-1,0 0 0,-1 1 1,1-1-1,0 0 0,0 0 1,0 0-1,0 1 0,0-1 0,0 0 1,0 0-1,9 7 29,14 2 52,170 59 4686,-176-62-4648,-9-3 10,-1-1 1,0 0 0,1-1 0,-1 0-1,12 1 1,141 7 732,-120-11-342,203-33 200,-227 32-569,0 0-1,17-7 1,165-55 307,30-14-303,-133 41 164,395-198 114,-393 184-180,358-229 62,-319 196-2031,137-83-5324,-638 391 5277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51.153"/>
    </inkml:context>
    <inkml:brush xml:id="br0">
      <inkml:brushProperty name="width" value="0.05" units="cm"/>
      <inkml:brushProperty name="height" value="0.05" units="cm"/>
    </inkml:brush>
  </inkml:definitions>
  <inkml:trace contextRef="#ctx0" brushRef="#br0">1 726 2520,'0'5'254,"1"-1"1,-1 1 0,1 0-1,1-1 1,-1 1-1,1-1 1,-1 1-1,1-1 1,1 0-1,-1 1 1,0-1-1,1 0 1,6 6-1,0 0 110,0 0 0,20 14-1,-18-15 72,2 1-147,0 0 0,0-1 0,1 0 0,0-1 0,18 8 0,12 1-133,-22-12 225,125 7 134,-112-13-220,174-25 158,-152 14 48,128-35 0,27-13-344,-123 31 125,384-140 127,-376 133-81,379-150 129,-387 150-135,306-135 124,-329 144-170,-43 19-193,242-80 316,-245 82-368,12-5 85,0 2-1,0 1 0,38-4 1,-69 12-115,-1 0 0,1 0 0,-1 0 0,1 0 1,-1 0-1,0 0 0,1 0 0,-1 0 0,1 0 0,-1 0 1,1 0-1,-1 0 0,0 1 0,1-1 0,-1 0 0,1 0 0,-1 0 1,0 1-1,1-1 0,-1 0 0,0 0 0,1 1 0,-1-1 1,0 0-1,0 1 0,1-1 0,-1 0 0,0 1 0,0-1 1,1 1-1,-1-1 0,0 0 0,0 1 0,0-1 0,0 1 0,0-1 1,0 1-1,0-1 0,0 0 0,0 1 0,0-1 0,0 1 1,0-1-1,0 1 0,0-1 0,0 0 0,0 1 0,0 0 0,-10 19 7,9-18-6,-25 40-41,-50 56-2148,42-52-5138,80-107 5512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52.240"/>
    </inkml:context>
    <inkml:brush xml:id="br0">
      <inkml:brushProperty name="width" value="0.05" units="cm"/>
      <inkml:brushProperty name="height" value="0.05" units="cm"/>
    </inkml:brush>
  </inkml:definitions>
  <inkml:trace contextRef="#ctx0" brushRef="#br0">40 844 2072,'-39'19'63,"44"-15"458,8-2-416,81-5 1965,-88 3-1830,1 0 0,-1 1 0,1-1 0,-1 1 1,0 1-1,1-1 0,-1 1 0,0 0 1,0 1-1,0-1 0,0 1 0,0 0 0,-1 1 1,8 5-1,-13-9-240,61 54 1555,-54-50-1493,1 1 0,0-1 0,-1-1 0,1 0 1,1 0-1,-1 0 0,0-1 0,0 0 0,1-1 0,-1 0 0,14 0 0,-7 0-18,10-1 330,138-18 131,-118 7-218,254-90 106,-231 75-146,303-125 94,-295 119-113,297-128 101,-301 129-75,258-111 60,-273 116-260,212-108 266,-88 44-31,-59 29-56,-123 60-112,-8 0-90,-9 2-28,-2 4-201,1 1 0,0 1 0,0 1 0,1 1-1,-1 1 1,-25 18 0,-20 14-1503,-33 20-6272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53.170"/>
    </inkml:context>
    <inkml:brush xml:id="br0">
      <inkml:brushProperty name="width" value="0.05" units="cm"/>
      <inkml:brushProperty name="height" value="0.05" units="cm"/>
    </inkml:brush>
  </inkml:definitions>
  <inkml:trace contextRef="#ctx0" brushRef="#br0">1 1597 1976,'24'-1'10,"-14"1"142,-1 0 0,0-1 0,0 0-1,13-4 1,117-30 803,-103 23-54,180-78 351,-160 64-425,118-56-1,23-13-527,-117 54 368,322-184 237,-323 178-384,301-184 202,-310 187-227,240-158 177,-255 166-304,-41 28-284,259-152 599,-226 136-504,104-57 426,-125 67-413,42-26 340,-58 34-356,-2-1 0,1 1 0,-1-2 1,0 1-1,11-13 0,-19 19-154,1 1 0,-1 0 0,0-1 0,0 1 0,1-1 1,-1 1-1,0-1 0,0 1 0,0-1 0,1 1 0,-1-1 0,0 1 0,0-1 0,0 1 0,0-1 1,0 1-1,0-1 0,0 1 0,0-1 0,0 1 0,0-1 0,0 1 0,0-1 0,-1 1 1,1-1-1,0 1 0,0-1 0,0 1 0,-1-1 0,1 1 0,0 0 0,-1-1 0,1 0 0,-15-9 200,14 10-219,-5-3 23,-1 1 1,1 0 0,-1 0-1,1 0 1,-1 1 0,0 0-1,0 0 1,-9 1 0,-27 0 33,23 2 146,-98 33-15,91-24-478,-148 77-2028,12-7-7545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53.968"/>
    </inkml:context>
    <inkml:brush xml:id="br0">
      <inkml:brushProperty name="width" value="0.05" units="cm"/>
      <inkml:brushProperty name="height" value="0.05" units="cm"/>
    </inkml:brush>
  </inkml:definitions>
  <inkml:trace contextRef="#ctx0" brushRef="#br0">1 1110 3320,'11'59'137,"-11"-59"-115,0 0 0,0 1-1,0-1 1,0 0-1,0 1 1,0-1 0,0 0-1,0 1 1,0-1 0,0 0-1,1 0 1,-1 1 0,0-1-1,0 0 1,0 1 0,0-1-1,0 0 1,1 0 0,-1 1-1,0-1 1,0 0 0,0 0-1,1 0 1,-1 1-1,0-1 1,0 0 0,1 0-1,-1 0 1,0 0 0,1 0-1,-1 1 1,0-1 0,0 0-1,1 0 1,-1 0 0,0 0-1,1 0 1,-1 0 0,0 0-1,1 0 1,-1 0 0,0 0-1,0 0 1,1 0-1,-1 0 1,0-1 0,1 1-1,-1 0 1,0 0 0,0 0-1,1 0 1,-1 0 0,0 0-1,0-1 1,1 1 0,-1 0-1,0 0 1,0-1 0,1 1-1,-1 0 60,41-34-2527,-40 33 2434,0 0 1,0 0-1,0 1 1,0-1-1,0 1 1,0-1-1,0 1 1,1-1 0,-1 1-1,0 0 1,0-1-1,0 1 1,1 0-1,-1 0 1,0 0-1,0 0 1,1 0-1,-1 0 1,0 1 0,0-1-1,1 0 1,-1 1-1,0-1 1,0 0-1,0 1 1,0 0-1,1-1 1,0 2 0,21 17 481,-2 7 178,-14-17-269,0-1 0,1 1 0,12 9 0,-12-10-268,-6-5-41,0-1-1,1 0 1,-1-1 0,0 1 0,1 0-1,-1-1 1,1 1 0,-1-1 0,1 0 0,0 0-1,4 2 1,91 28 875,-73-28-331,126-13 212,-115 3-371,176-58 200,-158 44-134,111-50 4,22-14-346,-108 49 189,326-161 177,-326 158-51,284-144 147,-296 148-393,235-131 103,-249 136-110,205-123 247,-103 55-88,-51 31 19,-103 67-396,0-1 0,-1 1 1,1-1-1,0 1 1,-1-1-1,1 0 0,0 1 1,-1-1-1,1 0 1,-1 1-1,1-1 0,-1 0 1,1 0-1,-1 0 1,1 1-1,-1-1 0,0 0 1,1 0-1,-1 0 1,0 0-1,0 0 1,0 0-1,0 0 0,0-1 1,0 1-16,-1 1 0,1-1-1,0 1 1,-1-1 0,1 1 0,-1-1 0,1 1 0,-1-1 0,0 1 0,1 0 0,-1-1-1,1 1 1,-1 0 0,0-1 0,1 1 0,-1 0 0,0 0 0,1-1 0,-1 1 0,0 0-1,0 0 1,1 0 0,-1 0 0,0 0 0,1 0 0,-1 0 0,0 0 0,1 1 0,-1-1-1,0 0 1,1 0 0,-1 0 0,0 1 0,-1 0 0,-17 4 12,4-2-9,0 2 1,-22 8 0,-101 49-1847,10-5-7458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55.457"/>
    </inkml:context>
    <inkml:brush xml:id="br0">
      <inkml:brushProperty name="width" value="0.05" units="cm"/>
      <inkml:brushProperty name="height" value="0.05" units="cm"/>
    </inkml:brush>
  </inkml:definitions>
  <inkml:trace contextRef="#ctx0" brushRef="#br0">149 62 1440,'0'0'0,"-29"-11"0,-16-9 0,-30-10-600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56.042"/>
    </inkml:context>
    <inkml:brush xml:id="br0">
      <inkml:brushProperty name="width" value="0.05" units="cm"/>
      <inkml:brushProperty name="height" value="0.05" units="cm"/>
    </inkml:brush>
  </inkml:definitions>
  <inkml:trace contextRef="#ctx0" brushRef="#br0">4840 595 2696,'-84'-27'400,"-41"-11"68,101 31-228,-179-47 684,13 9-453,145 36-198,-234-28 116,222 30-81,-217-23 105,220 25-219,-209-7 71,213 11-97,-191 1 59,196 3-126,-171 27 39,173-22-72,-167 37 41,168-34 5,-170 57 26,171-52-119,-158 73 26,159-70 34,-164 82 32,162-78-58,-171 105-19,170-100-208,-169 120-72,168-116 31,-193 137-74,189-134 135,-181 147-52,185-144 72,-162 171-56,168-168 15,-123 158-45,134-159 172,-80 156-33,104-191 60,0 1 0,1-1 0,0 0 1,0 1-1,-1 8 0,-29 207-149,31-215 141,1 1 1,0 0-1,1-1 1,0 1 0,1 6-1,58 226-177,-57-230 181,1 0 0,0 0 0,4 9 0,122 184-97,-125-196 106,-1-1-1,1 0 1,-1 0 0,12 9-1,80 61-53,14-8 32,-103-63 14,1 1-1,0-2 0,0 1 1,10 2-1,277 74-124,-277-76 121,30 2-1,304 11-82,-277-20-117,312-33-92,-307 24 51,342-69-113,-334 60 81,375-96-81,-370 90 248,359-124-38,-364 118 83,337-136-41,-345 134 8,289-150-25,-351 176 142,29-20 0,226-172 37,-267 196-10,0 0 1,0 0 0,0 0 0,-1 0-1,0-1 1,5-8 0,78-111 148,-16-8-145,-72 133-28,4-6-5,-1-1 1,0 1-1,-1-1 0,0 0 0,0 1 1,2-13-1,21-137-28,-21-8 30,-4 155 6,0 0 0,-1 0-1,0 1 1,-1-1 0,1 0 0,-4-8 0,-51-168 17,-27-6 1,83 191-21,-5-10 15,0 0 0,0 0-1,0 1 1,-2 0 0,-12-15-1,19 24-14,-143-168 92,-28 6-22,162 154-34,-1-1 0,0 2 1,0-1-1,-1 1 0,0 1 1,-16-8-1,-245-118 223,51 42-279,12 6-273,-441-193-1534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31.411"/>
    </inkml:context>
    <inkml:brush xml:id="br0">
      <inkml:brushProperty name="width" value="0.05" units="cm"/>
      <inkml:brushProperty name="height" value="0.05" units="cm"/>
    </inkml:brush>
  </inkml:definitions>
  <inkml:trace contextRef="#ctx0" brushRef="#br0">68 1 9952,'-63'37'-43,"63"-37"36,0 1 0,-1-1 0,1 0 0,0 0 0,-1 1 0,1-1 0,0 0 0,-1 1 0,1-1 0,0 0 0,0 1 0,-1-1 0,1 0 0,0 1 0,0-1 0,0 0 0,0 1 0,0-1 0,-1 1 0,1-1 0,0 0 0,0 1 0,0-1 0,0 1 0,0-1 0,0 0 0,0 1-1,0-1 1,1 1 0,-1-1 0,0 1 0,0-1 0,0 0 0,0 1 0,0-1 0,1 0 0,-1 1 0,0-1 0,0 0 0,1 1 0,-1-1 0,0 0 0,1 1 0,-1-1 0,0 0 0,0 0 0,1 1 0,-1-1 0,1 0 0,-1 0 0,0 0 0,1 0 0,-1 1 0,1-1 0,-1 0 0,0 0 0,2 0 0,-2 0-13,27 10-128,-16-4-378,2 6 578,0 1 0,0 0 0,-1 1 1,-1 1-1,11 17 0,-13-16 9,-4-9-25,-1 1 0,0 0-1,0 0 1,3 12 0,78 264 752,-76-247-635,34 153 169,9 98-750,-33-188 297,-14-67-261,4 111-1125,-1-13-3743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58.230"/>
    </inkml:context>
    <inkml:brush xml:id="br0">
      <inkml:brushProperty name="width" value="0.05" units="cm"/>
      <inkml:brushProperty name="height" value="0.05" units="cm"/>
    </inkml:brush>
  </inkml:definitions>
  <inkml:trace contextRef="#ctx0" brushRef="#br0">0 0 9504,'10'3'5,"3"1"108,-1 0 0,1 1 0,17 9 0,221 112 1164,-154-80-964,29 17-328,34 23-56,-85-50-120,-45-23 162,66 32 0,-41-22 22,1-1 6,-37-15-8,37 6 0,-45-14-77,-7-2-40,0 0 1,0-1 0,0 0 0,0 1 0,0-1 0,-1 0 0,1-1-1,4-7 1,-6 9-143,34-40-6185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58.607"/>
    </inkml:context>
    <inkml:brush xml:id="br0">
      <inkml:brushProperty name="width" value="0.05" units="cm"/>
      <inkml:brushProperty name="height" value="0.05" units="cm"/>
    </inkml:brush>
  </inkml:definitions>
  <inkml:trace contextRef="#ctx0" brushRef="#br0">1155 3 9504,'-20'-1'-31,"-1"0"1,0 1-1,1 1 1,-1 1-1,-35 8 1,36-1-283,-90 74 35,81-52 772,-59 84-1,-11 27-418,50-73-195,-99 139 0,-19 27 84,70-97-1106,-92 128-3243,441-621 3292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7:01.036"/>
    </inkml:context>
    <inkml:brush xml:id="br0">
      <inkml:brushProperty name="width" value="0.05" units="cm"/>
      <inkml:brushProperty name="height" value="0.05" units="cm"/>
    </inkml:brush>
  </inkml:definitions>
  <inkml:trace contextRef="#ctx0" brushRef="#br0">0 215 9144,'43'-29'137,"-42"28"-83,0 0 0,0 1 0,0-1 0,0 1 0,0-1 0,0 1 0,0 0 0,0-1 0,1 1 0,-1 0 0,0 0 0,0 0 0,0-1 0,1 2 0,-1-1 0,0 0 0,0 0 0,0 0 0,1 0 0,-1 1 0,0-1 0,0 0 0,0 1 0,0-1 0,0 1 0,0 0 0,2 0 0,9 4 489,2 1-252,-2-2-149,0 0 0,0-1 0,0 0 0,21 2 0,111 10 337,-111-13-398,152-7 47,-145 3 0,175-18 43,-167 15-110,227-17-33,-222 17-281,171-29-123,-187 26 16,135-61-1474,-16 7-5172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7:01.384"/>
    </inkml:context>
    <inkml:brush xml:id="br0">
      <inkml:brushProperty name="width" value="0.05" units="cm"/>
      <inkml:brushProperty name="height" value="0.05" units="cm"/>
    </inkml:brush>
  </inkml:definitions>
  <inkml:trace contextRef="#ctx0" brushRef="#br0">1 1 11384,'127'112'832,"-121"-107"-772,0-1 0,0 1 0,-1 1 1,0-1-1,0 1 0,6 8 1,3 6 3,2-2-20,-6-6 102,-1-1 0,14 24 0,53 95 296,-64-104-388,26 109 80,-35-108 220,-12 101 67,3-103-434,-4 0 9,-1 0 0,-1 0 0,0-1 0,-2-1 0,-29 37 0,40-56 3,-7 6-16,0 0-1,-16 11 0,17-13 9,-77 54-1771,7-5-6833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7:01.710"/>
    </inkml:context>
    <inkml:brush xml:id="br0">
      <inkml:brushProperty name="width" value="0.05" units="cm"/>
      <inkml:brushProperty name="height" value="0.05" units="cm"/>
    </inkml:brush>
  </inkml:definitions>
  <inkml:trace contextRef="#ctx0" brushRef="#br0">35 0 9056,'-8'11'-6,"6"-9"-1,0 1-1,0 0 1,0-1 0,-1 0 0,1 1-1,0-1 1,-4 2 0,6-4 5,0 0 0,0 0 0,-1 0 0,1 0 0,0 0 0,0 0 0,-1-1 1,1 1-1,0 0 0,0 0 0,0 0 0,-1 0 0,1 0 0,0 0 0,0 0 0,0 0 1,-1-1-1,1 1 0,0 0 0,0 0 0,0 0 0,-1-1 0,1 1 0,0 0 0,0 0 1,0 0-1,0-1 0,0 1 0,0 0 0,0 0 0,0-1 0,-1 1 0,1 0 0,0 0 1,0 0-1,0-1 0,0 1 0,0 0 0,0 0 0,0-1 0,0 1 0,0 0 0,1 0 1,-1-1-1,0 1 0,0 0 0,0 0 0,0-1 0,0 1 0,0 0 0,0 0 0,1 0 1,-1-1-1,2-3 126,2 12 138,-2 5-179,-1 0 0,1 0 1,-2 1-1,-1 13 1,0 36 415,9 81 18,10 9 126,-3-51-314,20 159-25,-28-209-296,10 64 4,4 9-9,-13-81-47,-3-21-131,-2 0 0,1 45 1,-5-46-738,-7 36 0,-1 14-5368</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7:02.489"/>
    </inkml:context>
    <inkml:brush xml:id="br0">
      <inkml:brushProperty name="width" value="0.05" units="cm"/>
      <inkml:brushProperty name="height" value="0.05" units="cm"/>
    </inkml:brush>
  </inkml:definitions>
  <inkml:trace contextRef="#ctx0" brushRef="#br0">16 828 5832,'-5'-19'-70,"2"7"-131,0-1 0,1 1 0,1-1 0,0 0 0,1-22 0,6-6 66,0 25 43,10-7 36,27-30-1,-26 40 17,89-38 79,-82 44 395,115-8 213,-110 15-47,118 26 202,-118-17-388,118 61 143,-119-53-250,99 79 89,-102-71-256,115 123 52,-71-67 54,-52-60-227,17 21 60,-30-39-66,42 43 42,-39-40-61,-1 0 0,2-1 0,-1 1 1,0-1-1,14 6 0,-20-11-2,0 0 0,0 0 0,0 0 0,0 0 0,0 0 0,0 0 1,-1 0-1,1 0 0,0 0 0,0-1 0,0 1 0,0 0 0,0 0 0,0-1 0,0 1 0,-1-1 0,1 1 0,0-1 0,0 1 0,-1-1 0,1 1 1,0-1-1,0 0 0,0 0 0,1-1-14,15-14-13,-13 7-30,-3-2 52,0 1 0,-1 0 0,0-1 0,-1 1 0,0 0 0,0-1 0,-5-15 0,-1 4 43,-1 0 0,0 1 0,-14-24 0,-104-166 685,121 202-656,0 1 1,1-1 0,0 0 0,-4-12-1,3 7-24,4 14-31,1 0 1,0-1-1,0 1 1,0 0-1,0 0 1,-1-1-1,1 1 0,0 0 1,0-1-1,0 1 1,0 0-1,0-1 0,0 1 1,0 0-1,0-1 1,0 1-1,0 0 0,0-1 1,0 1-1,0 0 1,0-1-1,0 1 1,1 0-1,-1-1 0,0 1 1,0 0-1,0-1 1,1 1-1,1-4 12,1 0-1,-1 0 1,1 0 0,0 0-1,1 1 1,-1 0 0,1-1-1,-1 1 1,1 0 0,0 1-1,0-1 1,0 1-1,1 0 1,-1 0 0,0 0-1,1 0 1,0 1 0,6-2-1,0 0 9,-8 2 6,0 0-1,0 1 1,0-1 0,0 0 0,0 1 0,0 0 0,0 0-1,0 0 1,0 0 0,-1 0 0,7 2 0,80 21 386,-83-22-364,0 1 1,0 1 0,-1-1 0,1 1 0,-1 0-1,0 0 1,7 5 0,5 4 11,0-3-25,34 26 165,135 109 156,-111-83-192,80 57 100,-119-94-257,-31-21-11,-1-1 0,1-1 0,-1 1 0,1-1 0,0 1 1,0-1-1,0-1 0,8 2 0,-12-2 0,-1 0 0,0 0 1,0 0-1,1 0 0,-1 0 0,0 0 0,0 0 1,1 0-1,-1-1 0,0 1 0,0 0 0,1 0 1,-1 0-1,0 0 0,0 0 0,0 0 0,1 0 1,-1-1-1,0 1 0,0 0 0,0 0 1,1 0-1,-1-1 0,0 1 0,0 0 0,0 0 1,0 0-1,1-1 0,-1 1 0,0 0 0,0-1 1,5-7 0,-1 0 0,0-1 0,-1 0 0,5-16 0,-6 9-13,-5-10 3,-11-44 1,9 55-5,0 0 1,-1 0 0,-1 1 0,0 0 0,-1 0-1,-12-17 1,10 17 8,-1-2 4,0 1 0,-1 0-1,-1 1 1,0 1 0,-23-19 0,21 19 8,1 1 22,-1 0 0,0 2-1,0-1 1,-31-14 0,29 17-8,-2 0 98,4 5-56,0 0 0,-22-2 0,33 5-46,-1-1-1,1 1 0,-1 1 0,1-1 0,0 0 1,-1 1-1,1 0 0,0 0 0,0 0 0,-1 1 0,1 0 1,0-1-1,1 1 0,-8 5 0,11-7-10,0 0 0,0 0 0,-1 0 0,1 1 0,0-1 0,-1 0 0,1 0 0,0 1 0,0-1 0,0 0 0,-1 1-1,1-1 1,0 0 0,0 1 0,0-1 0,0 0 0,0 1 0,-1-1 0,1 0 0,0 1 0,0-1 0,0 0 0,0 1 0,0 0 0,0 5 21,1 0 0,-1 1 0,1-1 0,0 0 0,0 0 0,1 0 0,4 11 0,4-2 53,73 63 46,-81-76-115,0-1 0,-1 1 0,1-1 0,0 0 0,0 0 0,0 0 1,0 0-1,0 0 0,3 1 0,130 36 140,-106-35-145,123-14 13,-123 4 40,17-10-31,48-26 0,-69 26-94,90-92-56,-94 81-118,73-144-40,-81 140 294,-2-5 28,13-72 1,-17 34 40,-7 73-72,0 0 1,0 0-1,0 0 1,0 0-1,0 0 1,-1 1-1,1-1 1,-1 0 0,0 0-1,1 0 1,-1 1-1,0-1 1,0 0-1,0 1 1,0-1-1,0 1 1,0-1 0,-1 1-1,-1-2 1,2 2 9,1 1-18,0-1 0,0 1 0,0 0 0,0 0 0,0 0-1,0 0 1,-1 0 0,1 0 0,0 0 0,0 0 0,0 0 0,0 0 0,0 0 0,0 0 0,0 0 0,-1 0 0,1 0 0,0 0 0,0 0 0,0-1-1,0 1 1,0 0 0,0 0 0,0 0 0,-1 1 0,1-1 0,0 0 0,0 0 0,0 0 0,0 0 0,0 0 0,0 0 0,0 0 0,-1 0 0,1 0-1,0 0 1,0 0 0,0 0 0,0 0 0,0 0 0,0 0 0,0 0 0,0 1 0,0-1 0,0 0 0,0 0 0,-1 0 0,1 0 0,0 0-1,0 0 1,0 0 0,0 0 0,0 1 0,0-1 0,0 0 0,0 0 0,0 0 0,-7 9 72,1 1-1,-1 0 1,-6 16 0,6-7 44,-26 125 62,26-103 12,-11 88-1,-4 50-154,-18 147-130,31-271-362,-58 232-1761,7-27-6132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7:02.834"/>
    </inkml:context>
    <inkml:brush xml:id="br0">
      <inkml:brushProperty name="width" value="0.05" units="cm"/>
      <inkml:brushProperty name="height" value="0.05" units="cm"/>
    </inkml:brush>
  </inkml:definitions>
  <inkml:trace contextRef="#ctx0" brushRef="#br0">1 240 8968,'31'-2'0,"24"-3"0,126-17-91,-134 17-361,260-25-143,-238 24 309,289-20-38,-289 21 425,250-27 76,-259 25 78,264-34-207,-126 11-1159,-17 1-3155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7:03.161"/>
    </inkml:context>
    <inkml:brush xml:id="br0">
      <inkml:brushProperty name="width" value="0.05" units="cm"/>
      <inkml:brushProperty name="height" value="0.05" units="cm"/>
    </inkml:brush>
  </inkml:definitions>
  <inkml:trace contextRef="#ctx0" brushRef="#br0">668 0 6192,'-184'49'-171,"143"-36"-681,-165 69-306,169-65 452,-100 66 60,132-81 836,1 1 0,0-1 0,0 1 0,0 0 0,0 1 0,0-1 0,1 0 0,-6 7 0,3-1 46,-8 14 116,14-22-328,-1-1 0,1 0 0,0 0 0,0 0 0,0 1-1,0-1 1,0 0 0,0 0 0,0 1 0,0-1 0,0 0 0,0 1 0,0-1-1,0 0 1,0 0 0,0 1 0,0-1 0,0 0 0,0 0 0,0 1 0,0-1 0,0 0-1,0 0 1,0 1 0,0-1 0,0 0 0,0 0 0,1 1 0,-1-1 0,0 0-1,0 0 1,1 1 0,3 4 112,1 0 0,-1 0 0,1-1-1,1 1 1,-1-1 0,0 0 0,11 5 0,-15-9-84,0 1 1,1 0-1,-1-1 0,0 1 1,1-1-1,-1 1 1,1-1-1,-1 0 0,1 0 1,-1 0-1,1 1 1,2-2-1,164 1 840,-160 0-805,0-1 0,0 0 0,16-4 0,125-30 265,84-29-1367,122-28-4411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31.802"/>
    </inkml:context>
    <inkml:brush xml:id="br0">
      <inkml:brushProperty name="width" value="0.05" units="cm"/>
      <inkml:brushProperty name="height" value="0.05" units="cm"/>
    </inkml:brush>
  </inkml:definitions>
  <inkml:trace contextRef="#ctx0" brushRef="#br0">605 1885 6368,'0'0'0,"27"-7"0,18-11 0,28-7-4296</inkml:trace>
  <inkml:trace contextRef="#ctx0" brushRef="#br0" timeOffset="1">956 1764 3768,'75'-52'-648,"-29"17"108,19-15 432,106-81 581,-27 13 101,-116 92-100,94-110 177,-118 132-575,-1 0 0,1-1 0,-1 0 0,5-10 0,40-86 304,16-53-928,39-81-2572</inkml:trace>
  <inkml:trace contextRef="#ctx0" brushRef="#br0" timeOffset="2">1 1 8160,'0'0'0,"79"5"0,61 3 264,-91-1 8,-44-5-272,53-2-768,19-6 768,59 1-5376,-272 10 5376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45.309"/>
    </inkml:context>
    <inkml:brush xml:id="br0">
      <inkml:brushProperty name="width" value="0.05" units="cm"/>
      <inkml:brushProperty name="height" value="0.05" units="cm"/>
    </inkml:brush>
  </inkml:definitions>
  <inkml:trace contextRef="#ctx0" brushRef="#br0">1 582 6192,'0'0'0,"196"-111"0,132-70 0,196-109-4168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46.400"/>
    </inkml:context>
    <inkml:brush xml:id="br0">
      <inkml:brushProperty name="width" value="0.05" units="cm"/>
      <inkml:brushProperty name="height" value="0.05" units="cm"/>
    </inkml:brush>
  </inkml:definitions>
  <inkml:trace contextRef="#ctx0" brushRef="#br0">1 314 2424,'0'0'0,"43"-7"0,28-6 2432,128-43 0,92-35-880,199-56-8704,-980 294 7152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49.395"/>
    </inkml:context>
    <inkml:brush xml:id="br0">
      <inkml:brushProperty name="width" value="0.05" units="cm"/>
      <inkml:brushProperty name="height" value="0.05" units="cm"/>
    </inkml:brush>
  </inkml:definitions>
  <inkml:trace contextRef="#ctx0" brushRef="#br0">1 0 7176,'11'29'397,"2"-1"0,1 0 0,27 38 1,-18-28-133,26 46 97,40 70-54,-68-119-248,92 151 36,-87-143 24,121 215 45,-120-205-57,34 71 4,7 18-89,50 108-31,-106-224 50,8 16-897,49 80 0,-80-183-1663,-2 1-1248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49.737"/>
    </inkml:context>
    <inkml:brush xml:id="br0">
      <inkml:brushProperty name="width" value="0.05" units="cm"/>
      <inkml:brushProperty name="height" value="0.05" units="cm"/>
    </inkml:brush>
  </inkml:definitions>
  <inkml:trace contextRef="#ctx0" brushRef="#br0">1 1 6552,'0'0'0,"10"16"0,14 15 0,-33-42-2768,2 0 752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50.083"/>
    </inkml:context>
    <inkml:brush xml:id="br0">
      <inkml:brushProperty name="width" value="0.05" units="cm"/>
      <inkml:brushProperty name="height" value="0.05" units="cm"/>
    </inkml:brush>
  </inkml:definitions>
  <inkml:trace contextRef="#ctx0" brushRef="#br0">27 0 7624,'-25'59'-63,"25"-59"58,0 0-1,0 0 0,0 0 1,0 1-1,0-1 1,-1 0-1,1 0 1,0 0-1,0 0 0,0 0 1,0 1-1,0-1 1,0 0-1,0 0 1,-1 0-1,1 0 0,0 1 1,0-1-1,0 0 1,0 0-1,0 0 1,0 1-1,0-1 0,0 0 1,0 0-1,0 0 1,0 1-1,0-1 1,0 0-1,0 0 0,0 0 1,0 1-1,1-1 1,-1 0-1,0 0 1,0 0-1,0 0 0,0 1 1,0-1-1,0 0 1,0 0-1,1 0 1,-1 0-1,0 0 0,0 1 1,0-1-1,0 0 1,0 0-1,1 0 1,-1 0-1,0 0 0,0 0 1,0 0-1,1 0 1,-1 0-1,6 2-34,0 0 0,0-1 1,1 0-1,-1-1 0,0 0 0,0 1 0,1-2 0,6 0 0,8 2 94,113 30-120,-101-21-579,154 68-86,-140-56 925,251 122 170,-206-100-639,87 42-2803,-417-200 2275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00.841"/>
    </inkml:context>
    <inkml:brush xml:id="br0">
      <inkml:brushProperty name="width" value="0.05" units="cm"/>
      <inkml:brushProperty name="height" value="0.05" units="cm"/>
    </inkml:brush>
  </inkml:definitions>
  <inkml:trace contextRef="#ctx0" brushRef="#br0">0 1303 1624,'10'0'-156,"-6"0"389,-1 1 0,1-1-1,0-1 1,0 1 0,0 0 0,0-1 0,-1 0-1,1 0 1,0 0 0,-1 0 0,1-1-1,-1 1 1,1-1 0,-1 0 0,0 0-1,6-5 1,2-1 77,14-10 751,44-24 0,-53 34-952,37-15 525,139-58 1256,-98 45-1308,150-55 410,-137 55-528,155-44 553,-152 43-818,93-34 2,-162 56 87,-4 2-154,315-118 395,-103 31-40,-220 88-423,3 0 105,0-2 0,0-1-1,46-30 1,-75 43-161,1-1-1,-1 0 1,0 1 0,0-1-1,0-1 1,0 1-1,0 0 1,-1-1 0,5-7-1,-5 5-26,1 0 0,-2-1 0,1 0 0,-1 1 0,1-15 0,0-4-220,-1-1 0,-1 0 1,-4-29-1,-7-12-1630,-5-37-7079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09:48.400"/>
    </inkml:context>
    <inkml:brush xml:id="br0">
      <inkml:brushProperty name="width" value="0.05" units="cm"/>
      <inkml:brushProperty name="height" value="0.05" units="cm"/>
    </inkml:brush>
  </inkml:definitions>
  <inkml:trace contextRef="#ctx0" brushRef="#br0">1 203 1352,'32'-7'31,"63"-15"418,42-16 114,-91 27-117,59-9 0,-73 15-365,-13 2 104,0 0 0,24 0 1,-13 1-102,49-3 39,-43 5 170,177 12 136,-171-8-42,178 37 469,-4 23 93,-117-33-817,113 35-36,-169-52-49,163 45 19,-165-49-12,163 37 27,-161-40 6,183 17 18,-181-21-98,165 2 11,-167-7 37,182-17 26,-180 14-27,171-29 60,-173 28 140,181-26 98,-178 25-112,191-26 66,-190 27-211,174-20 53,-178 21-1,167-16 79,-166 19 29,195-1 81,-193 3-208,326 17 471,-257-6-533,-67-7 68,206 18 72,-205-19 29,331 13 228,-263-15-421,-70-2 92,191-14 58,-191 10-31,184-28 47,-183 26-161,203-23 31,-201 23 36,195-39 32,-196 36-91,205-41 14,-203 42-75,197-29-9,-201 32-17,169-20-13,-176 20-14,13-3 23,189-31-45,-144 36 22,-61 3-36,67 7 1,-104-5 87,0-1 0,0 0 0,0 0 1,0 0-1,0 0 0,0 0 0,-1 0 0,1 0 1,0 0-1,0 0 0,0 0 0,0 0 1,0 0-1,0 0 0,0 1 0,0-1 1,0 0-1,0 0 0,0 0 0,0 0 1,0 0-1,0 0 0,0 0 0,0 0 0,0 0 1,0 1-1,0-1 0,0 0 0,0 0 1,0 0-1,0 0 0,0 0 0,0 0 1,0 0-1,0 0 0,0 0 0,0 1 1,0-1-1,0 0 0,0 0 0,0 0 0,1 0 1,-1 0-1,0 0 0,0 0 0,0 0 1,0 0-1,0 0 0,0 0 0,0 0 1,0 0-1,0 0 0,0 0 0,1 0 1,-1 0-1,0 1 0,0-1 0,0 0 1,0 0-1,0 0 0,0 0 0,0 0 0,0 0 1,0 0-1,1-1 0,-1 1 0,0 0 1,-1 3-30,-1 0 1,1-1 0,-1 0 0,0 1 0,0-1 0,0 0-1,0 0 1,0 0 0,0 0 0,-4 3 0,-28 23-1836,8-2-3455,61-60 4014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01.326"/>
    </inkml:context>
    <inkml:brush xml:id="br0">
      <inkml:brushProperty name="width" value="0.05" units="cm"/>
      <inkml:brushProperty name="height" value="0.05" units="cm"/>
    </inkml:brush>
  </inkml:definitions>
  <inkml:trace contextRef="#ctx0" brushRef="#br0">1 24 9952,'55'47'-155,"-48"-42"-618,-10-8-1,-31-36-1646,10 14 4783,25 25-2322,-1 0-1,0 0 1,0 0 0,0 0-1,0 0 1,1 0 0,-1 0-1,0 0 1,0-1 0,0 1-1,0 0 1,1 0 0,-1 0-1,0 0 1,0 0 0,0 0-1,0 0 1,1-1 0,-1 1-1,0 0 1,0 0 0,0 0-1,0 0 1,0 0 0,0-1-1,0 1 1,0 0 0,0 0-1,0 0 1,1 0 0,-1-1-1,0 1 1,0 0-1,0 0 1,0 0 0,0-1-1,0 1 1,0 0 0,0 0-1,0 0 1,-1 0 0,1-1-1,0 1 1,0 0 0,0 0-1,0 0 1,0-1 0,0 1-1,0 0 1,0 0 0,0 0-1,0 0 1,-1 0 0,1-1-1,0 1 1,0 0 0,0 0-1,0 0 1,-1 0 0,1 0-1,0 0 1,0 0 0,0 0-1,-1-1 1,15 3 564,13 7-103,0 0 0,-1 2 0,34 19-1,-35-17-292,44 22 286,41 29-15,-79-45-219,50 40 1,-55-39-215,-4-2 127,81 93 102,-86-91-90,-2 1 0,0 1 0,21 41 1,-25-43-130,3 7 111,0 2 0,14 48-1,-19-52-123,-2-6 39,0 0 1,-2 0 0,0 0 0,3 38-1,-3-13 241,0 6 106,-3 85-1,-3-116-396,1-13-16,0 1-1,-1-1 1,0 0-1,0 0 1,0 1-1,-1-1 1,-2 6-1,-37 99 154,29-90 78,-13 14-89,-1-2 1,-58 56-1,70-77-141,-36 27 134,-114 72 853,147-101-723,34-30-140,13-13-113,-18 14 33,60-153-2586,-6 12-10489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05.081"/>
    </inkml:context>
    <inkml:brush xml:id="br0">
      <inkml:brushProperty name="width" value="0.05" units="cm"/>
      <inkml:brushProperty name="height" value="0.05" units="cm"/>
    </inkml:brush>
  </inkml:definitions>
  <inkml:trace contextRef="#ctx0" brushRef="#br0">344 791 4216,'-15'-126'561,"-6"-22"93,15 117-221,-38-124 180,31 117-106,-28-62 0,30 78-414,-2-7 348,-21-32-1,25 46-299,6 8 83,-2 0-1,1 1 0,-1 0 0,0 0 1,0 0-1,-9-7 0,8 8-103,5 4-77,0 0-1,-1 0 1,1 0 0,0 0-1,0 0 1,-1 1 0,1-1-1,-1 1 1,1-1 0,0 1 0,-1-1-1,1 1 1,-1 0 0,1 0-1,-1 0 1,1 0 0,-1 0-1,1 0 1,-1 0 0,1 0-1,-1 0 1,1 1 0,-1-1-1,1 1 1,-1-1 0,1 1-1,-2 1 1,2-2 1,-6 8 357,-3 16-122,-8 32 1,13-33 81,-2 128 107,8-116-320,15 159 60,-8-149-80,20 84 4,13 38-105,44 117-71,-69-237-175,74 152-124,-72-166-83,8 4 132,48 52 0,-55-73-86,-12-12 257,-3-1 88,0 0 0,0 0 0,1 0 0,-1-1 1,1 0-1,0 0 0,-1 0 0,1 0 0,0-1 1,0 0-1,0 0 0,0 0 0,0-1 1,1 0-1,-1 0 0,0 0 0,0 0 0,6-2 1,-4 1-80,1-1 31,1 0-1,-1 0 0,1-1 0,-1 0 0,0-1 1,0 0-1,-1 0 0,1 0 0,-1-1 1,0 0-1,10-9 0,70-78-749,-71 70 594,53-113-73,-54 105 242,-3-2-1,0 1 1,9-47-1,-13 47 112,-5 22-95,19-94 509,-19 86-157,-1 0 0,0 0 0,-2 0 0,0 0 0,-3-17 0,3 33-273,0 0 1,0 0-1,0 0 0,0 0 1,0 0-1,-1 0 0,1 0 1,0 0-1,-1 0 0,1 0 1,0 1-1,-1-1 0,1 0 0,-1 0 1,0 0-1,1 1 0,-1-1 1,0 0-1,1 1 0,-2-2 1,1 2-6,0 0 1,0 0 0,0 0-1,0-1 1,0 1 0,0 1-1,1-1 1,-1 0 0,0 0 0,0 0-1,0 0 1,0 1 0,0-1-1,0 0 1,1 1 0,-1-1-1,-1 1 1,-2 4 206,-11 45 49,14-37-255,3 2-1,1 0 1,0-1-1,1 0 0,1 0 1,0 0-1,1 0 0,9 15 1,-8-16-13,-4-8-4,-1 0 0,2-1 1,-1 1-1,0-1 0,1 1 0,4 3 0,3 3-6,1-1-1,-1 0 1,2 0 0,-1-1-1,1-1 1,1 0 0,26 11-1,-29-19-43,-4-2 32,0 0 0,0-1 0,0 0 0,-1 0 0,1-1 0,-1 1 0,0-2 0,0 1 0,-1-1 0,1 1 0,-1-2 0,0 1 0,6-8 0,-4 4 6,-5 6 7,1-1 0,-1 1 0,-1 0 0,1 0 0,0-1-1,-1 1 1,1-1 0,-1 1 0,0-1 0,0-6 0,7-25 35,-3 0 1,-1-1 0,0-51-1,-4 62-19,0 11 41,-1 0-1,0 0 1,-4-17 0,-2-10 128,-2 0 1,-2 1 0,-1 1 0,-19-40 0,30 78-178,1 0 0,0 0 0,-1 0 1,0 0-1,1 0 0,-1 0 0,0 0 1,1 0-1,-1 1 0,0-1 0,0 0 0,0 0 1,-1 0-1,-14-9 35,0 1 1,0 1-1,-22-7 0,19 11 172,3 6-150,1 0 1,-1 0 0,-25 9-1,35-8-61,-1-1-1,1 2 1,0-1-1,0 1 1,0 0-1,0 0 1,1 1-1,-1-1 1,1 1-1,-9 11 1,8-8-4,5-7 0,1-1 0,-1 1 1,0 0-1,1-1 0,-1 1 1,1 0-1,-1 0 0,1 0 1,-1-1-1,1 1 0,0 0 0,-1 0 1,1 0-1,0 0 0,0 0 1,-1 1-1,-2 20-8,1 0 0,1 26 0,6-28-76,7 8 19,30 45 0,-34-63 18,0 1-1,0-1 1,1-1-1,1 0 1,-1 0 0,1 0-1,15 8 1,-11-7-4,5 1-234,80 24-102,-80-33 169,-1-4 142,0-1 0,-1 0-1,0-1 1,1-1 0,-2-1 0,1 0 0,19-11 0,-24 9 58,-4 4 12,0-2 0,0 1 0,10-10 0,-9 7-44,4-2 177,-1 0 1,-1-1-1,1-1 0,-2 0 1,1 0-1,-2-1 1,12-19-1,-19 28-73,0 0 38,1 0 0,-1 0 0,-1-1 0,1 1 0,0-1-1,-1 1 1,0-1 0,0 1 0,-1-1 0,1-7 0,-1 12-85,0 0-1,0 0 0,0 0 1,0 0-1,0 0 1,0 0-1,0 0 0,0 0 1,0-1-1,0 1 1,0 0-1,0 0 0,0 0 1,0 0-1,0 0 1,0 0-1,0 0 0,0 0 1,0 0-1,0 0 1,0 0-1,0 0 0,-1-1 1,1 1-1,0 0 1,0 0-1,0 0 1,0 0-1,0 0 0,0 0 1,0 0-1,0 0 1,0 0-1,0 0 0,0 0 1,-1 0-1,1 0 1,0 0-1,0 0 0,0 0 1,0 0-1,0 0 1,0 0-1,0 0 0,0 0 1,0 0-1,-1 0 1,1 0-1,0 0 0,0 0 1,0 0-1,0 0 1,0 1-1,0-1 0,0 0 1,0 0-1,0 0 1,-15 5 136,0 0 0,1 1 0,0 1 1,1 0-1,-1 1 0,-17 14 1,20-11 78,-34 63 60,39-58-227,-7 66 18,14-65-32,5 5-14,16 40 0,-20-56-23,1-1 0,1 0 0,-1 0 0,1 0 0,-1-1 0,1 1 0,1-1 0,-1 0 0,1 0 0,-1 0 0,1-1 0,0 0 0,11 5 0,-9-4-11,0 0-10,0 0-1,1-1 1,-1 0-1,1-1 1,0 1-1,0-2 1,0 1-1,0-1 1,0 0-1,15-1 1,-13 0-8,9-1-167,8-6 63,45-19 0,-54 14-10,2-6 99,-2 0 1,0-1 0,-1-1 0,-1-1-1,17-28 1,-27 38 39,-2 0-1,1 0 0,2-12 1,-3 3 2,-1 0 0,-1 0 1,-1-36-1,-1 51 5,0-1-1,0 1 1,-1 0 0,1 0 0,-1 0-1,0 0 1,-1 0 0,-2-9 0,-2-1 2,-12-31 51,8 30 202,-9-3-94,-33-26 1,35 36-88,-3 3-33,-1 1 1,0 2 0,1-1 0,-1 2-1,-28 1 1,37 2-34,0 1-1,0 0 0,0 0 1,1 1-1,-1 1 0,-20 9 1,31-12-13,-1 1 1,1-1-1,0 0 1,0 0 0,0 0-1,0 1 1,0-1-1,0 1 1,0-1 0,1 0-1,-1 1 1,0 0 0,1-1-1,-1 1 1,1-1-1,0 1 1,0 0 0,-1-1-1,1 1 1,0-1-1,0 1 1,0 0 0,1-1-1,-1 1 1,0 0 0,1 1-1,0-1 1,-1-1-1,0 0 0,0 1-1,1-1 1,-1 0 0,1 0 0,-1 0 0,1 0 0,-1 0 0,1 0 0,0 0-1,-1 0 1,1 0 0,0 0 0,0 0 0,0 0 0,0 0 0,0-1 0,0 1-1,1 1 1,3 1 2,17 12 1,-11-11 3,24-5-1,13-8-3,-31 2-3,1 0 0,-2-2 0,30-18 0,-34 19-11,0-1 0,-1-1 1,0 0-1,-1 0 0,0-1 1,9-12-1,-9 11 1,2-7-50,4-17-45,-1-1 0,17-66 0,-30 89 94,5-34 9,-6 30 43,0 1 0,-1-1 0,-1 1 0,-5-30 0,5 46-22,1 1 1,0-1 0,-1 0-1,1 0 1,0 0-1,-1 0 1,1 0 0,-1 1-1,1-1 1,-1 0 0,0 0-1,1 1 1,-1-1-1,0 0 1,1 1 0,-1-1-1,0 1 1,0-1-1,0 1 1,1-1 0,-1 1-1,0 0 1,0-1-1,0 1 1,-1 0 0,1-1 0,-3 4 102,-1 7-28,1-3-58,1-1 0,1 0 0,-1 1 0,1-1 0,0 1 0,0 0 0,0 11 0,-7 95 204,9-88-220,1-1-1,1 1 1,1 0-1,8 27 1,-6-30-8,4 20 57,22 62 0,-22-77-105,-3-9-121,0-1-1,1 0 0,16 29 0,2 1-1778,29 60-8044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06.061"/>
    </inkml:context>
    <inkml:brush xml:id="br0">
      <inkml:brushProperty name="width" value="0.05" units="cm"/>
      <inkml:brushProperty name="height" value="0.05" units="cm"/>
    </inkml:brush>
  </inkml:definitions>
  <inkml:trace contextRef="#ctx0" brushRef="#br0">187 36 11656,'-29'48'-42,"-14"20"165,33-53 535,-14 29 0,15-27-571,5-12-12,1 1 0,0 0 0,0 0 0,0 0 0,1 1 0,-2 6 1,-2 8 4,-3 0-35,6-13-18,0 0 0,0 1-1,0-1 1,1 0 0,-1 15 0,-14 123 146,17-115-25,4 22-41,2 0 0,25 96 0,-6-84-87,-13-42 14,7 3-68,29 32 1,-34-47-500,-5-7 382,0 0 0,1-1 1,-1 0-1,1-1 0,19 3 1,-15-7-1170,-2-5 864,1 0 0,-2 0 0,20-16 0,-20 9-744,1-8 608,-1 0 0,-1 0 0,-1-1 0,-2 0 0,7-32 0,-5-9 400,-8 54 216,2-11 511,-2 0-1,0-1 1,-1 1 0,-1-1-1,-7-37 1,7 56-335,1 0 1,-1 0 0,0 0 0,0 0-1,0 0 1,-1 1 0,1-1-1,-1 0 1,1 1 0,-1-1-1,0 1 1,0-1 0,0 1 0,0 0-1,-1 0 1,-2-2 0,2 6 540,0 3-586,0 0 1,1 0-1,0 0 0,0 0 1,0 1-1,0-1 1,1 0-1,0 1 0,0-1 1,0 8-1,1 4 108,3 29 1,-2-37-160,1 0 1,0 0-1,0 0 1,1 0-1,0-1 1,1 1 0,4 8-1,-1-5-57,-3-2-11,1-1 1,1 0-1,-1 0 1,1 0 0,1-1-1,10 11 1,-8-9-25,-5-5-9,1-1 1,-1 1-1,1-1 1,0 0-1,0 0 1,0-1 0,0 1-1,1-1 1,8 3-1,-7-2-10,-2-3-8,0 1 1,0-1 0,1 0-1,-1 0 1,0 0 0,0 0-1,1-1 1,-1 0 0,0 0-1,1-1 1,-1 0 0,10-2-1,-8 2-13,8-4-165,4-4 100,-1-2 1,0 0-1,-1-1 1,-1-1-1,22-20 1,12-24-145,85-121 198,-129 169 79,1 1 0,0 0 0,1 0 0,0 0 0,0 1 0,1 1 0,0-1 0,14-7 0,-22 14-20,0-1 0,1 1 1,-1-1-1,1 1 0,-1-1 0,1 1 1,-1 0-1,1 0 0,-1 0 0,1 0 1,-1 0-1,1 0 0,0 0 0,-1 1 1,1-1-1,-1 1 0,3 0 0,2 1 29,2-1-32,0 1-1,0 0 1,0 1-1,0 0 1,0 0-1,-1 1 1,0 0-1,1 0 1,-2 1-1,1 0 1,0 0-1,9 9 1,77 59 42,-4-22-62,-87-50 3,7 4-3,1-1 1,-1 0-1,1-1 0,0 0 1,0-1-1,0 0 0,0 0 1,14 0-1,-13-2-2,9 0-34,-7-3 30,1 0-1,-1-1 1,1-1 0,-1 0-1,0-1 1,-1 0 0,0-1-1,0 0 1,20-16 0,-22 13-18,-5 6-30,-1 0-1,0-1 1,0 0 0,0 1-1,0-2 1,4-9 0,11-21-78,-2-2 1,17-53 0,-28 73 138,7-32 83,-1-24 21,-12 71-93,1 0 1,-1 0 0,0 0-1,-1 0 1,1-1-1,0 1 1,-1 0 0,0 0-1,0 0 1,0 0 0,0 0-1,0 0 1,0 0 0,-4-4-1,3 3 17,2 4-18,0-1 1,-1 1-1,1 0 0,0-1 1,-1 1-1,1 0 0,-1-1 0,1 1 1,0 0-1,-1-1 0,1 1 1,-1 0-1,1 0 0,-1 0 0,1-1 1,-1 1-1,1 0 0,-1 0 1,1 0-1,-1 0 0,1 0 0,-1 0 1,1 0-1,-1 0 0,0 0 1,1 0-1,-1 0 0,1 0 0,-1 1 1,1-1-1,-1 0 0,1 0 1,-1 0-1,0 1 0,-10 6 54,6 2 167,-27 75 102,24-58-200,2 1 0,1-1 0,-3 33 0,5-30-94,0 6 125,-2 168 74,6-155-62,5 82 0,5 37-144,-7-116-41,5 201-180,-11-130-59,2-120 201,0 0 0,0 1 0,0-1 0,0 0 0,-1 0 1,1 0-1,-1 1 0,1-1 0,-1 0 0,0 0 0,0 0 0,-1 2 1,1-4 35,1 1 0,-1-1 0,1 1 0,0-1 1,-1 1-1,1-1 0,-1 0 0,0 1 0,1-1 1,-1 0-1,1 1 0,-1-1 0,1 0 1,-1 0-1,0 0 0,1 0 0,-1 0 0,0 1 1,1-1-1,-1 0 0,1 0 0,-2-1 0,-4-5-332,-40-78-149,36 58 88,-48-142-202,45 123-3,-56-253-172,57 234 498,-26-251-96,35 257 149,2-65-1,10-4 182,-7 113 49,0 0 0,1 1 0,1-1 1,0 1-1,1 0 0,1 0 0,0 1 1,0-1-1,10-12 0,-15 24 9,-1 0-1,1 0 1,0 0-1,-1 0 1,1 0 0,0 0-1,0 0 1,0 1-1,0-1 1,0 0-1,0 0 1,0 1-1,0-1 1,0 1 0,0-1-1,2 0 1,3-1 3,1-1 1,0 1-1,0 0 1,0 0-1,0 1 1,0 0-1,0 0 1,0 1-1,0 0 1,1 0-1,-1 0 1,0 1-1,0 0 1,0 1-1,0 0 1,0 0-1,8 3 1,16 9 61,45 27 0,-56-25 469,79 88 142,-97-102-670,-1 0-1,1 0 1,0 0 0,-1 0-1,0 1 1,1-1 0,-1 1-1,1 2 1,6 19 56,-1 0-1,7 51 1,-14-74-70,0 1-1,0-1 1,0 1-1,0-1 1,0 1 0,0 0-1,0-1 1,-1 1 0,1-1-1,-1 1 1,1-1-1,-1 1 1,1-1 0,-1 1-1,0-1 1,0 0 0,0 1-1,-1 0 1,-54 86 87,-49 47-1836,-47 71-7069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16.646"/>
    </inkml:context>
    <inkml:brush xml:id="br0">
      <inkml:brushProperty name="width" value="0.05" units="cm"/>
      <inkml:brushProperty name="height" value="0.05" units="cm"/>
    </inkml:brush>
  </inkml:definitions>
  <inkml:trace contextRef="#ctx0" brushRef="#br0">1698 3438 7176,'28'-3'81,"-18"2"73,1 0 0,-1 0 0,18 2 0,259 32 1345,-263-29-1639,54 8-72,94 2 1,110-2 231,-220-12 7,259-9 21,-257 4 32,254-40 29,-256 33-41,242-56 40,-245 52 0,219-84 31,-225 78-118,203-102 18,-209 96 2,161-132 23,-170 125-16,126-153 19,-133 148-47,42-68 0,10-29-15,52-141 15,-115 225 48,62-205 37,-71 206-10,23-204 121,-33 207 271,-20-182 170,9 186-289,-67-165 140,58 171-201,-91-145 134,85 149-74,-103-129 130,100 133-209,-123-111 111,117 116-159,-153-87 80,147 94-159,-169-57 60,166 63-107,-174-50 35,170 52-81,-209-28 41,205 33 5,-192-11 23,194 17-130,-199 1 5,198 2 9,-204 35 12,203-28-19,-196 44 7,197-41 7,-201 66 13,202-62-26,-182 75 14,185-71 4,-188 98 17,188-92-4,-178 119 20,182-115-18,-144 126 13,151-124-68,-51 50 1,-11 19 4,5 6 2,8 1 0,40-54 0,-80 120-6,68-84 4,-6 19 2,-1 0 0,3 2 0,-53 114-150,-20 36-215,85-171 201,26-43 17,-32 96 0,52-133 139,0 1 0,1-1-1,0 1 1,1 0 0,0-1-1,3 23 1,-1-19 4,3 6-16,48 93-7,-37-90 15,98 99-9,-109-117 6,1-1 0,1 0 1,11 8-1,262 162-52,-267-167 66,0-1 0,0-1-1,20 8 1,173 62 0,23-1-10,-200-66-16,45 8 1,213 36-28,25-5-30,-179-33-282,219 13-1,163 3-1426,283 22-6807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18.689"/>
    </inkml:context>
    <inkml:brush xml:id="br0">
      <inkml:brushProperty name="width" value="0.05" units="cm"/>
      <inkml:brushProperty name="height" value="0.05" units="cm"/>
    </inkml:brush>
  </inkml:definitions>
  <inkml:trace contextRef="#ctx0" brushRef="#br0">0 1 12104,'1'0'80,"0"1"0,-1-1-1,1 1 1,0 0 0,0-1 0,-1 1 0,1-1 0,0 0 0,0 1 0,-1-1 0,1 0 0,0 1 0,0-1 0,0 0 0,0 0 0,0 0 0,0 0 0,-1 0 0,1 0-1,0 0 1,0 0 0,0 0 0,0 0 0,1-1 0,23 4 1455,-19 0-1452,-1 0 1,1 0-1,-1 1 1,0-1-1,0 1 1,0 0-1,-1 0 1,1 1-1,6 9 0,-2-4-36,-6-6-26,0 0-1,0 0 1,0 0-1,-1 0 1,1 0 0,-1 1-1,0-1 1,1 5-1,20 53 90,19 78-1,-19-36-30,13 139-229,-34-218 131,0 42-206,-11 117-686,9-181 870,0-1 0,-1 0 0,1 0 0,-1 0 1,1 0-1,-1 0 0,0 1 0,0-1 0,-2 3 1,-4-26-760,4 12 731,-4-28-518,-9-110-1543,-1 11-5636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19.094"/>
    </inkml:context>
    <inkml:brush xml:id="br0">
      <inkml:brushProperty name="width" value="0.05" units="cm"/>
      <inkml:brushProperty name="height" value="0.05" units="cm"/>
    </inkml:brush>
  </inkml:definitions>
  <inkml:trace contextRef="#ctx0" brushRef="#br0">804 49 6280,'-14'38'-71,"14"-38"55,-1 0-1,1 1 1,0-1-1,-1 0 1,1 0-1,0 1 1,-1-1-1,1 0 1,-1 0-1,1 0 1,0 1-1,-1-1 1,1 0-1,-1 0 1,1 0-1,-1 0 0,1 0 1,0 0-1,-1 0 1,1 0-1,-1 0 1,1 0-1,-1 0 1,1 0-1,0 0 1,-1 0-1,1 0 1,-1 0-1,1-1 1,0 1-1,-1 0 1,1 0-1,-1-1 1,1 1-1,0 0 1,-1 0-1,1-1 1,0 1-1,0 0 1,-1-1-1,1 0 1,-1 1 2,-19-21-86,14 12 448,-1 1 1,-1 1 0,0-1-1,-12-9 1,13 14-187,0 1 0,0 0 0,0 0 1,0 0-1,0 1 0,0 0 0,0 0 0,0 1 0,0 0 0,-12 1 1,0 1 120,0 1 0,-27 8 0,36-7-18,1-1-1,-1 1 0,1 1 1,-17 9-1,13-6-167,-11 5 180,1 0 1,-23 18-1,25-16-74,-131 93 333,97-67-368,-76 49 185,130-89-306,7-9 9,6-3-32,136-153-16,-111 125-126,49-41 0,-46 52 75,-22 20-69,89-17-23,-79 25 110,152 18 74,-132-9 326,271 74 88,-247-64-423,302 75 61,-303-78 166,289 47-1693,-31-7-7300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32.441"/>
    </inkml:context>
    <inkml:brush xml:id="br0">
      <inkml:brushProperty name="width" value="0.05" units="cm"/>
      <inkml:brushProperty name="height" value="0.05" units="cm"/>
    </inkml:brush>
  </inkml:definitions>
  <inkml:trace contextRef="#ctx0" brushRef="#br0">12 1954 1800,'22'-27'-23,"-18"18"-90,7-110 1473,-6 99-1258,-3 11 219,0-1 0,0 1-1,0-19 1,4-114 1108,-8-116 1252,1 239-2400,-14-295 901,12 248-467,-11-258 258,11 265-419,-16-242 679,15 262-904,0 4-6,1 0 1,3-51 0,0 84-296,0-1 0,0 1 0,1 0 1,-1 0-1,1 0 0,-1 0 0,1 0 0,0-1 1,1-2-1,14-4-280,-6 4-986,2 0-6213,-28 12 5577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42.679"/>
    </inkml:context>
    <inkml:brush xml:id="br0">
      <inkml:brushProperty name="width" value="0.05" units="cm"/>
      <inkml:brushProperty name="height" value="0.05" units="cm"/>
    </inkml:brush>
  </inkml:definitions>
  <inkml:trace contextRef="#ctx0" brushRef="#br0">5 1849 13088,'-4'-28'-188,"3"28"124,1-1 0,0 1 1,0 0-1,0-1 0,0 1 0,0-1 1,0 1-1,0-1 0,1 1 1,-1 0-1,0-1 0,0 1 1,0-1-1,0 1 0,0 0 1,1-1-1,-1 1 0,0 0 0,0-1 1,1 1-1,-1 0 0,0-1 1,1 1-1,-1 0 0,0-1 1,1 1-1,-1 0 0,0 0 1,1-1-1,-1 1 0,0 0 1,1 0-1,-1 0 0,1 0 0,-1 0 1,1 0-1,0-1 0,17 1 76,-15 0-155,15-1 69,0-1-1,-1-1 1,1-1 0,-1 0 0,29-12 0,-23 8 27,9-4-232,177-92 64,-149 69 790,138-80 4,33-23-357,-130 78 313,446-273 184,-435 260-358,162-118 4,109-87-1829,219-153-6222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43.725"/>
    </inkml:context>
    <inkml:brush xml:id="br0">
      <inkml:brushProperty name="width" value="0.05" units="cm"/>
      <inkml:brushProperty name="height" value="0.05" units="cm"/>
    </inkml:brush>
  </inkml:definitions>
  <inkml:trace contextRef="#ctx0" brushRef="#br0">0 1400 4664,'0'0'1534,"7"-4"-1203,87-46 24,144-70-87,-175 87-68,146-75 0,36-21-200,-136 67-200,190-121 0,148-98-640,240-148-3160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53.885"/>
    </inkml:context>
    <inkml:brush xml:id="br0">
      <inkml:brushProperty name="width" value="0.05" units="cm"/>
      <inkml:brushProperty name="height" value="0.05" units="cm"/>
    </inkml:brush>
  </inkml:definitions>
  <inkml:trace contextRef="#ctx0" brushRef="#br0">0 1 6640,'71'18'129,"-70"-18"-94,0 0-1,-1 0 0,1 0 1,0 0-1,-1 0 1,1 0-1,0 1 1,-1-1-1,1 0 0,0 0 1,-1 1-1,1-1 1,-1 1-1,1-1 1,-1 0-1,1 1 0,-1-1 1,1 1-1,-1-1 1,1 1-1,-1-1 1,0 1-1,1-1 0,-1 1 1,0 0-1,1-1 1,-1 1-1,0-1 1,0 1-1,0 0 0,0-1 1,1 1-1,-1 0 1,0-1-1,0 1 1,0 0-1,0-1 0,0 1 1,-1 1-1,-5 12 96,5-13-78,0 1 0,0 0 1,1 0-1,-1 0 0,0 0 0,1 0 1,0 0-1,-1 0 0,1 0 0,0 0 1,0 0-1,0 0 0,0 3 1,1 6 55,-3 47 208,2-1-123,0 24-153,1 105-7,0-148 101,15 160 55,-12-154-41,27 218 40,-25-209-161,26 199 6,-26-206-26,11 58-1,2 10-4,-4-12-2,-3-15 1,-9-65-1,-1-4-3,1 0 0,8 27 0,-8-36-257,1 1 0,0-1 0,0 0 0,1 0 1,0 0-1,8 10 0,2 3-5353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09:51.504"/>
    </inkml:context>
    <inkml:brush xml:id="br0">
      <inkml:brushProperty name="width" value="0.05" units="cm"/>
      <inkml:brushProperty name="height" value="0.05" units="cm"/>
    </inkml:brush>
  </inkml:definitions>
  <inkml:trace contextRef="#ctx0" brushRef="#br0">1 122 992,'120'-14'576,"22"-8"83,-102 16-193,164-19 825,36 5-360,-191 16-478,173-19 189,-180 20-148,279-2 676,-198 18-787,102 18 90,-137-16-362,48 3 37,55 1 338,-140-15-468,-8-1 9,367 1 190,-211-16-102,-157 9-94,159-11 26,-162 11 33,41-4 0,240-14 129,-124 18-17,-159 4-145,212 16 250,-147-10-153,95 5-5,-156-10-79,163 9 64,-168-10 137,201-8 87,-147 0-88,161-12 76,-220 15-332,40-1 272,193-10 260,-121 10-219,-148 7-417,-6 1-7799,18-4 6300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54.242"/>
    </inkml:context>
    <inkml:brush xml:id="br0">
      <inkml:brushProperty name="width" value="0.05" units="cm"/>
      <inkml:brushProperty name="height" value="0.05" units="cm"/>
    </inkml:brush>
  </inkml:definitions>
  <inkml:trace contextRef="#ctx0" brushRef="#br0">0 0 9504,'33'47'-96,"-32"-46"52,0 0 0,0 0 0,-1 0 0,1 0 0,0 0 0,-1 0 0,1 0 0,-1 1 0,1-1 0,-1 0 0,1 0 0,-1 0 0,0 1 0,0-1 0,0 0 0,0 0 0,0 1 0,0-1 0,0 0 0,0 1 0,0-1 0,0 0 0,-1 2 0,-1 15 73,3-12-30,0 0 1,1-1-1,0 1 0,-1-1 1,5 6-1,10 19 370,2-2 1,42 53-1,-48-65-401,58 66 951,-52-61-826,-14-16-12,0-1 0,0 1-1,0 0 1,1-1 0,-1 0 0,1 0 0,10 5-1,1 1 14,-1 1-36,-10-7-14,1 0 0,-1 0-1,1-1 1,0 0 0,0 0-1,12 4 1,17 3 126,41 8 0,-53-17 58,35-10 4,-41 4-208,34-12 0,-29 6-20,-1 0 0,0-2 0,0 0 0,-2-1 0,1-2 0,17-18 0,-10 2-97,-27 31 74,1 1 1,-1 0-1,0-1 1,1 1-1,-1 0 1,0-1-1,0 1 1,1-1-1,-1 1 1,0 0 0,0-1-1,1 1 1,-1-1-1,0 1 1,0-1-1,0 1 1,0-1-1,0 1 1,0-1-1,0 1 1,0 0-1,0-1 1,0 1 0,0-1-1,0 0 1,-1-3-79,-1-1 0,0 1 0,1 0 0,-1 0 0,-1 0 0,1 0 0,0 1 0,-1-1 0,-6-6 0,-2-4-817,-25-41-5626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39.253"/>
    </inkml:context>
    <inkml:brush xml:id="br0">
      <inkml:brushProperty name="width" value="0.05" units="cm"/>
      <inkml:brushProperty name="height" value="0.05" units="cm"/>
    </inkml:brush>
  </inkml:definitions>
  <inkml:trace contextRef="#ctx0" brushRef="#br0">628 2302 4488,'2'-44'1,"-2"44"-1,0-1 0,0 0 0,0 0-1,0 0 1,0 0 0,0 0 0,0 0 0,0 0 0,-1 1-1,1-1 1,0 0 0,0 0 0,-1 0 0,1 0 0,-1 1-1,1-1 1,-1 0 0,1 0 0,-1 1 0,1-1-1,-1 0 1,1 1 0,-1-1 0,0 0 0,0 1 0,1-1-1,-1 1 1,0-1 0,0 1 0,-1-1 0,-14-11 492,-33-42 121,37 38 134,-45-92 229,35 58-536,-23-83 0,36 104-363,-6-20 270,-88-271 161,81 252-48,-84-268 197,87 273-130,-60-215 202,67 230-242,-30-149 165,38 164-312,3 17-197,-1-2-54,2 0 1,0 0-1,1 0 1,1 0-1,0 1 0,6-19 1,0 13 154,2 0-1,1 0 1,19-31 0,-22 40-210,16-17-275,29-29-1708,-5 7-6511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0.915"/>
    </inkml:context>
    <inkml:brush xml:id="br0">
      <inkml:brushProperty name="width" value="0.05" units="cm"/>
      <inkml:brushProperty name="height" value="0.05" units="cm"/>
    </inkml:brush>
  </inkml:definitions>
  <inkml:trace contextRef="#ctx0" brushRef="#br0">624 695 9328,'-33'-3'106,"21"2"100,0 0 0,-1 0-1,-21 3 1,-80 11 831,90-6-522,-95 50 160,95-41-415,-32 27 0,34-24-234,-19 22 0,22-18-26,1 2 0,1 0 1,-18 34-1,24-32 7,4 12-3,-5 62 1,14-73 2,34 101 2,-24-107-2,26 25-1,-28-36-5,1 0-1,22 17 1,-21-20-2,1-1 1,1-1-1,-1 0 1,1 0 0,0-1-1,25 5 1,-14-7-12,12-6-1,57-11 1,-91 13 0,1 1 1,-1-1-1,0 0 1,0 0-1,0-1 1,5-2 0,111-76-97,-95 56 49,98-136-28,-102 129-18,1-7 9,28-72 0,-48 108 93,8-20-54,-1 0 0,-1-1 0,0 0 0,-2 0 0,2-26 0,-8 52 52,5 35 2,3 0 3,4 9 1,9 7 4,6 6-2,8 2 2,8 0-3,51 41-5,-84-94-1,0-1 1,0 0-1,1 0 0,0-1 0,1-1 1,-1 1-1,18 6 0,-19-9 2,-8-3 1,0-1 0,1 1 0,-1-1 0,0 1-1,0-1 1,1 1 0,-1-1 0,0 0 0,1 0 0,-1 0 0,3 1 0,12-2-5,1-1 0,0 0 0,21-6 0,-22 1-33,-10 2 4,3 0-9,0-2 0,-1 1 0,0-1-1,0 0 1,-1-1 0,1 0 0,-2 0 0,12-17 0,76-153-1053,-62 107 690,23-81 62,-55 151 346,1 0 0,-1 0 0,0 0 0,1 0 0,-1 0 1,1 0-1,-1 1 0,1-1 0,-1 0 0,1 0 0,0 0 1,-1 1-1,1-1 0,0 0 0,0 1 0,-1-1 0,1 1 0,2-2 1,-3 2 0,1 0 1,0 0-1,0 0 1,-1 0 0,1 0-1,0 0 1,0 0 0,-1 0-1,1 0 1,0 1-1,-1-1 1,1 0 0,0 0-1,-1 1 1,1-1-1,0 0 1,-1 1 0,1-1-1,0 1 1,3 3 16,0 0-1,0 0 1,-1 1 0,1-1 0,2 6 0,-2-5-2,80 100 123,-48-58-134,9 10-4,-15-21-34,1-2 0,41 34 0,-59-56 23,-8-7-16,0-1 0,1 0-1,-1 0 1,12 6 0,39 19-118,-55-29 139,-1 0 1,0 0-1,1 1 0,-1-1 0,0 0 0,1 0 0,-1 0 0,0 0 0,1 0 0,-1 0 0,1 0 1,-1 0-1,0 0 0,1 0 0,-1 0 0,0 0 0,1 0 0,-1 0 0,1 0 0,-1 0 0,0 0 1,1 0-1,-1 0 0,0 0 0,1-1 0,-1 1 0,6-3-10,0 0-1,0-1 1,0 1 0,-1-1-1,0 0 1,0 0 0,0-1-1,0 0 1,-1 0-1,1 0 1,4-7 0,0-4 7,0 0 0,0-1 0,10-30 0,30-132 695,-45 157-640,9-29 416,-7 31-211,15-34-1,-17 47-205,-1-1-1,2 1 0,-1 0 0,1 1 0,0-1 0,0 1 0,1-1 0,0 2 1,8-8-1,-13 13-45,0-1 0,0 0 1,0 0-1,1 1 0,-1-1 1,0 0-1,0 1 0,1-1 1,-1 1-1,0 0 0,1-1 1,-1 1-1,0 0 0,1 0 1,-1 0-1,0 0 0,1 0 1,-1 0-1,0 0 0,1 0 1,-1 0-1,0 1 0,1-1 1,-1 1-1,0-1 0,0 1 1,1-1-1,0 2 0,27 15 2,5 9 2,4 5-3,6 4-2,5 3 0,54 23-27,-91-55-15,0-1 0,1 0 0,-1-1 0,1 0 0,-1-1-1,25 2 1,-22-2 10,-4-2-14,0 0 0,0 0 0,0-1 0,0 0 1,0-1-1,0 0 0,13-4 0,-10 3-12,2-4-275,3-8 149,0 0 0,17-19 0,-23 16-575,37-95-281,-42 85 367,13-130-225,-20 122 453,-12-149-170,5 146 189,-42-168-170,36 172 176,-45-73-87,54 102 508,0 2 0,0-1 0,0 0 1,0 0-1,-1 1 0,0 0 0,1 0 0,-1 0 0,-1 0 0,1 1 0,0-1 0,-1 1 0,1 0 0,-1 0 1,-5-1-1,5 2 25,5 0-13,-1 1-1,1 0 1,0 0 0,-1 0-1,1 0 1,-1-1 0,1 1-1,-1 0 1,1 0-1,0 0 1,-1 0 0,1 0-1,-1 0 1,1 0-1,-1 0 1,1 0 0,0 0-1,-1 0 1,1 1 0,-1-1-1,1 0 1,0 0-1,-1 0 1,1 0 0,-1 1-1,-5 3 58,0 0 0,0 1-1,1-1 1,-1 1 0,1 0-1,-6 9 1,10-13-40,0-1 0,1 1 0,-1 0 0,1 0 0,-1 0-1,1 0 1,-1 0 0,1-1 0,0 1 0,-1 0 0,1 0 0,0 0-1,0 0 1,0 1 0,-3 29 286,1 44-1,6-48 126,33 138 175,-25-125-208,68 200 148,-65-192-248,43 165 76,-51-179-337,-5 3-23,-3 39 1,1-70-38,-1-1 0,0 1 0,0-1-1,-1 0 1,1 0 0,-1 0 0,0 1 0,0-2 0,-1 1 0,1 0-1,-1 0 1,0-1 0,-7 7 0,-10 17-823,-26 50-3897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2.194"/>
    </inkml:context>
    <inkml:brush xml:id="br0">
      <inkml:brushProperty name="width" value="0.05" units="cm"/>
      <inkml:brushProperty name="height" value="0.05" units="cm"/>
    </inkml:brush>
  </inkml:definitions>
  <inkml:trace contextRef="#ctx0" brushRef="#br0">0 1589 5744,'18'-18'-9,"-12"12"-122,1 0 0,0 0 0,0 0 0,11-6 0,203-141-1990,-197 133 1835,92-94-66,-94 87 279,78-122-20,-81 114 67,75-180 53,-80 172 233,-8 23-137,4-12 12,-2-1 1,-1-1 0,-2 1-1,1-40 1,-6 73-136,1-14 195,-1 0 0,-4-24 0,3 34-148,1 1 0,-1-1 0,0 0 0,0 1 0,0-1 0,-1 1-1,1-1 1,-1 1 0,0 0 0,0 0 0,0 0 0,0 0 0,0 0 0,-1 0 0,1 0-1,-1 1 1,0-1 0,-3-1 0,-2 3 301,2 3-254,0 1 1,0-1-1,1 1 0,-1 0 0,1 1 0,0-1 1,0 1-1,0 0 0,1 0 0,-1 1 1,1-1-1,-6 9 0,-1 2 111,1 0 0,-13 26 0,15-20 202,-25 106 138,28-97-258,1 139 86,6-129-226,27 194 53,-21-187-80,-4-27-77,50 211 179,-51-221-197,51 146 150,-53-154-169,22 45 66,-22-44-72,1-1 0,0 0-1,-1 1 1,1-1 0,0 0 0,0 0-1,0 0 1,0 0 0,0-1 0,0 1-1,1 0 1,-1-1 0,1 1 0,-1-1-1,1 0 1,-1 0 0,1 0 0,3 0-1,-4-1-10,-1 0-1,1-1 0,0 1 1,0-1-1,0 0 0,0 0 1,-1 0-1,1 1 0,0-1 1,-1-1-1,1 1 0,-1 0 1,1 0-1,-1-1 0,0 1 1,1 0-1,-1-1 1,0 0-1,0 1 0,1-4 1,-1 4-19,3-4-26,-1 0 1,1 0-1,-2 0 1,1 0-1,0 0 1,-1-1-1,0 1 0,2-9 1,10-28-133,43-92-678,-2 32 714,-52 98 119,-1 0 0,1 0 0,1 0 0,-1 0 0,0 0 0,1 1 0,6-6 0,-3 4 7,2 1-74,42-1-26,-40 8 101,8 8-9,0 1 0,-1 0 0,29 27 0,-6 5-158,-27-31 124,99 90-225,-100-91 280,-9-8 3,0 0-1,0-1 1,0 0-1,1 0 1,-1 0 0,1 0-1,8 3 1,70 25 18,-66-29 432,5-5-125,38-10 0,-45 5 199,0-6-279,0 0 1,18-22-1,-23 19 220,0-9-126,-1-1-1,-1 0 1,-2 0-1,6-55 1,-10 17-156,-5 40 195,-35-89 139,27 95-206,-3 3-160,-2 0 0,-23-20 0,23 29 140,-3 2-159,-1 2-1,-27-1 1,30 6-8,2 5-63,0 1 0,-24 17 0,38-25-44,0 1-1,0 0 1,0-1 0,0 1-1,0 0 1,0 0 0,1 0-1,-1 0 1,0 0 0,1 0-1,-1 0 1,0 2 0,-9 19 28,2-1 0,-9 37 0,14-34-27,4 15-8,1 0 0,2-1 0,13 53 0,-12-72-2,-2-7-1,1 0-1,0-1 1,8 15-1,30 55-53,-32-68-183,-6-10 178,-1 0 43,0 0-1,1 0 1,-1 0 0,1-1 0,0 1 0,0-1 0,0 0 0,0 0 0,0 0-1,1-1 1,-1 0 0,1 1 0,-1-1 0,0-1 0,10 1 0,-7-2-6,-1 0 0,1 0 0,0-1 0,0 0 0,-1-1 0,1 1 0,-1-1 1,0 0-1,0-1 0,0 0 0,0 0 0,-1 0 0,1-1 0,5-5 0,-10 8 19,24-28-47,-13 14-41,76-112-167,-57 85 217,-15 24 3,1 0 1,1 1 0,24-19-1,-40 36 32,1 0-1,-1 0 1,0 0-1,1 0 1,-1 0-1,1 0 1,0 1 0,-1-1-1,1 1 1,-1 0-1,1 0 1,0 0-1,-1 0 1,1 0-1,-1 1 1,1-1-1,0 1 1,-1-1-1,1 1 1,-1 0-1,1 0 1,-1 0-1,0 1 1,1-1-1,-1 0 1,4 4-1,4 3-8,1 1-1,-2 0 0,16 17 0,-21-21 1,33 40-15,-33-41 30,97 101-48,-59-70 49,-31-27 3,0 0 1,1-1 0,0 0 0,0-1-1,0-1 1,1 0 0,0 0 0,0-1-1,15 2 1,-18-8 6,-2-2-5,0 0 0,0-1 0,0 0 0,-1 0 0,0-1 0,0 0 0,0 0 0,-1-1 0,0 0 0,0 0 0,8-14 0,-6 8 2,-4 7 6,-1 0 1,0 0 0,0 0-1,0 0 1,3-13 0,33-109 78,-27 87-13,-3-1-1,7-56 0,-10 55-26,16-144 19,-18 142-75,9-222-4,-11 213 4,1-187-5,-3 200-1,-1 24 6,-1-19-9,-1 0 1,-11-47 0,14 78 6,-1 1 3,0-1 0,0 0 0,-1 1 1,1-1-1,-1 1 0,0 0 0,0-1 0,0 1 0,-5-5 1,7 8 2,0 1 0,0 0 1,0 0-1,0 0 0,0 0 1,0 0-1,0-1 0,-1 1 1,1 0-1,0 0 0,0 0 1,0 0-1,0 0 0,0 0 1,-1 0-1,1 0 0,0 0 1,0 0-1,0-1 0,0 1 1,0 0-1,-1 0 0,1 0 1,0 0-1,0 0 0,0 0 1,0 0-1,-1 0 0,1 0 1,0 0-1,0 0 0,0 1 1,0-1-1,-1 0 0,1 0 1,0 0-1,0 0 0,0 0 1,0 0-1,0 0 0,-1 0 1,1 0-1,0 0 0,0 1 1,0-1-1,0 0 0,0 0 1,-7 5-13,1 0 0,0 1 0,0-1 0,0 1 0,1 1 0,-8 9 0,4 4 8,-29 130-1,34-108 14,4 239 7,4-220 20,46 250 26,-38-251 41,17 76 4,5 12-83,-32-139-34,7 30-53,-3 0 0,-1 0 0,1 56 0,-6-92 36,0 6-28,-1 1 1,1 0 0,-1-1-1,-4 13 1,5-22 52,0 0-1,0 1 1,0-1 0,0 0 0,0 0-1,0 0 1,0 1 0,0-1-1,0 0 1,0 0 0,0 0-1,0 0 1,0 0 0,0 1 0,0-1-1,0 0 1,0 0 0,-1 0-1,1 0 1,0 0 0,0 0-1,0 1 1,0-1 0,0 0 0,-1 0-1,1 0 1,0 0 0,0 0-1,0 0 1,0 0 0,-1 0-1,1 0 1,0 0 0,0 0 0,0 0-1,0 0 1,-1 0 0,1 0-1,0 0 1,0 0 0,0 0 0,0 0-1,-1 0 1,1 0 0,-3 0-18,0 0 0,0 0 1,0 0-1,0-1 0,0 0 1,0 1-1,0-1 1,-3-1-1,0-2-41,-1 1 0,1-1-1,0 0 1,-8-8 0,-68-71-329,65 61-34,0 0 0,-24-43-1,31 48 334,2 3-42,0 0 0,1-1 0,0 0-1,2-1 1,-7-21 0,10 28 93,0-10-158,3 6 149,1 0-1,1 0 1,0 0 0,6-15 0,-9 27 46,0 1 0,0-1 1,1 0-1,-1 0 0,1 0 1,-1 1-1,1-1 0,-1 0 0,1 1 1,-1-1-1,1 0 0,-1 1 1,1-1-1,0 1 0,-1-1 0,2 0 1,9-5-6,0 0 0,0 1 0,1 0 0,-1 1 0,1 0 0,0 1 1,0 1-1,0-1 0,1 2 0,-1 0 0,13 0 0,-5 0 8,-11 1-3,-1 0 0,0 0-1,1 1 1,-1 0 0,16 4 0,33 10-26,91 36 0,-83-20 29,92 56-713,-106-59-3538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2.584"/>
    </inkml:context>
    <inkml:brush xml:id="br0">
      <inkml:brushProperty name="width" value="0.05" units="cm"/>
      <inkml:brushProperty name="height" value="0.05" units="cm"/>
    </inkml:brush>
  </inkml:definitions>
  <inkml:trace contextRef="#ctx0" brushRef="#br0">21 0 992,'0'0'0,"-9"20"0,-2 14 0,27-19-24,22-10 24,17 15-248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2.941"/>
    </inkml:context>
    <inkml:brush xml:id="br0">
      <inkml:brushProperty name="width" value="0.05" units="cm"/>
      <inkml:brushProperty name="height" value="0.05" units="cm"/>
    </inkml:brush>
  </inkml:definitions>
  <inkml:trace contextRef="#ctx0" brushRef="#br0">1 233 2784,'1'23'-28,"-1"-17"205,1 1 0,0 0 0,0-1 0,2 9 0,21 83 755,-18-75-741,1-1-1,1 0 1,14 26 0,-13-27-114,-2-6 48,1 0-1,0 0 0,1 0 1,1-1-1,14 17 0,-14-19-97,-7-9-24,-1 1-1,1-1 0,0 1 1,0-1-1,0 0 0,0 0 1,1 0-1,-1 0 0,8 3 1,2 2 0,23 12 1,-20-16 3,27-4-1,-34-1-5,-1-1 0,1 0-1,-1-1 1,12-4-1,-5-1 22,1 0-1,-2-1 1,1-1 0,-1 0-1,-1-1 1,23-24 0,-11 8 90,33-46 0,-48 57 50,1 1-1,-2-1 1,0-1 0,9-25-1,-13 30-101,-4 9-11,1 0 1,-1 0-1,0 0 0,0 0 0,0-1 0,0 1 1,0 0-1,-1-1 0,1 1 0,-1-7 1,0-1 28,0-18 50,0 28-117,0 1-1,0 0 1,0 0-1,0-1 1,0 1-1,0 0 1,0-1-1,0 1 1,-1 0-1,1-1 1,0 1 0,0 0-1,0-1 1,0 1-1,0 0 1,0 0-1,-1-1 1,1 1-1,0 0 1,0-1-1,0 1 1,-1 0-1,1 0 1,0 0 0,0-1-1,-1 1 1,1 0-1,0 0 1,0 0-1,-1-1 1,-4-1 48,0 0 1,0-1 0,-1 2-1,1-1 1,0 1 0,-1 0-1,1 0 1,-1 0-1,1 1 1,-1-1 0,1 1-1,-1 1 1,1-1 0,-9 3-1,-8 1 192,-40 14-1,59-17-256,-11 5 230,-1 0 0,1 0 0,1 1-1,-1 1 1,-16 12 0,16-10-151,2-2 6,1 1 1,0 0-1,0 1 1,-15 17-1,15-14-60,1 1 9,4-1-19,1 1-1,0 0 1,1 0-1,1 0 1,0 0-1,-1 29 1,10-13-6,-5-27-3,1 0-1,0 0 1,0 0 0,0 0 0,0 0 0,0-1 0,1 1 0,-1-1 0,1 0 0,-1 1-1,6 2 1,1-2-5,9-5-1,29-6 0,-31 2-47,23-17-42,64-50 0,-51 27 54,-21 15 12,63-59-7,-45 52 37,-39 35 6,8 4 57,-1 0 0,0 1 1,31 9-1,-13-2-41,-12 3-27,-1 0 0,-1 1 1,21 16-1,-40-27 4,9 6-1,19 12-31,31 9-67,-48-27-233,3-3 172,-2-1-1,25-6 1,-26 2-279,6-10 106,24-24 1,-34 25-387,1-9 213,-1-1 0,-1 0 1,-1 0-1,4-30 0,-10 39 362,0-37-951,-12-41-381,1 10-497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3.302"/>
    </inkml:context>
    <inkml:brush xml:id="br0">
      <inkml:brushProperty name="width" value="0.05" units="cm"/>
      <inkml:brushProperty name="height" value="0.05" units="cm"/>
    </inkml:brush>
  </inkml:definitions>
  <inkml:trace contextRef="#ctx0" brushRef="#br0">1 60 10312,'0'0'0,"36"0"0,28-3 0,17-8-2320,17-6 2320,80-12-5224</inkml:trace>
  <inkml:trace contextRef="#ctx0" brushRef="#br0" timeOffset="1">2292 57 14072,'33'77'-1248,"7"21"-250,-37-91 1189,0 0 0,0 0 0,-1 0 0,0 0 0,0 0 0,0 9 0,2 6-21,8 37-262,-10-35-1120,-22 106-380,20-127 2068,-1-1 1,0 1-1,1 0 0,-1-1 1,0 1-1,0-1 0,-1 0 1,-1 4-1,-96 132-586,95-133 559,-93 128-1976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4.534"/>
    </inkml:context>
    <inkml:brush xml:id="br0">
      <inkml:brushProperty name="width" value="0.05" units="cm"/>
      <inkml:brushProperty name="height" value="0.05" units="cm"/>
    </inkml:brush>
  </inkml:definitions>
  <inkml:trace contextRef="#ctx0" brushRef="#br0">497 1 9952,'-33'60'-304,"33"-60"176,-1 1 0,1-1 0,0 1 1,-1 0-1,1-1 0,0 1 0,-1-1 1,1 1-1,0-1 0,0 1 0,0 0 1,-1-1-1,1 1 0,0 0 0,0-1 1,0 1-1,0 0 0,0-1 0,0 1 1,0-1-1,1 1 0,-1 0 0,6 0-221,-34 14-504,17-10 789,0 1-1,1-1 1,-11 9-1,-105 73-68,100-65 394,-101 110 147,105-103 40,-55 122 252,76-149-621,-1 1-1,1 0 1,0 0 0,1 0-1,-1 0 1,0 0 0,1 0-1,0 0 1,0 6 0,0-9-79,0 105 786,15 12-508,-15-117-278,1 6 100,0 0 0,0 0 0,0 0 0,1 0 0,5 11 0,44 92 500,17 0-390,-36-67 245,159 148 193,-152-155-160,138 124 152,-148-131-392,82 96 13,-110-123-280,0 0 1,1 1-1,-1 0 0,0-1 0,0 1 1,0 0-1,0-1 0,0 1 0,0 0 0,0 2 1,1 3-10,0-1 1,-1 0 0,0 1 0,0-1 0,-1 1 0,0 0 0,0-1-1,0 1 1,-1-1 0,-2 11 0,3-16 10,0 0 0,-1 0 1,1 0-1,0 0 0,-1-1 0,1 1 0,-1 0 1,1 0-1,-1 0 0,1-1 0,-1 1 0,0 0 1,1 0-1,-3 0 0,-9 9-69,-2 0 0,1-1 0,-29 14 0,20-17-146,-111 8-164,115-13 167,1-2-1,0 1 1,-1-2-1,1 0 1,-22-7 0,-2 0-367,7 2-359,-63-22-1,97 29 934,-1 0-1,1-1 1,-1 1-1,1 0 0,0 0 1,-1 0-1,1 0 0,-1-1 1,1 1-1,0 0 0,-1-1 1,1 1-1,0 0 0,-1 0 1,1-1-1,0 1 0,0-1 1,0 1-1,-1 0 1,1-1-1,0 1 0,0 0 1,0-1-1,0 1 0,-1-1 1,1 1-1,0-1 0,0 1 1,0 0-1,0-1 0,0 1 1,0-1-1,0 1 1,0-1-1,0 1 0,0 0 1,1-1-1,-1 1 0,0-1 1,0 1-1,0 0 0,0-1 1,1 1-1,-1-1 0,0 1 1,0 0-1,1-1 0,-1 1 1,0 0-1,1 0 1,-1-1-1,0 1 0,1 0 1,-1 0-1,1-1 0,-1 1 1,0 0-1,1 0 0,-1 0 1,1 0-1,-1-1 0,0 1 1,1 0-1,189-65-1390,-163 56 1262,-1-1-1,0-2 1,33-20-1,-36 19 207,5-3 452,110-81 192,-113 76-245,86-94 179,-93 89-219,48-117 216,-58 115 44,5-102 251,-13 128-866,0 0-1,0 0 1,0 0 0,-1 0-1,1 0 1,0 0 0,-1 0-1,1 1 1,-2-4 0,-4-9 101,0 0 0,-1 1 0,-1 0 0,-10-13 0,5 15 320,4 6-367,-1 1 1,-1 0 0,1 1 0,-1 0 0,-12-2-1,8 6 421,-2 5-298,1 1 0,-21 12 0,36-19-212,0 1 0,1-1 0,-1 1 1,0 0-1,0 0 0,0-1 1,0 1-1,1 0 0,-1 0 0,0 0 1,1 0-1,-1 0 0,0 1 1,-14 25 201,-14 36 1,23-40 0,-6 102 66,14-98-185,33 121 33,-25-118-107,65 110 10,-57-115-23,90 73-17,-106-96-19,0 0 0,0-1 0,1 1 1,-1-1-1,0 1 0,1-1 0,0 0 0,2 1 1,28 8-58,0-1 0,39 5 1,-45-14-201,13-7 89,48-16 1,-63 11-38,5-10 61,44-43 0,-56 43-106,57-105-54,-63 100 294,-1-7-39,0-1 0,-3-1-1,-1 0 1,-1 0 0,1-50 0,-7 74 35,0 4 20,0 0 1,0 0 0,0 0 0,-1 0-1,-4-15 1,1 15 7,0 9 0,1 7 2,-2 16-1,2 13 0,3 11 1,6 4 4,6 2-3,-7-34-7,1-1 0,0 0 0,2 0 0,0-1 0,14 22 0,-14-29-32,0-1 0,1 1 0,1-1 0,-1-1 0,21 16 0,-20-23-63,1-4 68,0 0 1,0 0 0,20-9-1,-18 3 6,57-62-10,-65 65 31,0 0 0,-1-1 0,0 1 0,0-1 0,0 0 0,4-11 0,2-3 0,26-52 1,-6-2 4,-5-2 1,-19 56 2,13-39-13,16-91 0,-34 146 8,4-31-7,-4 33 8,-1 0 1,0 0-1,1 1 0,-1-1 0,1 0 1,-1 1-1,1-1 0,0 0 0,0 1 1,-1-1-1,1 1 0,0-1 0,0 1 1,1 0-1,1-3 0,0 7 8,8 14-1,0 0 1,-2 1 0,0 1-1,-1 0 1,11 37 0,13 74 245,-27-86-116,1 48 1,4-114-113,-5 8 3,1 0 1,1 0-1,0 1 0,1 0 1,11-14-1,14-13 6,-25 34-19,0 3-11,-1 1 0,1 0 1,-1 1-1,1 0 1,0 0-1,0 0 0,-1 1 1,1 0-1,0 1 1,9 1-1,23 10 0,-2 6-13,-1 2 0,64 45 0,-87-55 9,88 66-135,-53-36 80,-47-38 57,-1-1 0,0 0-1,1 1 1,-1-1 0,1 0 0,0 0-1,-1 0 1,1 0 0,0-1 0,-1 1 0,1 0-1,0-1 1,0 1 0,2-1 0,5 2 0,18 7-3,-17-9-18,2-5-331,-1-1 0,1 0 0,11-8 0,28-16-6549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5.028"/>
    </inkml:context>
    <inkml:brush xml:id="br0">
      <inkml:brushProperty name="width" value="0.05" units="cm"/>
      <inkml:brushProperty name="height" value="0.05" units="cm"/>
    </inkml:brush>
  </inkml:definitions>
  <inkml:trace contextRef="#ctx0" brushRef="#br0">0 1 11832,'1'23'-98,"-1"-12"-78,1-1 0,0 1 1,0-1-1,1 1 0,1-1 0,5 15 1,102 302 4777,-75-238-4428,-19-48 266,81 205 144,-78-198-305,28 61 1,9 11-222,0-18-53,-2-19-4,-40-64-1,0 0 0,31 30-1,-39-45 0,-1 0-1,0-1 1,1 1-1,0-1 1,0 0-1,0 0 1,0-1 0,0 0-1,0 0 1,1 0-1,11 1 1,-10-2-3,1 0-6,0 0 0,1 0 1,-1-1-1,0 0 0,1-1 1,-1 0-1,16-4 0,-13 3-6,10-2-38,-1 0-1,0-2 0,21-8 0,-3 1-9,50-19-53,-85 31 67,0-1 0,0 1 0,0-1 0,0 1 0,0 0-1,0 1 1,0-1 0,7 1 0,4-1-18,-2-2 31,-10 2 32,0 0 0,0 0 0,0 1 0,0 0-1,0-1 1,0 1 0,1 0 0,-1 0-1,0 1 1,0-1 0,3 1 0,8 3-20,-1 0-1,1 0 1,-1 1 0,0 1-1,0 0 1,0 1 0,13 10-1,21 22-27,63 60-164,-65-62 82,-29-25 94,0 1-71,1-1 0,0-1 1,37 18-1,-25-20-54,-20-7 120,0 0 0,-1 0 0,1 1 0,-1 1 0,0-1 0,9 6 0,-16-8 35,-1-1 1,1 0 0,-1 1-1,1-1 1,-1 1-1,1-1 1,-1 1 0,1-1-1,-1 1 1,0-1-1,1 1 1,-1-1-1,0 1 1,1-1 0,-1 1-1,0 0 1,0-1-1,0 1 1,1 0-1,-1-1 1,0 1 0,0 0-1,0-1 1,0 1-1,0-1 1,0 1-1,0 0 1,-1-1 0,1 1-1,0 0 1,0-1-1,0 1 1,-1-1-1,1 1 1,0 0 0,0-1-1,-1 1 1,1-1-1,-1 1 1,0 0 0,-25 20-995,17-14 80,-29 22-7015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5.381"/>
    </inkml:context>
    <inkml:brush xml:id="br0">
      <inkml:brushProperty name="width" value="0.05" units="cm"/>
      <inkml:brushProperty name="height" value="0.05" units="cm"/>
    </inkml:brush>
  </inkml:definitions>
  <inkml:trace contextRef="#ctx0" brushRef="#br0">17 437 8160,'-7'-33'34,"4"21"43,1-1 0,-3-23 0,5-52 176,4 71-338,32-68-131,-35 84 167,-1 0-1,1-1 1,0 1 0,0 0-1,0 0 1,0-1 0,0 1-1,0 0 1,0 0 0,0 0-1,2-1 1,97-66-655,-74 56 711,142-38-45,-162 49 1,-1-1-1,1 1 1,-1 1-1,1-1 1,8 1-1,106-3-183,63 9-553,96-3-2872</inkml:trace>
  <inkml:trace contextRef="#ctx0" brushRef="#br0" timeOffset="1">2149 1281 13720,'0'0'0,"0"43"0,0 28 0,-27 25-872,-13 26 872,-102 44-2592,-74 37 2592,-139 169-6888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05.037"/>
    </inkml:context>
    <inkml:brush xml:id="br0">
      <inkml:brushProperty name="width" value="0.05" units="cm"/>
      <inkml:brushProperty name="height" value="0.05" units="cm"/>
    </inkml:brush>
  </inkml:definitions>
  <inkml:trace contextRef="#ctx0" brushRef="#br0">0 11 6008,'22'1'46,"30"-3"308,-22 0-126,94-5 493,-45 12-574,57 1 7,88 10 645,-49-7-644,-134-6-135,212 21 34,-200-18 101,208 19 50,-207-21-131,214 4 27,-213-8-34,238 0 66,-233 0 134,247-3 107,-245 2-99,256 4 93,-255-2-200,233-4 108,-240 3 72,213 4 144,-219-3-144,209 9 372,-76-2-193,-143-4-360,62 3 296,-122 8-476,15-11 13,0-1-1,0 0 1,-1-1 0,1 1 0,-8 2 0,-12 1 15,-1-2 0,0 0 0,-35 1 0,1-1-1771,-120 14-6724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7.657"/>
    </inkml:context>
    <inkml:brush xml:id="br0">
      <inkml:brushProperty name="width" value="0.05" units="cm"/>
      <inkml:brushProperty name="height" value="0.05" units="cm"/>
    </inkml:brush>
  </inkml:definitions>
  <inkml:trace contextRef="#ctx0" brushRef="#br0">64 166 7088,'16'76'38,"-15"-75"-26,-1 0-1,0-1 1,0 1-1,0 0 0,1 0 1,-1-1-1,0 1 0,0 0 1,0 0-1,0-1 1,0 1-1,0 0 0,-1 0 1,1 0-1,0-1 0,-1 2 1,0 2 14,-1-1-1,0 0 1,0 0 0,0 0 0,0 0-1,-1 0 1,1 0 0,-1 0 0,0-1 0,1 1-1,-5 2 1,6-5-7,1 0-1,-1 1 0,1-1 1,-1 0-1,1 1 1,-1-1-1,1 0 0,0 1 1,-1-1-1,1 1 1,0-1-1,-1 1 0,1-1 1,0 1-1,-1-1 1,1 1-1,0-1 1,0 1-1,0-1 0,-1 1 1,-27 75 506,23-55-218,-2 122 67,8-107-339,23 175 28,-14-160 18,66 246 27,-73-283-99,2 0 0,6 16 0,47 100 17,-35-84-23,34 47 0,-37-65-12,2-2 1,0 0-1,2-2 1,49 40-1,-71-62-12,0 0-1,1 0 1,-1 0 0,1-1-1,0 1 1,0-1 0,-1 1-1,1-1 1,4 1 0,-7-2 21,18 6-71,-1-1-1,26 3 1,-26-6 45,0-2-1,27-1 0,-42 1 13,0 0 0,0-1-1,0 1 1,0 0 0,0-1-1,0 1 1,0-1 0,0 1-1,0-1 1,0 0-1,0 0 1,3-2 0,-5 3 14,14-8-62,0-1-1,21-16 1,-20 10 21,26-31-1,-19 18-184,76-149-65,-81 137 199,59-169-41,-63 168-7,-4 7 89,44-162 135,-48 176-41,15-59 291,-18 68-182,-1 1 0,1-1 0,-2 0 0,1 1 0,-3-20 0,-9 87 455,10-53-590,1 1 1,-1 0-1,1 0 0,0 0 1,0 0-1,1 0 0,-1-1 1,3 8-1,1 7 7,-2 1-8,-1-9 5,1-1 0,0 0 1,1 0-1,4 12 1,41 108 94,-34-105-55,70 88 28,-64-95-35,4-3-29,1-2-1,33 14 1,-56-27-19,0 1-1,0 0 0,-1-1 1,1 1-1,0-1 0,0 0 1,0 0-1,0 1 0,3-2 1,19 0 19,-1-2-1,37-9 1,-39 2 29,12-14-17,33-32 0,-64 54-30,0 0 0,0 0-1,0 0 1,-1-1 0,1 1-1,-1 0 1,3-5 0,17-39 30,17-52 0,-31 67 17,7-132 30,-16 132 16,-31-99 30,32 129-126,1-1 1,-1 0-1,1 1 0,-1-1 0,0 1 0,0-1 0,0 1 0,1-1 0,-1 1 0,0 0 0,-1-1 1,-1-1-1,-14-13 21,-1 1 0,-37-25 1,53 39-20,0 0 0,0 0 0,0 0 0,0 0 0,0 1 0,0-1 0,-1 0 0,1 1 0,-2-1 0,-3 0 6,-8-2-3,0 0 1,-1 1-1,1 1 1,0 1-1,0 0 1,0 1-1,-1 0 1,-17 5-1,-92 32 14,104-27-63,2 4 19,1 2 1,-19 20-1,36-36 16,0 0-1,0 0 1,0 0-1,1 0 1,-1 1-1,0-1 0,1 0 1,-1 0-1,1 0 1,-1 1-1,0 1 1,-2 14-17,0 0 0,1 0 1,1 25-1,5-24-11,3-3 22,2 0 0,-1-1 0,18 22 0,-12-23-9,11 1 4,39 17 1,-43-26-18,-1-3-17,1-1 0,0-1 1,0-1-1,0-1 0,-1-1 0,29-8 1,-33 6 32,-5 2 9,0-1-1,0 0 1,11-7-1,-16 8 16,17-8-33,-1 0 1,0-2 0,-1 0-1,31-26 1,-7-2 528,-44 40-85,-1 2-401,0 1 0,-1-1 0,1 1 0,0-1 0,-1 1 0,1-1 0,0 0 0,-1 1 0,0-1 0,1 1 0,-1-1 0,0 0 0,-1 2 0,1-1 3,-1 0 0,1 0-1,0 0 1,0 0-1,0 0 1,0 0 0,1 0-1,-1 0 1,1 0 0,-1 0-1,1 1 1,-1 2 0,-1 26 106,2 1 0,0 0 0,10 56 0,26 62-16,-30-142-116,-2-6 4,-1 0 1,1-1-1,0 1 0,0-1 1,0 0-1,0 0 1,0 0-1,0-1 1,0 1-1,0-1 1,0 0-1,0 0 1,0-1-1,0 1 1,0-1-1,0 0 1,0 0-1,0 0 0,5-2 1,-1-1-1,-3 2 0,-1 0 0,1 0 0,-1-1-1,1 0 1,-1 0 0,4-4 0,17-14-13,-2-1 1,-1-2-1,0 0 1,21-33 0,-2-4-137,47-66-146,-80 115 287,-6 9 5,0-1-1,0 1 0,0 0 1,0 0-1,1 0 1,-1 0-1,1 0 0,0 0 1,0 1-1,0-1 0,0 1 1,1 0-1,3-2 1,3 4 5,4 9 0,3 5 0,1 11 0,2 7 0,49 79-23,-55-92 14,1-1-1,22 21 1,-35-38 8,-1 0 0,0 0 0,0 0 0,0 0 0,1 0 0,-1-1 0,0 1 0,0-1 0,1 1 0,-1-1 1,1 1-1,-1-1 0,0 0 0,1 1 0,-1-1 0,1 0 0,-1 0 0,3-1 0,2 1-1,-2 1 2,1-1 0,-1 0-1,1-1 1,-1 1 0,9-3 0,29-14 0,6-14 0,-25 14 4,0-1 0,-1-2 0,27-30 0,99-114 282,-133 147-267,21-20 52,-23 26 22,1 0 1,-1 1 0,2 0 0,-1 1 0,26-11-1,-6 13-23,-20 8 50,31 15 89,-1 1 0,71 40 0,-108-53-227,122 55 206,-102-48-171,-3-1 23,0-1 0,1-1 0,40 7 0,-41-10-25,2-1 52,93-4 23,-98-5-36,3-5-32,0 0 1,25-18 0,-31 14-2,5-11 2,28-41 1,-39 43 56,33-114 34,-38 107-43,-1 0-1,5-59 1,-9 62-49,-1 17 12,1 0 1,-2 0 0,0 0 0,-1-14 0,-1 5-9,2 5-8,-7-37 113,4 38-71,0 0 0,-9-20 0,6 26 167,2 6-201,1 1 1,-1-1 0,0 1 0,1-1 0,-1 1 0,1 0 0,-1 0 0,1 1 0,-1-1 0,-6 2 0,10-2-21,-1 1 0,0-1 0,1 0 0,-1 0 0,1 0 0,-1 1 0,1-1 0,-1 0 0,1 1 0,-1-1 0,1 0 0,-1 1 0,1-1 0,0 1 0,-1-1 0,1 0 0,-1 1 0,1-1 0,-1 2 0,-10 15 54,1 0 1,-12 27 0,14-21 133,-13 120 45,20-104-197,15 222 26,-8-202 0,40 245 29,-34-243-42,63 236 35,-60-241 10,66 232-18,-26-96-842,-51-180 227,-9-31 106,-15-39-246,-31-110-1570,2 13-6010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8.428"/>
    </inkml:context>
    <inkml:brush xml:id="br0">
      <inkml:brushProperty name="width" value="0.05" units="cm"/>
      <inkml:brushProperty name="height" value="0.05" units="cm"/>
    </inkml:brush>
  </inkml:definitions>
  <inkml:trace contextRef="#ctx0" brushRef="#br0">1 565 6904,'42'-168'-104,"-31"130"-416,54-153-271,-53 159-41,37-65-125,-49 96 968,0 1 0,1-1 1,-1 0-1,1 0 0,-1 0 0,1 0 1,0 1-1,-1-1 0,1 0 0,0 1 1,-1-1-1,1 0 0,0 1 0,0-1 1,1 0-1,8-4 54,-1 1 1,1 0 0,0 0-1,1 1 1,18-4-1,-12 8 823,4 5-458,0 1 0,29 15-1,-32-9 665,64 82 364,-68-72-723,4 17-237,-2 1 1,-1 1-1,11 51 0,-23-78-424,-1 0 61,0 0 0,-1 20 0,0-8 116,2 0-196,-2 0 0,-2 0 1,-3 30-1,22-83-40,-4 0-46,8-13-178,17-47-1,-39 85 210,1 0-1,-1 0 1,1 0-1,-1 0 1,1 0-1,0 0 1,-1 0 0,1 1-1,0-1 1,0 0-1,-1 0 1,1 1-1,0-1 1,0 0-1,0 1 1,0-1-1,0 1 1,0-1-1,0 1 1,0 0 0,0-1-1,0 1 1,0 0-1,0 0 1,0 0-1,0-1 1,1 1-1,-1 0 1,0 1-1,0-1 1,0 0-1,0 0 1,0 0-1,0 1 1,0-1 0,0 0-1,0 1 1,0-1-1,0 1 1,1 0-1,6 3-2,-1 0 0,0 1-1,12 9 1,-15-11 5,23 16-2,-11-10 89,0-1 0,0-1 0,1 0 0,0-1 0,20 4 0,-25-7-49,-10-2-21,1 0-1,-1-1 1,1 1-1,0-1 1,-1 1 0,1-1-1,0 0 1,-1 0-1,1 0 1,0-1-1,-1 1 1,4-1 0,8-2 82,-1 0 0,0-1 1,0-1-1,0 0 0,0 0 1,-1-2-1,15-8 0,-1-8-2,-18 12 128,-3-6-69,6-31 0,-11 47-146,1 0 1,-1 1 0,0-1 0,0 0 0,0 1 0,0-1 0,0 0 0,0 0 0,0 1 0,-1-1 0,1 0 0,0 0 0,0 1 0,0-1 0,-1 0 0,0 0 0,-4-9 43,-1 0 0,0 1 0,-1 0 1,-14-15-1,7 15 32,-9 2-29,-35-6 1,51 13-52,1-1 1,-1 1-1,1 0 1,-1 0-1,1 1 1,-1 0-1,1 0 1,-1 1-1,1 0 1,-10 4-1,8-3-4,5-3-3,1 1-1,-1 0 1,1 0 0,0 0 0,-1 0 0,1 0-1,0 1 1,0-1 0,0 1 0,0-1-1,0 1 1,0 0 0,1 0 0,-3 2 0,-3 4 0,3-2-1,-1-1 1,0 1-1,1 1 0,-4 6 1,3-2-2,1 0 1,0 1 0,1-1-1,-4 22 1,8-18-5,30 57 0,-29-67 1,1 0 0,1 0 0,-1-1 0,1 1 0,-1-1 0,1 0 0,0 0 0,1 0 0,-1-1 0,1 0 0,6 4 0,-4-2-7,-2-2-22,-1 1-1,1-1 1,0-1 0,-1 1-1,1-1 1,0 0 0,1 0-1,-1 0 1,0-1 0,0 0-1,1 0 1,-1 0 0,7 0 0,-5-2-35,-1 0 0,0-1 0,0 1 0,0-1 1,0-1-1,0 1 0,0-1 0,0 0 0,-1 0 1,6-5-1,27-18-160,74-54-111,-65 45 166,-17 18 107,0 1 0,39-14 1,-27 19 61,-1 8 4,-4 8 1,-3 10 4,-2 6-3,-21-15-2,30 28 0,-19-11-24,-14-14 6,1-1 0,0 0 1,15 11-1,-12-16 17,-9-4 1,0 0 0,0 1 0,-1-1 1,1 0-1,0 0 0,0 0 1,5-4-1,23-9 7,111-43 301,-82 32-217,-23 9-38,6 0-42,-23 9-429,0 1 0,0 1 0,0 1 0,32-3 0,-32 6-7188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8.788"/>
    </inkml:context>
    <inkml:brush xml:id="br0">
      <inkml:brushProperty name="width" value="0.05" units="cm"/>
      <inkml:brushProperty name="height" value="0.05" units="cm"/>
    </inkml:brush>
  </inkml:definitions>
  <inkml:trace contextRef="#ctx0" brushRef="#br0">1 1 5744,'0'0'0,"16"18"0,11 13 0,17 16-3832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49.134"/>
    </inkml:context>
    <inkml:brush xml:id="br0">
      <inkml:brushProperty name="width" value="0.05" units="cm"/>
      <inkml:brushProperty name="height" value="0.05" units="cm"/>
    </inkml:brush>
  </inkml:definitions>
  <inkml:trace contextRef="#ctx0" brushRef="#br0">5015 82 10672,'-21'-77'-271,"20"75"333,3 6-938,-1-3 802,-1 0 0,1 0 0,-1-1 0,1 1 1,0 0-1,-1-1 0,1 1 0,0-1 0,0 1 0,0-1 0,-1 1 0,1-1 1,0 1-1,0-1 0,0 0 0,0 1 0,0-1 0,0 0 0,-1 0 0,1 0 1,0 0-1,2 0 0,5 0-85,0-1-1,0 0 1,12-3 0,28-5-1054,-30 8-2633</inkml:trace>
  <inkml:trace contextRef="#ctx0" brushRef="#br0" timeOffset="1">1 3101 10224,'0'0'0,"18"-11"0,7-10 0,4 15-6104,7 6 6104,31-7-1848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50.112"/>
    </inkml:context>
    <inkml:brush xml:id="br0">
      <inkml:brushProperty name="width" value="0.05" units="cm"/>
      <inkml:brushProperty name="height" value="0.05" units="cm"/>
    </inkml:brush>
  </inkml:definitions>
  <inkml:trace contextRef="#ctx0" brushRef="#br0">1 1716 1976,'7'-15'-29,"-2"6"-43,0-1-1,-1 0 0,-1 0 1,5-19-1,24-110-211,-26 103 825,19-190 215,-20 166-249,18-326 217,-20 307-143,1-270 235,-5 292-248,-24-211 1152,20 239-1505,5 29-199,0 0 1,0 0 0,0 0-1,0 0 1,0 0 0,0-1-1,0 1 1,0 0-1,0 0 1,0 0 0,0 0-1,0 0 1,0 0 0,0-1-1,0 1 1,0 0-1,0 0 1,0 0 0,0 0-1,-1 0 1,1 0 0,0-1-1,0 1 1,0 0-1,0 0 1,0 0 0,0 0-1,0 0 1,0 0 0,0 0-1,0 0 1,-1 0-1,1 0 1,0-1 0,0 1-1,0 0 1,0 0 0,0 0-1,0 0 1,-1 0-1,1 0 1,0 0 0,0 0-1,0 0 1,0 0 0,0 0-1,0 0 1,-1 0-1,1 0 1,0 0 0,0 0-1,0 0 1,0 0 0,0 0-1,0 1 1,0-1-1,-1 0 1,1 0 0,0 0-1,-4 6 187,0-1-103,3-4-58,0 1-1,0 0 0,0 0 0,0 0 1,0 0-1,0 0 0,1 1 1,-1-1-1,1 0 0,-1 0 1,1 0-1,0 1 0,0-1 0,0 3 1,-8 117 642,11-86-264,38 198 133,-28-184-306,79 199 95,-69-200-108,113 189 75,-105-194-161,140 149 16,-137-162-256,125 78-95,-157-107 147,0-1-1,1 0 0,-1 1 1,1-1-1,0 0 0,-1 0 1,1-1-1,0 1 0,2 0 1,13 1-75,0-1 0,0 0 0,0-1 0,34-6 0,-50 6 72,0 0-1,0-1 1,0 1 0,0-1-1,0 0 1,-1 0 0,1 1-1,0-1 1,2-2 0,10-8-79,0 0 1,-1-1 0,0 0-1,11-16 1,-10 4-312,56-148-197,-57 134 84,43-149-117,-27 82 603,-6 26 47,18-62 782,-36 160-276,27 99-138,-23-97-198,0-1 0,1 0 1,15 20-1,-14-21-105,1-1 62,0 0 0,1-1 1,24 26-1,-20-24-92,-7-7-1,1 0-1,0-1 1,1 0-1,20 14 1,-23-19-13,5 1 33,-3-5-28,0 0 0,1-1 0,-1-1 0,15 0 0,-26 0-10,1 0 0,0-1-1,-1 1 1,1 0 0,0 0-1,-1 0 1,1 0 0,0-1-1,-1 1 1,1 0 0,0 0-1,-1-1 1,1 1 0,-1-1-1,1 1 1,0 0 0,-1-1-1,1 1 1,0-2 0,13-12 24,-1-2 0,16-21 0,-21 17 60,13-105 21,-21 96-87,-19-123 14,10 121-15,-22-41 0,23 56-19,-1 0 0,-1 0 0,-13-16 0,13 21-1,0 0 0,0 1 0,-1 0 0,-16-11 0,12 12 0,0 0 0,0 0 0,-20-7 0,20 11 1,-1 0 0,1 2 1,0 0-1,-1 1 0,0 0 1,1 1-1,-26 2 0,17 3 54,-6 6-4,-43 22 1,71-31-38,1 0 1,-1-1 0,1 1-1,0 0 1,-1 0 0,1 0-1,0 0 1,0 1 0,0-1-1,-2 2 1,-24 34 150,24-31-160,0-1 0,1 1 0,-1 0-1,1-1 1,1 1 0,-3 9 0,4-10-5,0 1 0,0-1 0,0 1 1,1-1-1,0 0 0,0 1 1,0-1-1,1 0 0,-1 0 0,1 0 1,1 0-1,-1 0 0,6 8 1,2-1 20,10 1-5,1-1 0,22 10 0,-22-16 71,29-3 62,0-3 0,55-5 1,-18-3-61,-53 7-11,-1 2 0,1 1 0,64 13 0,-78-10-61,-10-3-5,-1 1-1,0 0 1,0 1 0,0 0 0,9 5 0,116 67 63,-103-53-54,144 147 19,-168-163-28,-1 0-1,0 1 1,7 9 0,51 79 34,-2 19-36,-50-88-50,-1 0 0,-2 1 0,0 1 0,-2 0 0,5 38 0,-11-62 0,1 7-24,-1 0 0,0 1 0,0 13 0,-1-25 41,-1 1 1,1-1-1,0 0 1,-1 1-1,1-1 1,-1 0 0,0 1-1,1-1 1,-1 0-1,0 0 1,0 0-1,0 0 1,0 0 0,0 0-1,0 0 1,0 0-1,0 0 1,0 0-1,0 0 1,0-1-1,-1 1 1,1 0 0,0-1-1,-1 1 1,1-1-1,0 0 1,-1 1-1,-2-1 1,3 0 9,1 0 1,-1 0-1,0-1 0,0 1 0,0 0 1,0-1-1,1 1 0,-1-1 0,0 1 1,0-1-1,1 1 0,-1-1 1,0 1-1,1-1 0,-1 0 0,1 1 1,-1-1-1,1 0 0,-1 0 0,1 1 1,-1-1-1,1 0 0,0 0 1,-1-1-1,0 0-16,-2-6 1,0 0 0,0 0-1,1-1 1,0 1 0,1-1-1,0 1 1,0-1 0,1 1-1,0-1 1,0 1 0,4-17-1,-3 9 13,8-58-202,-6 54 190,14-76 4,27-104 25,-34 160 6,44-177 7,-29 121 53,-7 17 665,-18 72-453,-2 7-93,-9 11-15,-6 15-90,17-26-78,-9 17 143,0 0-1,1 1 1,-9 29 0,12-30-89,-2 8 211,-8 114 104,16-109-144,28 133 71,-18-126-199,69 180 48,-62-173-8,80 159 38,-80-167-124,-1-3-26,6 13-26,17 51 1,-16-22-39,-24-74 33,0-1 1,0 1-1,1-1 1,-1 1-1,0-1 1,0 1-1,0-1 1,0 1-1,0-1 0,0 1 1,0-1-1,0 1 1,0-1-1,0 1 1,0-1-1,-1 1 1,1-1-1,0 1 1,0-1-1,-1 1 1,-2 5-11,0 0 1,-1-1-1,1 0 1,-1 0 0,0 0-1,-10 9 1,4-9-100,-54-1-108,64-4 199,-1 0 1,1 0-1,-1 0 1,0 0-1,1 0 1,-1 0-1,1 0 1,-1 0-1,0 0 0,1-1 1,-1 1-1,1 0 1,-1 0-1,1-1 1,-1 1-1,1 0 1,-1-1-1,1 1 1,-1 0-1,1-1 0,-1 0 1,-11-12-334,1 1 0,1-2 0,-12-20 0,13 22-382,-49-68-7337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50.912"/>
    </inkml:context>
    <inkml:brush xml:id="br0">
      <inkml:brushProperty name="width" value="0.05" units="cm"/>
      <inkml:brushProperty name="height" value="0.05" units="cm"/>
    </inkml:brush>
  </inkml:definitions>
  <inkml:trace contextRef="#ctx0" brushRef="#br0">1 766 11568,'55'-52'201,"-22"18"-29,9-14-136,31-66-30,-69 108-7,8-18-4,5-18 257,-2 0-1,-2-1 1,12-69 0,-23 102-58,-1 6-121,0-1-1,0 1 1,0-1 0,-1 1-1,0-1 1,0 0-1,0 1 1,0-1 0,-1 1-1,0-1 1,0 1 0,-2-8-1,3 35 595,0-13-616,0-6-23,0 0 1,0-1-1,1 1 0,-1 0 1,1-1-1,0 1 1,0 0-1,3 5 1,35 96 243,-28-77-175,0-1 1,2 0 0,2-1 0,28 41 0,2-4-359,85 92 1,-124-149 181,0-1 1,0 0 0,0 0 0,0 0 0,1-1 0,0 0 0,11 6 0,-13-8 39,-4-2 27,-1 1 1,1-1-1,-1 0 1,0 0-1,1 0 1,-1 1 0,1-1-1,-1 0 1,1 0-1,-1 0 1,1 0-1,-1 0 1,1 0 0,-1 0-1,1 0 1,-1 0-1,1 0 1,-1 0-1,1 0 1,0-1 0,3 0-18,-1 0 0,1 0 1,0-1-1,-1 1 0,1-1 1,-1 0-1,0 0 0,1 0 1,-1-1-1,0 1 0,0-1 1,2-3-1,1-1-25,0 0-1,-1 0 1,0-1 0,-1 0-1,6-10 1,-4 4 30,17-45-60,16-64 11,-28 87 31,27-63 0,-23 65 22,41-100-94,-55 133 112,-1 1 0,0 0-1,0 0 1,0-1 0,0 1-1,0 0 1,0-1 0,0 1 0,1 0-1,-1 0 1,0-1 0,0 1-1,0 0 1,1 0 0,-1 0-1,0-1 1,0 1 0,1 0-1,-1 0 1,0 0 0,0 0 0,1-1-1,-1 1 1,0 0 0,1 0-1,-1 0 1,0 0 0,1 0-1,-1 0 1,0 0 0,0 0 0,1 0-1,-1 0 1,0 0 0,1 0-1,-1 0 1,0 0 0,1 0-1,-1 0 1,11 12-24,18 49-91,34 58-126,60 62 339,-121-177-88,1 0 1,0-1 0,0 0 0,0 1 0,0-1-1,0 0 1,1 0 0,0-1 0,-1 1-1,1-1 1,0 0 0,0 0 0,0 0 0,0 0-1,0-1 1,9 2 0,-9-3 1,1 0-1,0 0 1,-1-1-1,1 0 1,-1 0 0,1 0-1,-1 0 1,1-1 0,-1 1-1,0-1 1,0 0-1,0-1 1,5-3 0,-1 1-3,-3 1-2,0 0 0,0 0-1,-1 0 1,1 0 0,3-7 0,21-23 15,5-13-15,-12 11 62,-1-1-1,22-55 1,-42 88-59,0 1 1,1-1-1,-1 1 1,1-1 0,0 1-1,0 0 1,0 0-1,1 0 1,-1 0-1,1 0 1,0 0-1,-1 1 1,1-1-1,0 1 1,0 0-1,1 0 1,5-3-1,-2 6 87,16 12 10,40 27 1,7 6 2,-52-35-73,-6-2-21,0-1 0,0-1 0,1 0 0,0-1 0,1 0 0,-1-1 0,1-1 1,0 0-1,21 3 0,14-10 43,-48 3-55,-1 0 0,1-1 0,-1 1 0,1 0 1,-1 0-1,1 0 0,-1 0 0,1 0 0,-1-1 0,0 1 0,1 0 0,-1 0 0,1-1 1,-1 1-1,0 0 0,1-1 0,-1 1 0,0 0 0,1-1 0,-1 1 0,0-1 1,44-63 57,-37 48-40,-2-7-10,-1 0 1,-1 0 0,-1 0-1,-2-47 1,-7 11-8,-3 10-3,-2 11 0,10 31-1,-1 0 0,0 1 1,0 0-1,-6-8 1,9 14 0,0 0-1,0 0 1,0 1 0,0-1 0,0 0 0,0 0-1,0 0 1,0 0 0,0 0 0,0 0 0,0 0-1,0 0 1,0 0 0,0 0 0,0 0 0,0 0-1,0 1 1,0-1 0,0 0 0,0 0 0,0 0-1,-1 0 1,1 0 0,0 0 0,0 0 0,0 0-1,0 0 1,0 0 0,0 0 0,0 0 0,0 0-1,0 0 1,0 0 0,0 0 0,0 0 0,-1 0-1,1 0 1,0 0 0,0 0 0,0 0 0,0 0-1,0 0 1,0 0 0,0 0 0,0 0 0,0 0-1,0 0 1,0 0 0,0 0 0,-1 0 0,1 0-1,0 0 1,0 0 0,0 0 0,0-1 0,0 1-1,0 0 1,0 0 0,0 0 0,-3 5-6,1-1 3,1 0-1,-1 1 1,1-1 0,0 0 0,0 0-1,0 1 1,0-1 0,1 1 0,-1-1 0,1 0-1,0 1 1,2 7 0,11 115-40,21 50-65,-26-148 82,3 12-133,71 194-29,-67-193 175,58 119-1657,-9-16-6596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51.272"/>
    </inkml:context>
    <inkml:brush xml:id="br0">
      <inkml:brushProperty name="width" value="0.05" units="cm"/>
      <inkml:brushProperty name="height" value="0.05" units="cm"/>
    </inkml:brush>
  </inkml:definitions>
  <inkml:trace contextRef="#ctx0" brushRef="#br0">0 1 14256,'0'0'0,"25"0"0,15 3 0,-31 26-3536,-14 18 3536,9 30-7120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51.641"/>
    </inkml:context>
    <inkml:brush xml:id="br0">
      <inkml:brushProperty name="width" value="0.05" units="cm"/>
      <inkml:brushProperty name="height" value="0.05" units="cm"/>
    </inkml:brush>
  </inkml:definitions>
  <inkml:trace contextRef="#ctx0" brushRef="#br0">0 62 13536,'0'0'0,"55"-31"0,-1 0-9672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52.002"/>
    </inkml:context>
    <inkml:brush xml:id="br0">
      <inkml:brushProperty name="width" value="0.05" units="cm"/>
      <inkml:brushProperty name="height" value="0.05" units="cm"/>
    </inkml:brush>
  </inkml:definitions>
  <inkml:trace contextRef="#ctx0" brushRef="#br0">1 645 12640,'0'0'0,"78"-18"0,54-13 1328,99-14 8,83-17-608,30-3 7,52-9-463,26-8 0,39-10-272,423-84-12575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52.344"/>
    </inkml:context>
    <inkml:brush xml:id="br0">
      <inkml:brushProperty name="width" value="0.05" units="cm"/>
      <inkml:brushProperty name="height" value="0.05" units="cm"/>
    </inkml:brush>
  </inkml:definitions>
  <inkml:trace contextRef="#ctx0" brushRef="#br0">0 488 12552,'0'0'0,"149"-12"0,101-8 1144,133-28 0,123-26-1136,22-2 8,56-15-16,528-75-10672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05.771"/>
    </inkml:context>
    <inkml:brush xml:id="br0">
      <inkml:brushProperty name="width" value="0.05" units="cm"/>
      <inkml:brushProperty name="height" value="0.05" units="cm"/>
    </inkml:brush>
  </inkml:definitions>
  <inkml:trace contextRef="#ctx0" brushRef="#br0">1 1 2248,'0'0'0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1:52.718"/>
    </inkml:context>
    <inkml:brush xml:id="br0">
      <inkml:brushProperty name="width" value="0.05" units="cm"/>
      <inkml:brushProperty name="height" value="0.05" units="cm"/>
    </inkml:brush>
  </inkml:definitions>
  <inkml:trace contextRef="#ctx0" brushRef="#br0">0 486 12464,'0'0'0,"84"-9"0,53-2 0,85-8-8872</inkml:trace>
  <inkml:trace contextRef="#ctx0" brushRef="#br0" timeOffset="1">1275 401 8072,'0'0'0,"164"-27"0,106-24 0,38-19-3336,64-21 3336,307-70-2656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2:11.865"/>
    </inkml:context>
    <inkml:brush xml:id="br0">
      <inkml:brushProperty name="width" value="0.05" units="cm"/>
      <inkml:brushProperty name="height" value="0.05" units="cm"/>
    </inkml:brush>
  </inkml:definitions>
  <inkml:trace contextRef="#ctx0" brushRef="#br0">2154 204 1976,'-57'46'640,"-154"125"1085,47-39-994,132-103-450,-157 165 138,149-151-39,-163 187 118,163-182-284,-163 201 124,165-197 77,-124 214 132,136-214-327,-74 198 78,85-202-124,-44 172 124,52-177 157,1 175 138,9-176-378,25 155 84,-18-159-119,56 137 82,-48-140-28,90 152 48,-81-150-268,125 135 12,-119-140 28,135 110 30,-133-116 16,145 91 30,-173-112-116,1 0-1,0-1 0,11 4 1,233 89 82,-199-80 65,213 55 46,-209-60-166,250 35 47,-244-41 80,254 2 95,-252-11 18,263-32 104,-264 25-171,243-47 94,-246 44-48,251-64 73,-252 58-225,218-87 67,-224 82 25,210-118 48,-214 111-208,180-138 14,-190 133-20,46-55-1,-58 59-29,32-50 0,-36 39-1,-1-1 1,-2-1-1,15-48 0,-34 87 3,0 1 0,-1-1 0,1 1-1,-1-1 1,0-10 0,-1 16-6,8-114 39,-10 74-35,-8-60 1,-6 26 12,-33-100 1,31 129 122,-95-178 32,87 177-152,-105-191 8,102 189-8,-129-195 29,125 193 79,-140-212 38,134 209-124,-190-211 18,181 213-32,-201-189 20,195 194-2,-233-173 20,273 209-51,0 0 1,-19-8-1,-124-63 32,105 57-42,-98-29-1,87 38 2,-110-11 0,-21 13-66,183 12 26,0 1 0,0 0 0,0 1-1,-1 1 1,1-1 0,-15 5-1,-238 59-205,-25 32 144,254-84 17,1 1-1,-32 18 0,66-32 80,-392 206-240,-204 134-1708,-316 167-7552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2:44.037"/>
    </inkml:context>
    <inkml:brush xml:id="br0">
      <inkml:brushProperty name="width" value="0.05" units="cm"/>
      <inkml:brushProperty name="height" value="0.05" units="cm"/>
    </inkml:brush>
  </inkml:definitions>
  <inkml:trace contextRef="#ctx0" brushRef="#br0">0 30 8160,'0'0'0,"35"-8"0,19-3 0,-41 10-5640,-22-3 5640,11-1-712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2:44.411"/>
    </inkml:context>
    <inkml:brush xml:id="br0">
      <inkml:brushProperty name="width" value="0.05" units="cm"/>
      <inkml:brushProperty name="height" value="0.05" units="cm"/>
    </inkml:brush>
  </inkml:definitions>
  <inkml:trace contextRef="#ctx0" brushRef="#br0">0 0 728,'0'0'0,"28"0"0,24 2 0,28 2-72</inkml:trace>
  <inkml:trace contextRef="#ctx0" brushRef="#br0" timeOffset="1">487 66 1800,'0'0'0,"50"5"0,34 4 0,52 4-872</inkml:trace>
  <inkml:trace contextRef="#ctx0" brushRef="#br0" timeOffset="2">1346 147 2608,'171'-5'80,"-116"4"320,134-2 0,39 2-272,-129-1 112,439-10 144,-421 10 96,498-10 161,-489 10-313,495 7 129,-503-4-163,425 4 60,-447-4-339,388 2-768,-45-1-3127</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2:46.674"/>
    </inkml:context>
    <inkml:brush xml:id="br0">
      <inkml:brushProperty name="width" value="0.05" units="cm"/>
      <inkml:brushProperty name="height" value="0.05" units="cm"/>
    </inkml:brush>
  </inkml:definitions>
  <inkml:trace contextRef="#ctx0" brushRef="#br0">1 423 1624,'124'0'593,"29"1"65,-23 6-63,24-1-257,161-1-47,-248-4-237,265-1 72,-264-1 148,263-15 98,-265 13-185,271-10 57,-268 9-143,280-22 75,-276 19 71,314-40 74,-306 37-193,343-40 68,-335 40-9,366-35 41,-363 38-208,369-22 21,-367 25 47,388-10 35,-384 13-63,385-4 22,-385 4-27,391-6 26,-389 4-27,406-20 14,-405 17-47,403-32 12,-405 31-19,383-17 3,-391 20-9,326-25 37,-340 25 110,271-1 44,-289 6-158,203 4 23,-193-1-52,-14 2-9,-36 1 216,-16 5-661,-4-5-283,9 17-4015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2:49.239"/>
    </inkml:context>
    <inkml:brush xml:id="br0">
      <inkml:brushProperty name="width" value="0.05" units="cm"/>
      <inkml:brushProperty name="height" value="0.05" units="cm"/>
    </inkml:brush>
  </inkml:definitions>
  <inkml:trace contextRef="#ctx0" brushRef="#br0">0 465 14168,'78'0'1360,"-15"-2"-342,93-8-4462,-127 8 3627,30-2-1850,94-2-191,28 9 396,-137-2 237,224 4-303,-210-4 1215,255 3-98,-247-4 239,273-12 43,-269 8 489,293-20 149,-289 18-121,304-25 152,-300 23-192,329-40 173,-321 38-26,372-29 160,-362 30-375,411-38 106,-401 39-132,452-28 155,-443 31 118,472-12 182,-471 14-321,454-1 160,-460 5-160,408 14 152,-418-10-192,378 35 125,-390-31-219,312 46 72,-327-45-212,247 37 50,-264-40-24,-32-5-94,218 12 140,-54-22-114,-111-1-63,-77 8-9,0 1 0,0 0 0,0 0 0,0 0 0,-1 0 0,1 0 1,0 0-1,0 0 0,0-1 0,0 1 0,0 0 0,0 0 0,0 0 0,0 0 0,0 0 0,0 0 1,0-1-1,0 1 0,0 0 0,0 0 0,0 0 0,0 0 0,0 0 0,0-1 0,0 1 0,0 0 0,0 0 1,0 0-1,0 0 0,0 0 0,0 0 0,0-1 0,0 1 0,0 0 0,0 0 0,0 0 0,1 0 1,-1 0-1,0 0 0,0 0 0,0 0 0,0-1 0,0 1 0,0 0 0,0 0 0,0 0 0,1 0 0,-1 0 1,0 0-1,0 0 0,0 0 0,0 0 0,0 0 0,1 0 0,-1 0 0,0 0 0,0 0 0,0 0 1,0 0-1,0 0 0,0 0 0,1 0 0,-1 0 0,0 0 0,0 0 0,0 0 0,0 0 0,0 0 0,1 0 1,-5-6-3,0 1 0,0-1 0,-1 0 1,0 1-1,0 0 0,0 0 1,-11-7-1,11 8-12,-22-12-166,-76-34 0,-71-32-1578,-84-41-6848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2:52.220"/>
    </inkml:context>
    <inkml:brush xml:id="br0">
      <inkml:brushProperty name="width" value="0.05" units="cm"/>
      <inkml:brushProperty name="height" value="0.05" units="cm"/>
    </inkml:brush>
  </inkml:definitions>
  <inkml:trace contextRef="#ctx0" brushRef="#br0">0 7 5384,'18'-3'77,"-11"2"45,-1-1 0,1 2 1,0-1-1,10 1 0,229 7 1559,-4-1-906,-25-1-615,-164-5-39,292 7 98,-270-7 122,312 0 132,-308 0-178,306 3 118,-307 0-138,315 13 108,-314-12-143,322 21 68,-319-20-207,336 33 54,-332-31-15,362 24 58,-355-26-43,394 21 45,-388-22-152,390 8 68,-389-12 152,419-9 83,-414 5-230,427-32 56,-425 28-43,428-31 48,-425 31-68,454-19 27,-451 23-114,438-10 22,-442 14 39,428 12 33,-433-8-66,388 14 26,-401-14-26,324 23 26,-340-21-27,315 26 451,-134-4 62,-233-24-514,2 0 12,47 1 1,-61-5-57,-9-2 54,-15-3 256,-203-61-2042,13 5-8537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2:58.161"/>
    </inkml:context>
    <inkml:brush xml:id="br0">
      <inkml:brushProperty name="width" value="0.05" units="cm"/>
      <inkml:brushProperty name="height" value="0.05" units="cm"/>
    </inkml:brush>
  </inkml:definitions>
  <inkml:trace contextRef="#ctx0" brushRef="#br0">1 33 23479,'0'0'0,"29"-32"2448,-19 37 0,1 11-2448,17-1-4704,8 1 4704,27 15-16687,-126-62 16687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2:58.535"/>
    </inkml:context>
    <inkml:brush xml:id="br0">
      <inkml:brushProperty name="width" value="0.05" units="cm"/>
      <inkml:brushProperty name="height" value="0.05" units="cm"/>
    </inkml:brush>
  </inkml:definitions>
  <inkml:trace contextRef="#ctx0" brushRef="#br0">0 718 13752,'90'-2'-1887,"25"7"-114,122 1 273,-20-3 1358,-161-4 564,304-11 62,-282 8-136,323-21 110,-317 19 205,367-30 158,-355 27-259,418-41 75,-405 39-361,462-53 65,-454 53 142,470-31 80,-467 34-215,497-32 61,-491 34 6,516-18 54,-509 20-154,556-8 31,-550 11-44,547 0 36,-549 0 4,554-10 32,-554 9-92,537-13 22,-540 9-16,528-38 42,-531 35 53,514-43 38,-519 41-179,476-45 6,-489 45 0,405-38 10,-424 40 5,325-21 4,-347 26-78,218-4-37,-253 7-96,-27 0-1,-5 0 33,0 0 0,0 0 1,0 0-1,0 0 0,-1-1 0,1 0 0,-1 0 1,1 0-1,-1-1 0,6-3 0,44-15-7406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3:01.160"/>
    </inkml:context>
    <inkml:brush xml:id="br0">
      <inkml:brushProperty name="width" value="0.05" units="cm"/>
      <inkml:brushProperty name="height" value="0.05" units="cm"/>
    </inkml:brush>
  </inkml:definitions>
  <inkml:trace contextRef="#ctx0" brushRef="#br0">1 100 5472,'48'-6'8,"-48"6"-7,0 0 1,0 0-1,0 0 0,0 0 1,-1 0-1,1 0 0,0 0 1,0 0-1,0-1 1,0 1-1,0 0 0,0 0 1,0 0-1,-1 0 0,1-1 1,0 1-1,0 0 1,0 0-1,0 0 0,0 0 1,0-1-1,0 1 0,0 0 1,0 0-1,0 0 1,0 0-1,0-1 0,0 1 1,0 0-1,0 0 0,0 0 1,0 0-1,0-1 1,0 1-1,1 0 0,-1 0 1,0 0-1,0 0 0,0-1 1,0 1-1,0 0 1,0 0-1,0 0 0,1 0 1,-1 0-1,0 0 0,0 0 1,0-1-1,0 1 1,0 0-1,1 0 0,-1 0 1,0 0-1,0 0 0,0 0 1,0 0-1,1 0 1,-1 0-1,0 0 0,0 0 1,0 0-1,1 0 0,-40-24 1146,37 23-940,6 0-1,1-1-192,0 1-1,0 1 0,0-1 0,0 1 1,1-1-1,-1 2 0,0-1 0,0 0 0,1 1 1,-1 0-1,5 2 0,37 5-362,261 32-661,-269-34 1084,192 27 35,-171-23-1,328 60 51,-361-64-99,32 0 0,387 23 97,-351-26-89,153 4 4,66-3-57,359-18-17,-540 9-4,563-25 2,-551 23 24,614-30 20,-605 29 41,603-30 82,-606 31 138,597-28 116,-602 28-163,552-29 103,-565 29-90,501-15 87,-517 18-180,409-21 15,-499 24-235,34 2 0,344 41-1127,-37-1-4167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06.131"/>
    </inkml:context>
    <inkml:brush xml:id="br0">
      <inkml:brushProperty name="width" value="0.05" units="cm"/>
      <inkml:brushProperty name="height" value="0.05" units="cm"/>
    </inkml:brush>
  </inkml:definitions>
  <inkml:trace contextRef="#ctx0" brushRef="#br0">0 12 1352,'0'0'0,"40"0"0,27 0 0,18-2-432,28-2 432,86-1-160</inkml:trace>
  <inkml:trace contextRef="#ctx0" brushRef="#br0" timeOffset="1">923 21 992,'0'0'0,"44"0"0,25 0 0,43 0-264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3:16.903"/>
    </inkml:context>
    <inkml:brush xml:id="br0">
      <inkml:brushProperty name="width" value="0.05" units="cm"/>
      <inkml:brushProperty name="height" value="0.05" units="cm"/>
    </inkml:brush>
  </inkml:definitions>
  <inkml:trace contextRef="#ctx0" brushRef="#br0">0 1757 6456,'26'-1'220,"-19"0"-84,0 1 0,1 0 1,-1 0-1,7 2 0,1 16 1555,-7-14-1663,-1 0 0,1-1 0,-1 0 0,1 0 0,0-1 0,0 0 0,12 2 0,-8-2-11,8-1 71,119-10 113,-101 3 254,215-62 104,-176 42-519,186-69 0,50-20 64,-156 56 376,324-122 0,66-25-374,-311 116-52,383-150-1,36-16 31,-266 104-1283,375-147-4695,-1783 697 4402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3:18.618"/>
    </inkml:context>
    <inkml:brush xml:id="br0">
      <inkml:brushProperty name="width" value="0.05" units="cm"/>
      <inkml:brushProperty name="height" value="0.05" units="cm"/>
    </inkml:brush>
  </inkml:definitions>
  <inkml:trace contextRef="#ctx0" brushRef="#br0">0 1829 5560,'20'2'99,"-15"-2"5,-1 0 0,0 0 0,1 1-1,-1 0 1,0 0 0,1 0-1,5 3 1,-10-4-79,0 0-1,0 0 1,0 0 0,0 0-1,0 0 1,-1 0-1,1 0 1,0 0 0,0 0-1,0 0 1,0 0-1,0 0 1,0 0 0,0 0-1,0 1 1,0-1 0,0 0-1,0 0 1,-1 0-1,1 0 1,0 0 0,0 0-1,0 0 1,0 0-1,0 0 1,0 1 0,0-1-1,0 0 1,0 0-1,0 0 1,0 0 0,0 0-1,0 0 1,0 0 0,0 0-1,0 1 1,0-1-1,0 0 1,0 0 0,0 0-1,0 0 1,0 0-1,0 0 1,0 0 0,0 0-1,1 1 1,-1-1-1,0 0 1,0 0 0,0 0-1,-15 1 1610,15-1-1534,-1 0 415,1 0-499,0 0-1,0 0 0,0 0 1,0 0-1,0 0 1,0 0-1,0 0 1,0 0-1,0 0 1,0 0-1,0 0 1,0 1-1,0-1 1,0 0-1,0 0 1,1 0-1,-1 0 1,0 0-1,0 0 1,0 0-1,0 0 1,0 1-1,0-1 1,0 0-1,0 0 1,0 0-1,-1 0 1,1 0-1,0 0 1,0 0-1,0 0 1,0 0-1,0 1 1,0-1-1,0 0 1,0 0-1,0 0 1,0 0-1,0 0 1,0 0-1,0 0 0,0 0 1,0 0-1,0 0 1,-1 0-1,1 0 1,0 0-1,0 0 1,0 1-1,0-1 1,0 0-1,0 0 1,0 0-1,0 0 1,-1 0-1,1 0 1,0 0-1,0 0 1,0 0-1,0 0 1,0 0-1,0 0 1,0 0-1,0-1 1,15 4 275,-10-1-248,0-1 1,0 0 0,0-1 0,0 0 0,0 1-1,0-1 1,6-1 0,121-16 248,-97 9-144,176-52 111,-149 40 121,142-52 0,35-15-235,-129 48 203,204-71 4,33-11-237,-190 66 105,283-98 0,41-14-175,-288 96-37,282-113 4,196-87-1752,379-147-6973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3:21.683"/>
    </inkml:context>
    <inkml:brush xml:id="br0">
      <inkml:brushProperty name="width" value="0.05" units="cm"/>
      <inkml:brushProperty name="height" value="0.05" units="cm"/>
    </inkml:brush>
  </inkml:definitions>
  <inkml:trace contextRef="#ctx0" brushRef="#br0">0 2376 11120,'65'-63'-224,"-62"59"-2066,-15 11 1529,-12 11 476,24-18 264,-1 1 0,1-1 0,0 0 0,0 1 0,0-1 0,0 1 0,-1-1 0,1 1 0,0-1 1,0 0-1,0 1 0,0-1 0,0 1 0,0-1 0,0 1 0,0-1 0,0 0 0,0 1 0,0-1 0,1 1 0,-1-1 0,0 1 0,0-1 1,0 0-1,0 1 0,1-1 0,-1 0 0,0 1 0,0-1 0,1 0 0,0 1 0,-1 0 18,1 0 1,0 0-1,0 0 0,0 0 0,0-1 1,0 1-1,0 0 0,0-1 1,0 1-1,0-1 0,0 1 0,0-1 1,0 1-1,1-1 0,43 4 172,-1-1 1,64-6-1,-80-2 99,153-48 136,-123 35-16,138-42 4,37-16-261,-120 38 129,220-79 0,44-14-94,-199 67 408,341-130-1,58-24-481,-349 120-204,314-170 4,211-134-1156,434-216-4949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3:50.811"/>
    </inkml:context>
    <inkml:brush xml:id="br0">
      <inkml:brushProperty name="width" value="0.05" units="cm"/>
      <inkml:brushProperty name="height" value="0.05" units="cm"/>
    </inkml:brush>
  </inkml:definitions>
  <inkml:trace contextRef="#ctx0" brushRef="#br0">46 973 992,'-41'-22'73,"41"22"-64,1 0 0,-1 0 0,0 0-1,0 0 1,0 0 0,0 1 0,0-1-1,0 0 1,0 0 0,0 0 0,0 0 0,-1 0-1,1 0 1,0 0 0,0 0 0,0 1-1,0-1 1,0 0 0,0 0 0,0 0-1,0 0 1,0 0 0,0 0 0,0 0-1,0 0 1,0 0 0,0 0 0,0 1 0,-1-1-1,1 0 1,0 0 0,0 0 0,0 0-1,0 0 1,0 0 0,0 0 0,0 0-1,0 0 1,-1 0 0,1 0 0,0 0 0,0 0-1,0 0 1,0 0 0,0 0 0,0 0-1,0 0 1,-1 0 0,1 0 0,0 0-1,0 0 1,0 0 0,0 0 0,0 0 0,0 0-1,0-1 1,0 1 0,0 0 0,-1 0-1,1 0 1,0 0 0,0 0 0,0 0-1,0 0 1,0 0 0,0 0 0,0 0-1,0 0 1,0-1 0,2 9 117,8 11 1496,20 31 0,-26-43-1303,1 0-1,0-1 1,0 0-1,0 0 1,1 0-1,0-1 1,0 1-1,9 5 1,17 6-21,-31-17-256,0 1 0,0-1 0,0 1 0,0-1 0,0 0 0,0 0 0,0 1 0,0-1 0,0 0 0,0 0 0,0 0 0,0 0 0,1 0 0,-1 0 0,0 0 0,1-1 0,154-29 910,-98 9-472,158-68 0,49-25-294,-126 54 268,299-132-1,69-32-292,-212 95-1395,272-119-4765,-1323 579 4482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12.561"/>
    </inkml:context>
    <inkml:brush xml:id="br0">
      <inkml:brushProperty name="width" value="0.05" units="cm"/>
      <inkml:brushProperty name="height" value="0.05" units="cm"/>
    </inkml:brush>
  </inkml:definitions>
  <inkml:trace contextRef="#ctx0" brushRef="#br0">1 404 7712,'99'-39'677,"-89"36"-595,-1 0-1,1 0 1,0 1-1,0 0 0,0 1 1,16 0-1,-11 0-55,69-6 74,-1-1-89,102-10-10,-147 15 6,62-3-1,35-2-4,38 1-2,28-2 1,182-6 7,-312 12-1,300-12-6,-295 12-34,322-10-27,-316 9-40,128-6 0,47-6 80,239-15 13,-402 27-25,393-16 61,-391 16 285,373-14 94,-380 16-247,332-1 100,-342 3 54,299 0 124,-310-1-159,-16 1-128,230-6 304,-59-10-63,-208 16-347,-5 0-28,0 0 1,1-1-1,-1 0 1,0-1 0,0 0-1,15-5 1,-15 1 27,-9 6-46,-1-1 0,0 1 0,0 0 0,0 0 0,0 0 0,0 0 0,1 0 0,-1-1 0,0 1 0,0 0 1,0 0-1,0 0 0,0 0 0,0-1 0,0 1 0,0 0 0,0 0 0,0 0 0,0-1 0,0 1 0,0 0 0,0 0 0,0 0 0,0-1 0,0 1 0,0 0 0,0 0 0,0 0 0,0-1 0,0 1 0,0 0 0,0 0 0,0 0 0,0 0 1,0-1-1,-16-5-64,-182-29-1429,10 3-5647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13.093"/>
    </inkml:context>
    <inkml:brush xml:id="br0">
      <inkml:brushProperty name="width" value="0.05" units="cm"/>
      <inkml:brushProperty name="height" value="0.05" units="cm"/>
    </inkml:brush>
  </inkml:definitions>
  <inkml:trace contextRef="#ctx0" brushRef="#br0">1 0 14520,'0'0'0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13.618"/>
    </inkml:context>
    <inkml:brush xml:id="br0">
      <inkml:brushProperty name="width" value="0.05" units="cm"/>
      <inkml:brushProperty name="height" value="0.05" units="cm"/>
    </inkml:brush>
  </inkml:definitions>
  <inkml:trace contextRef="#ctx0" brushRef="#br0">0 258 4312,'5'-1'-216,"282"-25"168,-198 26 56,98 2 219,-142-1 906,253 11 424,-233-10-570,266 7 269,-261-7-896,302 11 177,-293-11-9,351 7 204,-340-9-265,374-6 129,-365 4-416,442-7 54,-426 5-139,487-32 30,-478 28-91,505-29 48,-504 28 132,495-37 62,-501 36-176,442-37 45,-455 38-17,388-27 53,-407 32-67,273-2 23,-301 7-130,171 17-31,-203-16-135,-1-6 4,-26-2-152,0-1-1094,1 6 639,0-1-1,0 0 1,1 1 0,-1-1-1,1 1 1,0-1-1,-1 1 1,1 0 0,0-1-1,2 0 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16.554"/>
    </inkml:context>
    <inkml:brush xml:id="br0">
      <inkml:brushProperty name="width" value="0.05" units="cm"/>
      <inkml:brushProperty name="height" value="0.05" units="cm"/>
    </inkml:brush>
  </inkml:definitions>
  <inkml:trace contextRef="#ctx0" brushRef="#br0">1 1 728,'0'0'0,"29"5"0,23 4 0,28 6-72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16.895"/>
    </inkml:context>
    <inkml:brush xml:id="br0">
      <inkml:brushProperty name="width" value="0.05" units="cm"/>
      <inkml:brushProperty name="height" value="0.05" units="cm"/>
    </inkml:brush>
  </inkml:definitions>
  <inkml:trace contextRef="#ctx0" brushRef="#br0">1 0 904,'0'0'0,"23"10"0,17 4 0,-51-25-24,-1-2-160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17.241"/>
    </inkml:context>
    <inkml:brush xml:id="br0">
      <inkml:brushProperty name="width" value="0.05" units="cm"/>
      <inkml:brushProperty name="height" value="0.05" units="cm"/>
    </inkml:brush>
  </inkml:definitions>
  <inkml:trace contextRef="#ctx0" brushRef="#br0">5 167 1352,'0'0'0,"-1"1"0,1-1 0,0 0 1,-1 1-1,1-1 0,0 0 0,-1 1 0,1-1 1,0 0-1,0 1 0,0-1 0,-1 0 0,1 1 0,0-1 1,0 1-1,0-1 0,0 1 0,0-1 0,0 0 0,0 1 1,-1-1-1,1 1 0,1-1 0,-1 1 0,0-1 1,0 0-1,0 1 0,0-1 0,0 1 0,0-1 0,0 1 1,0-1-1,1 0 0,-1 1 0,0-1 0,0 0 0,1 1 1,-1-1-1,0 1 0,1-1 0,-1 0 0,0 0 1,1 1-1,-1-1 0,0 0 0,1 0 0,-1 1 0,0-1 1,1 0-1,-1 0 0,1 0 0,-1 0 0,1 0 0,-1 1 1,0-1-1,1 0 0,-1 0 0,1 0 0,-1 0 1,1 0-1,-1 0 0,1-1 0,3 2 5,33 7 108,144 32 279,102 1 844,-121-21-397,-117-16-783,-2-1 124,224 10 93,-208-12 14,243 1 101,-239-3-167,256-3 114,-254 1-14,266-18 140,-262 17-107,297-13 150,-291 13-103,306-21 147,-303 19-241,326-23 103,-321 24-196,351-25 92,-346 23-51,350-23 66,-350 24-267,346-27 51,-347 27 102,350-18 54,-353 20-194,317-10 37,-325 12 17,276-2 40,-286 2-106,248-18 28,-256 17-22,243-8 82,-100 8-15,-123 3-78,-59 4-164,-19-4 111,1 0 0,-1 0 0,0 1 0,1-1 0,-1 0 0,0 0 0,1 1 0,-1-1 0,0 0 0,0 1 0,1-1 0,-1 0 1,0 1-1,0-1 0,0 0 0,1 1 0,-1-1 0,0 0 0,0 1 0,0-1 0,0 1 0,0-1 0,0 1 0,-13 2-230,-209 28-1330,13-2-4850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06.456"/>
    </inkml:context>
    <inkml:brush xml:id="br0">
      <inkml:brushProperty name="width" value="0.05" units="cm"/>
      <inkml:brushProperty name="height" value="0.05" units="cm"/>
    </inkml:brush>
  </inkml:definitions>
  <inkml:trace contextRef="#ctx0" brushRef="#br0">1 1 2160,'137'10'697,"66"7"58,-152-13-495,265 21 100,-246-20-120,293 13 120,-291-14 1,279 8 147,-281-10-161,279 12 127,-281-11-180,264 9 99,-267-11-186,270 8 85,-268-7-71,273 4 91,-272-5-105,267 5 70,-267-5-130,270 4 66,-270-5-26,267-1 65,-267 0-112,266 1 81,-268 0 47,265 0 108,-265 0-128,267-5 99,-270 4-126,234-3 70,-239 4-191,234 1 48,-236 0-8,205 2 72,-213-3 8,318-1 197,-260-5-376,-66 3 93,332-7 994,-198 10-172,-155 3-501,-19-3-453,0 0-1,0 0 1,0 0-1,0 0 1,0 0-1,-1 0 0,1 0 1,0 0-1,0 0 1,0 0-1,0 0 1,0 0-1,0 0 1,0 0-1,0 0 1,0 0-1,0 0 0,0 1 1,0-1-1,0 0 1,0 0-1,0 0 1,0 0-1,0 0 1,0 0-1,0 0 1,0 0-1,0 0 0,0 0 1,0 0-1,0 0 1,0 0-1,0 0 1,0 0-1,0 0 1,0 0-1,0 1 1,0-1-1,0 0 1,0 0-1,0 0 0,0 0 1,0 0-1,0 0 1,0 0-1,0 0 1,0 0-1,0 0 1,0 0-1,0 0 1,0 0-1,0 0 0,0 0 1,0 0-1,0 0 1,0 0-1,0 0 1,0 0-1,0 1 1,0-1-1,0 0 1,0 0-1,1 0 0,-1 0 1,0 0-1,0 0 1,-14 2 81,-88 2-1942,8-1-7634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19.324"/>
    </inkml:context>
    <inkml:brush xml:id="br0">
      <inkml:brushProperty name="width" value="0.05" units="cm"/>
      <inkml:brushProperty name="height" value="0.05" units="cm"/>
    </inkml:brush>
  </inkml:definitions>
  <inkml:trace contextRef="#ctx0" brushRef="#br0">0 95 1352,'58'15'740,"-54"-14"-669,0 0 1,0-1 0,0 0 0,0 0 0,0 0-1,0 0 1,0-1 0,0 0 0,0 1 0,0-1-1,5-3 1,-6 3-1,0 0 0,-1 0 0,1 0 0,0 0 0,-1 1 0,1-1-1,0 1 1,0-1 0,6 1 0,7 0 40,1-4-48,-9 2 14,-1 1 1,1 0 0,0 0-1,10 1 1,103 0 333,-106 0-320,34 1 46,0 2 0,51 10 0,92 21-86,-145-26 50,249 46 46,-232-42-47,252 36 40,-249-39-40,296 33 41,-287-33-33,324 36 72,-316-35 47,337 35 69,-333-37-176,373 35 30,-363-35-115,431 39 17,-417-38-24,467 24 13,-461-27-26,476 16 13,-473-17 0,501 27 13,-496-27-27,518 12 8,-512-14 12,543 18 15,-536-17-2,213 2-1,77 3-35,8 2-6,11 3-3,380 5-4,-678-16-3,589 18 2,-592-17-2,585 13 2,-584-16-2,612-5 2,-605 1-2,626-13 29,-623 12 104,629-15 76,-632 14 23,601-20 94,-605 19-74,611-24 101,-608 23-88,626-31 85,-622 30-177,648-29 63,-644 29-111,642-35 48,-643 35-48,652-31 34,-650 30-99,638-36 28,-644 36-22,603-38 38,-611 38 1,582-24 64,-588 27 56,545-35 66,-559 33-172,467-30 30,-485 31-104,404-26 42,-423 26 92,300-23 48,-325 24-148,261-39 94,-51 9 149,-277 36-320,-1-1 1,1 1 0,0 0-1,0 0 1,0 0-1,0 0 1,0 0-1,0 0 1,0 0-1,0-1 1,0 1-1,0 0 1,0 0 0,0 0-1,0 0 1,0 0-1,0-1 1,0 1-1,0 0 1,0 0-1,0 0 1,0 0-1,0 0 1,0 0 0,0-1-1,0 1 1,0 0-1,0 0 1,0 0-1,1 0 1,-1 0-1,0 0 1,0 0-1,0 0 1,0-1-1,0 1 1,0 0 0,0 0-1,0 0 1,1 0-1,-1 0 1,0 0-1,0 0 1,0 0-1,0 0 1,0 0-1,0 0 1,0 0 0,1 0-1,-1 0 1,0 0-1,0 0 1,0 0-1,0 0 1,0 0-1,1 0 1,-1 0-1,0 0 1,0 0 0,0 0-1,0 0 1,0 0-1,0 0 1,0 0-1,1 0 1,-1 0-1,0 0 1,0 0-1,0 1 1,0-3 0,-1 0 1,0 1-1,0-1 0,0 1 1,1-1-1,-1 1 1,-1-1-1,1 1 0,0-1 1,0 1-1,0 0 1,-1 0-1,1 0 0,-1 0 1,1 0-1,-1 0 0,1 0 1,-1 0-1,-1 0 1,-4-2-333,1 0 0,0-1 0,0 1 0,1-1 0,-6-5 0,-18-16-5332,68 58 4271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28.519"/>
    </inkml:context>
    <inkml:brush xml:id="br0">
      <inkml:brushProperty name="width" value="0.05" units="cm"/>
      <inkml:brushProperty name="height" value="0.05" units="cm"/>
    </inkml:brush>
  </inkml:definitions>
  <inkml:trace contextRef="#ctx0" brushRef="#br0">0 0 728,'0'0'0,"2"6"0,1 1 0,3 8-72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29.126"/>
    </inkml:context>
    <inkml:brush xml:id="br0">
      <inkml:brushProperty name="width" value="0.05" units="cm"/>
      <inkml:brushProperty name="height" value="0.05" units="cm"/>
    </inkml:brush>
  </inkml:definitions>
  <inkml:trace contextRef="#ctx0" brushRef="#br0">1 465 2072,'271'22'1925,"-244"-20"-1863,-12-1 60,0 0 0,21-2 0,197-24 514,-203 20-610,50-10 576,93-26 63,-135 31-371,178-50 123,-173 47-89,149-58 100,-116 42-174,-48 20-215,-2-1-17,32-9 218,135-18 182,-173 35-408,33-1 71,-19 3-7,-1 2 0,58 10-1,-77-9-66,35 14 56,104 52 114,-136-61-174,32 11 5,144 39-27,-171-53 13,43 9-45,-6-8-43,100-1 0,-137-6 81,50-6-25,4-5 13,22-8 18,135-31 19,-190 39 32,163-55 16,-166 54-56,56-20 4,16-6-9,131-27 22,-17 33 431,-201 31-429,-11 0-26,0 2 1,24 1 0,330 32 247,-330-28-75,213 38 216,-152-26-212,90 4-8,-103-15-76,-62-6-81,-1 1-5,47-4 27,-55 2-33,8 0 22,34-8 0,-9-2 23,45-19 1,-20 8-40,-20 8-317,-31 9-6048,-36 9 5070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53.483"/>
    </inkml:context>
    <inkml:brush xml:id="br0">
      <inkml:brushProperty name="width" value="0.05" units="cm"/>
      <inkml:brushProperty name="height" value="0.05" units="cm"/>
    </inkml:brush>
  </inkml:definitions>
  <inkml:trace contextRef="#ctx0" brushRef="#br0">1 29 2336,'12'9'84,"-8"-6"22,-1-1 0,1 0 0,-1 1 0,1-1 0,7 3 0,-11-5-78,1 0 0,-1 0 0,0 0 0,0 0 0,1 0 1,-1 0-1,0 0 0,0 1 0,1-1 0,-1 0 0,0 0 0,0 0 0,1 0 0,-1 0 0,0 0 1,0 0-1,1 0 0,-1-1 0,0 1 0,0 0 0,1 0 0,-1 0 0,0 0 0,0 0 0,0 0 1,1 0-1,-1 0 0,0-1 0,0 1 0,0 0 0,1 0 0,-1 0 0,0-1 0,0 1 0,0 0 0,1 0 1,-2-13 2431,2 14-1944,13 22-112,1 0 0,1-2 0,2 0 1,0-1-1,39 34 0,-26-26 127,-15-13-382,1-1 0,0-1 0,36 21 0,164 71 427,-191-94-553,-12-4 74,1-2-1,30 8 1,106 18 252,-119-28-74,141-6 61,-134-1-329,201-36 10,-191 29 31,167-53 59,-175 51 114,276-105 394,-195 68-262,75-38 24,-176 78-370,33-12 272,-1 5-15,81-16 1,-77 25-218,-34 7 74,22 6-22,0 2 0,50 14 0,-74-15-88,-9-3 17,0 0-1,20 10 1,129 65 272,-96-42-167,-24-16-50,0-1 1,58 18 0,-16-20-40,-42-12 0,1-2 1,73-3 0,-52-11-34,-2-6-6,0-4-2,92-52-4,-130 61 0,-4 0 2,26-10 8,42-15 19,-82 35-14,0 0 1,0 0-1,0 1 1,1-1-1,-1 1 1,0 0-1,8 0 1,6-1 2,0-2-5,-10 2 19,0 1-1,0 0 1,17 0 0,25 0 101,73 8 1,-61 5-120,144 37-25,-135-31 6,88 14-18,-113-25 12,186 8-12,-208-15 23,45-4-8,164-37-7,-151 24 16,165-25 30,-158 29 70,131-10 222,-196 21-305,43 0 108,146 13 140,-136-2-178,89 10 443,-158-19-517,-7 4 0,-13 3 47,-118 40-2289,10-5-8951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08.683"/>
    </inkml:context>
    <inkml:brush xml:id="br0">
      <inkml:brushProperty name="width" value="0.05" units="cm"/>
      <inkml:brushProperty name="height" value="0.05" units="cm"/>
    </inkml:brush>
  </inkml:definitions>
  <inkml:trace contextRef="#ctx0" brushRef="#br0">0 1 10136,'86'32'1328,"135"58"1836,-70-40-2348,-124-42-787,5 0-21,139 27-52,-131-28-248,194 31-112,-185-33 111,201 9-123,-201-13 96,190-7-115,-194 4 182,308-23-294,-252 13 484,-62 8-143,9-1 97,56-6-177,111 4 1,0 21 1,-186-12 275,39 5-130,166 29-115,-209-31 246,41 10-25,160 37-36,-133-40 65,133 6 5,-183-16 6,-19-1-2,29 1 13,91-9 0,67-37 130,-185 35-140,36-9 20,176-39-5,-138 37-30,145-11-9,-218 29 12,58 0-64,136 2-3,-175 1 46,170 11-2,-172-7 22,66 12 4,23 8 1,5 3 0,4 0 1,0 1 4,2-3-3,147 15-4,-236-35-4,219 10-9,-218-14-17,234-5-12,-232-1-8,231-26-11,-231 22 38,226-47-3,-229 44 15,82-18-1,21-3 12,-6 7 2,-8 2 0,-9-4 0,-12-3 0,-13 4 0,-13 3 0,87-10-8,-135 24-16,-67 9-133,0 2 1,0 0-1,0 2 1,-20 5-1,-17 4-895,-71 13-4561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34.765"/>
    </inkml:context>
    <inkml:brush xml:id="br0">
      <inkml:brushProperty name="width" value="0.05" units="cm"/>
      <inkml:brushProperty name="height" value="0.05" units="cm"/>
    </inkml:brush>
  </inkml:definitions>
  <inkml:trace contextRef="#ctx0" brushRef="#br0">1 86 2424,'0'0'0,"5"-18"0,4-7 0,4-17-1344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35.138"/>
    </inkml:context>
    <inkml:brush xml:id="br0">
      <inkml:brushProperty name="width" value="0.05" units="cm"/>
      <inkml:brushProperty name="height" value="0.05" units="cm"/>
    </inkml:brush>
  </inkml:definitions>
  <inkml:trace contextRef="#ctx0" brushRef="#br0">6 339 2784,'-1'-1'-18,"1"1"-1,-1 0 1,1-1 0,0 1 0,-1 0 0,1-1-1,0 1 1,0-1 0,-1 1 0,1-1 0,0 1-1,0 0 1,-1-1 0,1 1 0,0-1 0,0 1-1,0-1 1,0 1 0,0-1 0,0 1 0,0-1-1,0 1 1,0-1 0,0 1 0,0-1-1,0 1 1,0-1 0,0 1 0,1-1 0,-1 1-1,0-2 1,2 2-7,-1 0-1,1-1 0,-1 1 0,1 0 1,-1 0-1,1 0 0,-1 0 1,1 0-1,-1 1 0,1-1 0,-1 0 1,1 1-1,1 0 0,38 13 1376,43 22 0,-65-30-643,97 18 282,-85-21-281,167-9 299,-142-1-246,129-25 4,31-12-531,-119 21 166,172-49 0,27-10-290,-121 34-1282,165-46-3975,-793 219 3852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37.648"/>
    </inkml:context>
    <inkml:brush xml:id="br0">
      <inkml:brushProperty name="width" value="0.05" units="cm"/>
      <inkml:brushProperty name="height" value="0.05" units="cm"/>
    </inkml:brush>
  </inkml:definitions>
  <inkml:trace contextRef="#ctx0" brushRef="#br0">14 626 7624,'0'0'20,"0"-1"1,-1 1-1,1 0 1,0 0-1,-1-1 0,1 1 1,-1 0-1,1 0 1,-1 0-1,1-1 1,0 1-1,-1 0 1,1 0-1,-1 0 0,1 0 1,-1 0-1,1 0 1,-1 0-1,1 0 1,-1 0-1,1 0 0,0 0 1,-1 0-1,1 1 1,-1-1-1,1 0 1,-1 0-1,1 0 1,-1 1-1,8 11 1188,4 3-413,-8-11-631,-1 0 1,1 0-1,0 0 1,0-1-1,1 1 1,-1-1-1,1 0 1,0 0 0,0 0-1,0 0 1,0-1-1,0 1 1,0-1-1,1 0 1,4 1-1,3 0-26,-1 0-1,1-1 0,-1 0 0,1-1 0,17 0 1,38-3-16,-36-2 133,154-30 102,-133 22-122,119-28 4,28-8-171,-112 27 32,392-101 60,-378 95 40,397-107 36,-398 109-255,150-31 4,97-15-1861,198-46-7490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0.574"/>
    </inkml:context>
    <inkml:brush xml:id="br0">
      <inkml:brushProperty name="width" value="0.05" units="cm"/>
      <inkml:brushProperty name="height" value="0.05" units="cm"/>
    </inkml:brush>
  </inkml:definitions>
  <inkml:trace contextRef="#ctx0" brushRef="#br0">1 22 904,'0'0'0,"20"-2"0,14-7 0,20-2-200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0.980"/>
    </inkml:context>
    <inkml:brush xml:id="br0">
      <inkml:brushProperty name="width" value="0.05" units="cm"/>
      <inkml:brushProperty name="height" value="0.05" units="cm"/>
    </inkml:brush>
  </inkml:definitions>
  <inkml:trace contextRef="#ctx0" brushRef="#br0">0 79 3680,'65'4'-439,"45"1"42,112 0 840,-171-4-209,292 11 228,-265-8 411,340 20 308,-330-19-513,367 18 237,-362-20-411,385 1 163,-382-5-329,374-20 120,-380 16-200,333-18 75,-349 18-223,-1 1-34,196-17 148,-267 21-208,272-42 213,-274 42-216,1 0 1,-1 0-1,1 0 1,0 0-1,-1-1 1,1 1-1,-1 0 1,1 0-1,-1-1 1,1 1-1,-1-1 1,1 1-1,-1 0 1,1-1-1,-1 1 1,0-1-1,1 1 1,-1-1-1,1 1 1,-1-1-1,0 1 1,0-1-1,1 0 1,-1 1-1,0-1 1,0 1-1,0-1 1,1-1-1,-2 2-2,1-1 0,0 0 0,-1 0 1,1 1-1,-1-1 0,1 0 0,-1 0 0,1 1 0,-1-1 0,1 1 0,-1-1 1,1 0-1,-1 1 0,0-1 0,1 1 0,-1-1 0,0 1 0,0 0 0,1-1 0,-1 1 1,0 0-1,0-1 0,0 1 0,0 0 0,1 0 0,-1 0 0,0 0 0,0 0 1,-1 0-1,-141-18 29,100 16 5,-246 6 21,221-2-9,-117 3-1,-57 2-36,-227 27-13,380-26-10,-366 35-6,361-35 6,-388 37-11,390-36-15,-316 26-6,337-30 25,12 0 27,-220 14 259,248-18-137,-2-1 10,-64 8 0,96-8-132,-13 3 42,14-3-46,0 0-1,-1 0 1,1 0-1,0 0 0,-1 0 1,1 0-1,0 0 1,0 0-1,-1 0 1,1 0-1,0 0 1,0 0-1,-1 0 1,1 0-1,0 1 0,0-1 1,-1 0-1,1 0 1,0 0-1,0 0 1,-1 1-1,1-1 1,0 0-1,0 0 1,0 0-1,-1 1 0,1-1 1,0 0-1,0 0 1,0 0-1,0 1 1,0-1-1,-1 0 1,1 0-1,0 1 1,0-1-1,0 0 0,0 1 1,0-1-1,16 2 253,188 2 60,-144-5-295,123-7 0,30-2-6,-123 3 40,139-19-1,106-17-1525,185-19-5941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2T06:10:24.493"/>
    </inkml:context>
    <inkml:brush xml:id="br0">
      <inkml:brushProperty name="width" value="0.05" units="cm"/>
      <inkml:brushProperty name="height" value="0.05" units="cm"/>
      <inkml:brushProperty name="ignorePressure" value="1"/>
    </inkml:brush>
  </inkml:definitions>
  <inkml:trace contextRef="#ctx0" brushRef="#br0">0 0,'0'0,"0"0,0 0,0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2.069"/>
    </inkml:context>
    <inkml:brush xml:id="br0">
      <inkml:brushProperty name="width" value="0.05" units="cm"/>
      <inkml:brushProperty name="height" value="0.05" units="cm"/>
    </inkml:brush>
  </inkml:definitions>
  <inkml:trace contextRef="#ctx0" brushRef="#br0">238 135 8880,'31'70'745,"52"155"1096,-70-183-1523,8 49 0,-5-14-292,18 94-17,-29-137-1,2 43-235,-5 90-1,-4-148 190,-6 34-254,2-34 114,-13 33 0,12-44-161,2-6 288,0 0 0,1-1-1,-1 1 1,0-1 0,0 0 0,0-1 0,0 1-1,0-1 1,-6-1 0,11 2 27,-1-2 0,1 1 0,-1 0 0,1 0 0,-1 0 0,0 0 0,1 0 0,-1 0 0,1-1 0,-1 1 0,1 0 0,-1 0 0,1-1 0,-1 1 0,1 0 0,-1-1 0,1 1 0,-1 0 0,1-1 0,0 1 0,-1-1 0,0 0 0,-12-15-191,1-1 1,1-1-1,-10-19 0,0-7-892,-21-65 0,33 82 844,-4-14-1049,-57-215-385,57 200 1057,-47-268-248,5 26 288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2.443"/>
    </inkml:context>
    <inkml:brush xml:id="br0">
      <inkml:brushProperty name="width" value="0.05" units="cm"/>
      <inkml:brushProperty name="height" value="0.05" units="cm"/>
    </inkml:brush>
  </inkml:definitions>
  <inkml:trace contextRef="#ctx0" brushRef="#br0">1 120 3056,'18'-12'78,"0"0"0,23-23 0,-31 26-53,-9 8-8,0 0 1,0 0 0,1 0 0,-1 0 0,0 1 0,1-1 0,-1 0 0,0 0 0,1 1-1,-1-1 1,2 0 0,112-32 274,-86 29-144,154 0 143,-137 6 249,242 27 206,-227-22-251,240 43 180,-244-37-295,202 55 162,-214-53-107,-20-6-248,13 6 2,-2 1 0,1 1 0,55 38 0,44 46 245,-133-99-422,-1 0 0,1 0 0,-1 1 0,1-1 0,-1 1-1,0-1 1,3 6 0,75 131 117,-69-109-75,-8-19-39,6 22 15,-2 1 0,-1 1 1,2 51-1,-4 91 84,-1-71 313,-2-14-263,-4 43 3,0-110 33,0-9-111,1 0-45,-1-1-1,-1 0 0,-1 0 1,0 0-1,0 0 1,-11 18-1,-46 63 140,45-80-63,-15 5-37,-51 25 0,52-36 31,-178 23 16,162-31-155,-197-28-11,197 15-16,-156-60-51,167 55-123,18 8 145,-155-87-254,143 75-262,2 0 0,0-2 0,-31-33 0,18 15-5103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2.819"/>
    </inkml:context>
    <inkml:brush xml:id="br0">
      <inkml:brushProperty name="width" value="0.05" units="cm"/>
      <inkml:brushProperty name="height" value="0.05" units="cm"/>
    </inkml:brush>
  </inkml:definitions>
  <inkml:trace contextRef="#ctx0" brushRef="#br0">1 109 10312,'126'0'-800,"66"2"-108,-138-1 369,120 2 4,28 1 379,-119-3-90,320-1 78,-326 0 809,272-3 238,-286 2-358,209-10 60,-226 6-826,187-46-1084,-20 3-3871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3.178"/>
    </inkml:context>
    <inkml:brush xml:id="br0">
      <inkml:brushProperty name="width" value="0.05" units="cm"/>
      <inkml:brushProperty name="height" value="0.05" units="cm"/>
    </inkml:brush>
  </inkml:definitions>
  <inkml:trace contextRef="#ctx0" brushRef="#br0">870 1 8160,'36'61'-60,"-35"-58"15,0 0 0,1-1 0,0 1 0,-1-1 0,1 0 0,0 1 0,1-1 0,-1 0 0,0 0 0,0 0 0,1 0 0,-1-1 0,6 3 0,17 12 111,49 33 23,-58-35-82,78 83 91,-76-74 356,53 121 206,-70-141-588,1 0 1,-1 1-1,0-1 1,0 1-1,0-1 1,0 1-1,0 4 1,1 37 314,-4 79 0,1-121-347,1 1-1,-1-1 1,1 1-1,-1-1 1,0 0-1,0 0 1,0 1-1,-1-1 1,-2 4-1,4-7-39,-53 97 399,-21 4-285,68-94-70,0 1-1,-1-1 0,-8 8 1,-186 143 156,193-152-210,0-1 0,0 0 0,-14 5 0,-223 82-113,197-80-249,-204 23-845,116-35 307,117-5 245,11 1 487,1-1 0,0 0 0,0 0 0,1 0 0,0-1 1,0 0-1,0-1 0,-8-11 0,-44-40-3862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3.535"/>
    </inkml:context>
    <inkml:brush xml:id="br0">
      <inkml:brushProperty name="width" value="0.05" units="cm"/>
      <inkml:brushProperty name="height" value="0.05" units="cm"/>
    </inkml:brush>
  </inkml:definitions>
  <inkml:trace contextRef="#ctx0" brushRef="#br0">38 1 8432,'-35'32'2,"35"-32"-1,0 0-1,0 0 0,0 1 0,-1-1 1,1 0-1,0 0 0,0 0 1,0 0-1,0 0 0,0 0 0,-1 1 1,1-1-1,0 0 0,0 0 0,0 0 1,0 0-1,0 1 0,0-1 0,0 0 1,0 0-1,0 0 0,0 0 1,-1 1-1,1-1 0,0 0 0,0 0 1,0 0-1,0 1 0,0-1 0,0 0 1,0 0-1,1 0 0,-1 1 0,0-1 1,0 0-1,0 0 0,0 0 1,0 0-1,0 1 0,0-1 0,0 0 1,0 0-1,0 0 0,1 0 0,-1 1 1,0-1-1,0 0 0,0 0 0,0 0 1,0 0-1,1 0 0,-1 0 1,0 0-1,0 1 0,5 4-6,0 1 0,1-1-1,11 9 1,27 24 631,42 51-4,-66-66-477,-1 1 0,27 44 0,-32-46-64,0 4 355,41 118 150,-47-119-418,-1 0-1,-1 1 1,6 48-1,-6-20 79,2 16-26,-2 10-175,-4-48-44,6 137-66,-6-156-273,0-13 215,0-9-514,7-102-1218,-1 7-4217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3.892"/>
    </inkml:context>
    <inkml:brush xml:id="br0">
      <inkml:brushProperty name="width" value="0.05" units="cm"/>
      <inkml:brushProperty name="height" value="0.05" units="cm"/>
    </inkml:brush>
  </inkml:definitions>
  <inkml:trace contextRef="#ctx0" brushRef="#br0">284 525 5472,'-10'-90'-71,"9"84"-5,0 0 0,1 0-1,0 0 1,0 0 0,0-1-1,1 1 1,2-8 0,1-5-14,6-41-104,-2 38-433,52-87-69,-59 106 731,1 1 0,-1 0 0,1 0 1,0 0-1,0 0 0,0 0 0,3-3 0,113-75 427,-88 67 132,150-34 237,-135 42-271,233 2 213,-221 7-265,201 35 177,-210-26-330,160 77 121,-172-68-249,103 93 118,-137-113-299,1 1 0,0-1 0,-1 1 0,0 0 0,0 0 0,0 0 0,2 4 0,18 38 205,21 58 1,-37-73 28,-5-19-195,2 12 12,-2-1-1,0 1 1,-1 0 0,-2-1-1,-6 33 1,-3-10 188,-3-1 0,-32 72 0,1-29-172,-86 133 140,78-145-234,44-62-15,-1 1 0,-20 20 0,14-17-3,3-4 0,0 0-1,-17 12 1,16-15-1,0 0 0,-25 11 0,22-13 0,1-2 0,-1 0 0,-18 4 0,-29 1-2,-127 4 0,138-16-18,-209-23-31,212 15-81,-183-59-51,191 53 37,-179-68-38,52 7-679,183 73 563,19 5-948,10-2-4845</inkml:trace>
  <inkml:trace contextRef="#ctx0" brushRef="#br0" timeOffset="1">3065 942 11032,'131'10'113,"44"5"-60,-129-11-378,249 17-146,-235-18 45,-16-1 135,213 6-1194,-76-11-514,-17 1-1674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4.233"/>
    </inkml:context>
    <inkml:brush xml:id="br0">
      <inkml:brushProperty name="width" value="0.05" units="cm"/>
      <inkml:brushProperty name="height" value="0.05" units="cm"/>
    </inkml:brush>
  </inkml:definitions>
  <inkml:trace contextRef="#ctx0" brushRef="#br0">308 0 5744,'36'51'-51,"-36"-51"39,1 1 0,-1-1-1,0 1 1,1-1 0,-1 0 0,0 1-1,1-1 1,-1 1 0,1-1 0,-1 0 0,0 0-1,1 1 1,-1-1 0,1 0 0,-1 0-1,1 1 1,-1-1 0,1 0 0,-1 0-1,1 0 1,-1 0 0,1 0 0,-1 0-1,1 0 1,-1 0 0,1 0 0,0 0-1,-1 0 1,1 0 0,-1 0 0,1 0 0,-1-1-1,1 1 1,-1 0 0,1 0 0,-1 0-1,0-1 1,1 1 0,-1 0 0,1-1-1,-1 1 1,0 0 0,1-1 0,0 0-1,7-11 8,-2 8 12,40 4 57,-34 4 217,14 10 191,-1 1 1,36 28-1,33 33 428,-71-54-225,87 103 253,-90-97-361,49 118 189,-68-144-718,0 1 0,0-1 0,0 1 0,-1-1 0,1 1 0,-1-1 1,1 1-1,-1-1 0,0 6 0,-2 31 200,-11 67 0,13-104-231,-1 1 0,0-1-1,1 1 1,-1-1 0,0 1 0,0-1 0,-1 0-1,1 1 1,-2 1 0,-17 24 25,-1-2 0,-36 37 0,53-60-24,1 0 0,-1 0 0,0 0 0,0 0 0,-7 3 0,-83 42 44,-37 0-41,84-35-52,-1-3 0,-55 5 0,33-6-1240,-154 26-5739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4.635"/>
    </inkml:context>
    <inkml:brush xml:id="br0">
      <inkml:brushProperty name="width" value="0.05" units="cm"/>
      <inkml:brushProperty name="height" value="0.05" units="cm"/>
    </inkml:brush>
  </inkml:definitions>
  <inkml:trace contextRef="#ctx0" brushRef="#br0">76 1 10760,'52'50'80,"21"30"60,-58-59 160,59 114 80,-61-104-279,24 142 38,-34-131-79,-12 212 42,3-203 53,-44 183 56,37-191-111,-68 178 61,16-80 10,53-120-158,12-21-19,0 1 0,0-1 1,0 1-1,-1-1 0,1 1 0,0-1 0,-1 1 0,1-1 1,0 1-1,-1-1 0,1 1 0,-1-1 0,1 1 1,-1-1-1,1 0 0,-1 1 0,1-1 0,-1 0 0,1 1 1,-1-1-1,1 0 0,-1 0 0,1 0 0,-1 1 1,0-1-1,1 0 0,-1 0 0,1 0 0,-1 0 1,0 0-1,1 0 0,-1 0 0,1 0 0,-1 0 0,1-1 1,-1 1-1,0 0 0,1 0 0,-1 0 0,1-1 1,-1 1-1,1 0 0,-1-1 0,1 1 0,-1 0 1,1-1-1,-1 0 0,-2-2-39,1 0 0,0 0 0,0-1 0,1 1-1,-1-1 1,-1-4 0,-3-4-11,4 6-33,-1 0 0,1 0 1,1 0-1,-1-1 0,1 1 1,-1-7-1,-23-181-1796,0 16-4455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4.993"/>
    </inkml:context>
    <inkml:brush xml:id="br0">
      <inkml:brushProperty name="width" value="0.05" units="cm"/>
      <inkml:brushProperty name="height" value="0.05" units="cm"/>
    </inkml:brush>
  </inkml:definitions>
  <inkml:trace contextRef="#ctx0" brushRef="#br0">74 453 4664,'29'-100'-776,"12"-6"-7,-29 85 750,73-74 46,-63 79 255,114-48 124,-104 54-64,155-27 168,-139 33-8,251 12 185,-236-3-258,242 40 152,-244-33-247,231 53 93,-239-51-266,175 62 122,-221-74-152,0 1-1,0 0 1,11 6 0,141 95 508,-155-101-570,-1 0-1,1 0 0,-1 0 1,0 1-1,4 4 1,22 31 170,31 56 0,-58-92-192,-1 0 0,1 0-1,-1-1 1,0 1-1,0 0 1,0 0 0,-1 0-1,1 4 1,5 40 167,-2 66 1,-7-70-24,-1 0-1,-11 43 1,0-1 29,-20 110 6,26-157-145,-52 143 37,47-147 17,-77 114 48,89-145-157,0 0 0,-1 0 0,1-1 0,-1 1-1,1 0 1,-1-1 0,-5 4 0,-41 28 50,-60 32 0,72-52-35,-64 14-1,58-18-23,-47 3 0,1-9-5,-113-9 1,144 0-12,-233-45-13,233 36-20,-218-69-21,225 66 14,-2-1 19,-142-45-27,24 24-1356,18 4-5543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45.354"/>
    </inkml:context>
    <inkml:brush xml:id="br0">
      <inkml:brushProperty name="width" value="0.05" units="cm"/>
      <inkml:brushProperty name="height" value="0.05" units="cm"/>
    </inkml:brush>
  </inkml:definitions>
  <inkml:trace contextRef="#ctx0" brushRef="#br0">360 0 10672,'5'9'-159,"-4"-8"95,-1 1 0,1-1 0,0 0 0,-1 0-1,1 0 1,0 1 0,0-1 0,0 0 0,0 0 0,0 0 0,0 0 0,0 0 0,0-1 0,3 2 0,73 51-1262,-60-38 300,63 78 54,-66-70 2273,48 113 382,-50-103-1103,42 163 225,-43-145-257,45 272 209,-46-253-282,39 278 126,-41-279-467,26 251 34,-28-260-127,11 80 4,4 16-35,-17-131-11,4 25-21,2 1 1,3-2-1,20 54 1,-28-87-37,8 19-90,1-1-1,21 37 0,-29-59 13,1-1-1,1-1 1,9 12 0,-17-22 102,1 1 0,-1-1 0,0 0 1,1 1-1,-1-1 0,1 0 0,-1 1 1,0-1-1,1 0 0,-1 0 0,1 1 1,-1-1-1,1 0 0,-1 0 0,1 0 1,-1 0-1,1 0 0,-1 0 0,1 0 0,-1 0 1,1 0-1,-1 0 0,1 0 0,-1 0 1,1 0-1,-1 0 0,1 0 0,-1 0 1,1 0-1,-1-1 0,1 1 0,-1 0 1,1 0-1,-1-1 0,0 1 0,1 0 1,-1-1-1,1 1 0,-1 0 0,0-1 1,1 1-1,-1-1 0,0 1 0,0 0 1,1-1-1,-1 1 0,0-1 0,0 1 0,0-1 1,1 1-1,-1-1 0,2-3-854,13-7-5332</inkml:trace>
  <inkml:trace contextRef="#ctx0" brushRef="#br0" timeOffset="1">0 2004 8432,'0'0'0,"20"22"0,13 16 0,18 2-664,16 7 664,13 4-3056,12 5 3056,81 53-2672</inkml:trace>
  <inkml:trace contextRef="#ctx0" brushRef="#br0" timeOffset="2">786 2533 2696,'40'17'1136,"2"-3"0,68 16 0,-75-24-383,0-2 0,65 0 1,-58-10-561,-26 0 154,6-9-18,0-2 0,-1-1 1,36-38-1,-12 5 19,37-44 180,-82 94-525,1 1 0,-1-1-1,1 1 1,-1-1 0,1 1 0,-1-1 0,1 1 0,0-1-1,-1 1 1,1-1 0,0 1 0,0 0 0,-1-1-1,1 1 1,0 0 0,-1 0 0,1 0 0,0-1-1,0 1 1,0 0 0,-1 0 0,1 0 0,0 0 0,0 0-1,0 1 1,-1-1 0,1 0 0,0 0 0,0 0-1,-1 1 1,1-1 0,0 0 0,-1 1 0,1-1-1,1 1 1,-2-1-3,0 0 0,0 0 0,0 1 0,0-1 0,0 0-1,1 0 1,-1 0 0,0 0 0,0 0 0,0 1 0,0-1 0,0 0-1,0 0 1,0 0 0,0 0 0,0 0 0,0 1 0,0-1 0,0 0-1,0 0 1,0 0 0,0 0 0,0 1 0,0-1 0,0 0 0,0 0-1,0 0 1,0 0 0,0 1 0,0-1 0,0 0 0,0 0 0,0 0-1,0 0 1,0 0 0,-1 0 0,1 1 0,0-1 0,0 0 0,0 0-1,0 0 1,0 0 0,0 0 0,-1 0 0,1 1 0,-42 80-1327,1-5-5266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0:29.269"/>
    </inkml:context>
    <inkml:brush xml:id="br0">
      <inkml:brushProperty name="width" value="0.05" units="cm"/>
      <inkml:brushProperty name="height" value="0.05" units="cm"/>
    </inkml:brush>
  </inkml:definitions>
  <inkml:trace contextRef="#ctx0" brushRef="#br0">1447 0 7264,'-26'3'0,"18"-2"51,0 0 0,0 0 0,0 1-1,1 0 1,-11 4 0,-85 32 253,-10 10-378,77-32 31,-1 0-187,-58 36 0,70-37 216,-16 9 18,-50 40-1,69-48-59,-2 3-336,-271 304-237,265-284 530,-111 159-22,115-157 82,-36 64 4,-3 21 29,-23 99 10,77-185 16,-30 161 21,36-162 46,-8 150 69,14-153 105,21 131 96,-14-135-163,-2-12-110,6 15 0,1-1-1,1 0 0,20 31 0,61 81 177,-73-117 87,173 183 662,-181-199-967,41 33 187,56 34 11,-83-63-119,156 72 66,-143-73-7,171 55 52,-169-60-151,173 17 28,-172-26-75,186-9 26,-184 2 40,184-34 30,-186 29-76,289-94 230,-241 70-254,-56 18 25,137-76 36,-141 71 10,114-93 70,-119 88 50,96-111 63,-102 108-217,-12 16-39,16-26 43,-1-1-1,23-54 1,-35 70-2,0-1-30,-1-1 0,-1 1 0,10-45 0,18-116 44,-34 147-22,-14-157 28,5 158-35,-47-141 14,38 145-47,-77-124 12,69 127-19,-105-126 24,98 125 76,-131-139 31,126 138-97,-151-119 16,147 123-57,-149-104 2,148 110-2,-168-72 11,164 81 36,-65-10-1,74 19-47,-64-1 0,49 9-6,-1 2 0,1 2 0,-48 14 0,50-7-33,-77 32-1,-54 30-1586,-100 37-6446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5:53.894"/>
    </inkml:context>
    <inkml:brush xml:id="br0">
      <inkml:brushProperty name="width" value="0.05" units="cm"/>
      <inkml:brushProperty name="height" value="0.05" units="cm"/>
    </inkml:brush>
  </inkml:definitions>
  <inkml:trace contextRef="#ctx0" brushRef="#br0">1 92 9144,'83'-86'48,"-77"80"333,-10 11-143,-18 19-51,9-9-161,-7 9-285,34-24-561,45-4 57,0 2-1,75 8 0,21 13 53,-121-14 628,2 1-296,167 31-102,-154-28 322,249 36-29,-233-36 175,277 33-4,-274-34 11,257 21 2,-259-25-9,277 17-2,-274-17 22,277 13 76,-276-14 291,279 7 141,-278-8-214,288 9 138,-287-10-78,284 4 130,-284-5-230,295 6 111,-293-4-104,301 4 104,-300-5-144,301-1 69,-301 0-202,290 4 52,-296-3-7,253 4 46,-265-4-91,218 14 97,-144-9-112,-100-3-68,-25-1-11,-108-24-131,-75-18-1020,-77-19-4536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06.513"/>
    </inkml:context>
    <inkml:brush xml:id="br0">
      <inkml:brushProperty name="width" value="0.05" units="cm"/>
      <inkml:brushProperty name="height" value="0.05" units="cm"/>
    </inkml:brush>
  </inkml:definitions>
  <inkml:trace contextRef="#ctx0" brushRef="#br0">0 939 5656,'2'90'713,"11"72"1963,-12-143-2542,7 31 527,0-17-270,1 0 0,26 58 0,-9-49-324,-13-26 14,73 57 36,-64-61-43,123 26 46,-139-37-88,1-1 0,-1 1 0,0-1 1,11-1-1,272-24 183,-270 22-175,29-7 0,324-94 62,-291 77-68,358-140 7,-345 128-34,413-180 3,-399 172 5,470-199 9,-463 198-16,437-175 12,-447 183 7,384-115-3,-396 131-63,341-61-93,-358 73-321,293-54-1373,-34 7-4580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20.974"/>
    </inkml:context>
    <inkml:brush xml:id="br0">
      <inkml:brushProperty name="width" value="0.05" units="cm"/>
      <inkml:brushProperty name="height" value="0.05" units="cm"/>
    </inkml:brush>
  </inkml:definitions>
  <inkml:trace contextRef="#ctx0" brushRef="#br0">265 573 728,'-3'13'24,"-2"10"75,2-1-1,-2 26 1,-5 82 293,9-102-32,12 113 83,-9-118-412,2 1 1,1-1 0,1 1-1,13 31 1,-13-39 31,5 9 458,63 76 183,-73-99-667,1-1 0,-1 1 0,1-1-1,-1 1 1,1-1 0,0 1 0,0-1 0,-1 0-1,4 1 1,30 16 213,40 14 0,-73-31-223,0 0 0,0-1-1,1 1 1,-1-1 0,0 1-1,0-1 1,1 0 0,-1 0-1,3 0 1,29-2 113,0-3 1,35-8-1,-40 4 367,110-67 178,-136 74-636,0 0-1,0 0 1,0-1-1,0 1 1,0-1-1,0 0 1,3-4-1,128-176 500,-129 176-471,-1 1 1,0-1-1,-1 0 0,4-8 1,62-193 455,-67 202-464,-1-1 1,1 1-1,-1 0 0,0-11 1,-6-193 396,5 206-429,0-1-1,-1 0 0,0 1 0,0-1 0,0 1 1,-4-9-1,-83-170 304,86 179-310,-1-1 0,0 1 0,0 0 0,0 0 0,-7-7 0,-151-127 206,126 116-135,-150-58 40,148 70-67,-143-8 36,176 18-91,-1 0 0,0 0 0,1 0 0,-1 1 0,-6 1 0,-34 10 58,-66 27 0,108-37-66,0-1-1,1 0 1,-1 1-1,0 0 1,0 0-1,1 0 1,-1 0-1,-2 2 1,-21 24 33,0 1-1,-27 41 1,50-66-36,1-1 1,0 1-1,0-1 1,1 1 0,-1 0-1,-1 5 1,-8 37-29,-11 85 0,22-98-539,7 12-334,20 72-1,7 29-4712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21.335"/>
    </inkml:context>
    <inkml:brush xml:id="br0">
      <inkml:brushProperty name="width" value="0.05" units="cm"/>
      <inkml:brushProperty name="height" value="0.05" units="cm"/>
    </inkml:brush>
  </inkml:definitions>
  <inkml:trace contextRef="#ctx0" brushRef="#br0">26 17 10400,'0'0'0,"-9"14"0,-7 6 0,17-26-2208,12-13 2208,2-7-5392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21.724"/>
    </inkml:context>
    <inkml:brush xml:id="br0">
      <inkml:brushProperty name="width" value="0.05" units="cm"/>
      <inkml:brushProperty name="height" value="0.05" units="cm"/>
    </inkml:brush>
  </inkml:definitions>
  <inkml:trace contextRef="#ctx0" brushRef="#br0">1375 201 3680,'-87'17'144,"-49"10"181,107-19 582,-254 94 1334,266-91-1874,10-6-218,1 1-76,-1-1 0,1 1 0,0 0 0,0 1 0,1-1 0,0 1 1,0 0-1,1 0 0,0 1 0,-7 14 0,7-4 120,-1 0-1,-2 34 0,10-34 103,7 5-161,1-1 0,18 27-1,-13-30 81,104 81 72,-31-41 22,19 16-141,59 60 4,-138-109 9,68 82 62,-85-87-108,-5-2-86,-2-1 1,0 1 0,2 25-1,-6-43-36,-1 0-1,0 0 1,0 1 0,0-1-1,0 0 1,0 0-1,-1 1 1,1-1-1,0 0 1,-1 0-1,1 0 1,0 1 0,-1-1-1,0 2 1,-16 28 97,-30 43 0,45-71-103,0-1-1,0 1 0,0-1 1,0 0-1,0 0 0,-1 0 1,1 0-1,-1 0 0,-2 1 1,-205 116 71,161-98-9,-199 54 29,197-64-42,-203 22 26,206-29-27,25-2-36,-209 3 53,203-5-81,-2 0-104,0-1 0,-46-8 0,15-4-421,56 8-251,5 2 677,0 0 1,0 0 0,0 0-1,0 0 1,1 0 0,-1 0-1,1 0 1,0 0-1,0-1 1,0 1 0,0 0-1,1-3 1,0-6-575,-2-38-5057</inkml:trace>
  <inkml:trace contextRef="#ctx0" brushRef="#br0" timeOffset="1">3165 56 6104,'0'0'0,"-7"9"0,-7 6 0,10-33-2056,-11 7 800,-6-5 1256,-23 7-1160,-14 1 1160,-44-10-600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22.051"/>
    </inkml:context>
    <inkml:brush xml:id="br0">
      <inkml:brushProperty name="width" value="0.05" units="cm"/>
      <inkml:brushProperty name="height" value="0.05" units="cm"/>
    </inkml:brush>
  </inkml:definitions>
  <inkml:trace contextRef="#ctx0" brushRef="#br0">997 1 2608,'-31'16'163,"-25"15"779,-45 31 313,85-52-941,0 1 0,1 0 0,1 1-1,-17 16 1,17-14-165,-1 3 486,-43 75 216,52-72-431,-2 85 148,11-84-248,37 79 105,-28-81-218,79 80 61,-66-75-175,1-1 0,0-1 1,58 36-1,51 26 76,-106-65-130,-1 0-1,39 36 0,-47-38-30,1 1 12,-1 1 0,30 35 0,-39-41-12,-10-12-4,0 1 0,0-1 1,0 0-1,0 1 0,0-1 0,0 0 1,0 1-1,0-1 0,-1 1 0,2 2 1,3 13 16,-1 0 1,5 36 0,-9-52-19,0 0-1,0 0 1,0 0 0,0 0 0,0 0-1,0 0 1,0 0 0,-1 0 0,1 0-1,0 0 1,-1 0 0,1 0 0,0 0-1,-1-1 1,1 1 0,-2 1 0,-8 15 15,-2-1 1,-1 0 0,-18 18-1,29-32-7,-1 0-1,1 0 1,0 0-1,-1 0 1,0-1-1,1 1 1,-1-1-1,-4 2 1,-214 81 118,171-70-75,-194 28 91,235-40-43,0-1 0,-1-1 0,-11 0 0,-214-20 454,191 14-249,-164-32 70,148 26-1961,-64-11-4892,289 54 4855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2.003"/>
    </inkml:context>
    <inkml:brush xml:id="br0">
      <inkml:brushProperty name="width" value="0.05" units="cm"/>
      <inkml:brushProperty name="height" value="0.05" units="cm"/>
    </inkml:brush>
  </inkml:definitions>
  <inkml:trace contextRef="#ctx0" brushRef="#br0">4 35 23479,'0'0'0,"-3"-35"2448,12 41 0,7 10-2448,4-3-2824,4 1 2824,19 12-18335,-86-52 18335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2.333"/>
    </inkml:context>
    <inkml:brush xml:id="br0">
      <inkml:brushProperty name="width" value="0.05" units="cm"/>
      <inkml:brushProperty name="height" value="0.05" units="cm"/>
    </inkml:brush>
  </inkml:definitions>
  <inkml:trace contextRef="#ctx0" brushRef="#br0">1 662 18823,'93'-21'-1152,"39"-6"-118,105-26-62,-188 42 1199,244-61-39,-233 56 113,211-70-28,-222 69-18,215-77-72,-85 31 1,-155 55-192,-1-2 0,44-25 1,-28 5-282,30-31-1290,-6 4-4954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2.704"/>
    </inkml:context>
    <inkml:brush xml:id="br0">
      <inkml:brushProperty name="width" value="0.05" units="cm"/>
      <inkml:brushProperty name="height" value="0.05" units="cm"/>
    </inkml:brush>
  </inkml:definitions>
  <inkml:trace contextRef="#ctx0" brushRef="#br0">24 1 10936,'-22'48'-331,"22"-48"290,0 1-1,0-1 1,0 0 0,0 0-1,-1 1 1,1-1 0,0 0-1,0 0 1,0 1 0,0-1-1,0 0 1,0 0 0,0 1-1,0-1 1,0 0 0,0 1-1,0-1 1,0 0 0,0 0-1,0 1 1,0-1 0,0 0-1,0 1 1,0-1 0,0 0-1,0 0 1,0 1 0,0-1-1,1 0 1,-1 0 0,0 0-1,0 1 1,0-1 0,0 0-1,1 0 1,-1 1 0,0-1-1,0 0 1,1 0 0,6 7-275,1-1-1,0 0 1,1-1 0,-1 0 0,12 5-1,-18-9 357,-1 0-1,1-1 1,-1 1-1,1 0 0,-1 0 1,0 0-1,0 0 1,1 0-1,-1 0 0,2 2 1,86 91 528,-87-92-538,0 1 0,0-1 0,0 1 0,0-1 1,0 1-1,0 0 0,1 5 0,71 164 315,-60-126-91,48 260 112,-51-239-51,34 286 97,-36-283-264,39 255 75,-37-263-23,45 236 0,-47-246-400,31 195-448,-22-129-852,-3-12-3960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6:33.668"/>
    </inkml:context>
    <inkml:brush xml:id="br0">
      <inkml:brushProperty name="width" value="0.05" units="cm"/>
      <inkml:brushProperty name="height" value="0.05" units="cm"/>
    </inkml:brush>
  </inkml:definitions>
  <inkml:trace contextRef="#ctx0" brushRef="#br0">0 842 5024,'2'-14'-162,"0"-1"0,1 1 1,1 0-1,0 1 0,1-1 0,1 1 0,0 0 1,9-15-1,-5 16 282,60-36 48,-53 40-47,86-13 65,-82 21-13,12 6 21,43 14 0,-54-9 707,84 78 318,-86-67-559,79 104 229,-54-64-87,63 79-93,46 48-217,-124-153-232,111 129 57,-115-137-290,89 81 18,-96-94 22,-8-10-52,0 1 0,0-2 0,1 1 0,-1-1 0,13 2 0,-9-7 40,-2-3-27,-1-1 1,0-1-1,22-12 0,-22 5 187,1-8-123,-2-1-1,12-32 1,-16 29-32,9-123 52,-16 116 88,-23-131 46,22 158-240,0 0 0,0 0 0,-1 0-1,1 0 1,-4-6 0,-40-89 33,26 62-35,-31-47 0,34 62-4,-2 1 0,-31-32 0,26 33 0,0 1 0,-26-17 0,30 25 0,0 0 0,-41-17 0,29 18 0,-35-9 0,-5 6 0,62 13 0,-1 0 0,1 1 0,-15 1 0,18 0-1,-1 1 1,1-1 0,-1 1 0,1 0-1,0 1 1,0 0 0,0 0-1,0 0 1,-8 6 0,6 1-12,3 2 9,1 0 0,1 0 0,-5 24 0,10-18-9,6 5 8,1 0 1,13 23-1,-8-28-2,89 66-8,-78-69-11,122 40-8,-115-49-7,132 3-28,-127-10-31,172-15-16,-56-2 101,-138 15 14,-6 2 0,-1 0 0,1 0 0,0 1 0,10 1 0,-17-2 0,-1 1 0,0 0 0,1 0 0,-1 0 0,0 1 1,1-1-1,-1 0 0,1 1 0,-1-1 0,0 0 0,0 1 1,1 0-1,-1-1 0,0 1 0,0 0 0,2 0 0,-4 4 15,-7 8-3,0-1 0,-17 21 0,-5 5 4,19-23-13,-20 33 37,-26 56 2,51-92-37,0 1 0,1 0 0,0 1 0,1-1 0,0 1 0,2 0-1,-2 14 1,1-12 0,2-5 3,0 1 0,0 0 0,1 0 1,1 0-1,0 0 0,0 0 0,1 0 0,4 11 0,-3-10-3,3 6 15,7 2-5,26 35 0,-25-45 19,29 9-1,-34-17-32,-1-1 1,1 0-1,-1 0 0,1-1 1,9 1-1,-11-2 0,1 0-1,-1-1 1,0 0 0,0 0 0,0-1 0,12-4-1,-8 2 1,-1 0-1,0-1 0,0-1 0,11-8 1,-5 1-2,-1-1 1,-1-1 0,0 0 0,-1-1 0,12-18-1,-10 9-4,47-117 2,-54 112-3,5-125-6,-15 125-8,-9-14 6,-19-45 1,18 65 0,5 12 5,0 0 2,-1 0 0,0 1 0,0 0 0,-1 0 0,-1 1 0,0 0 0,-16-13 0,-5 2-31,-1 1 0,0 1 0,-38-15 0,69 34 36,1 0 0,-1 0 0,1 0 0,-1 0 0,1 0 0,-1 0 1,1 0-1,-1 0 0,1 0 0,-1 0 0,1 0 0,-1 0 0,1 0 0,0 1 1,-1-1-1,1 0 0,-1 0 0,1 1 0,-1-1 0,1 0 0,0 1 0,-1-1 1,1 0-1,0 1 0,-1-1 0,1 0 0,0 1 0,0-1 0,-1 1 1,1-1-1,0 1 0,0-1 0,0 0 0,-1 1 0,1-1 0,0 1 0,0-1 1,0 1-1,0-1 0,0 1 0,0-1 0,0 1 0,0 0 0,0-1 0,0 3 0,0-1 1,0 0 0,0 0-1,1 1 1,-1-1-1,1 0 1,-1 0 0,1 0-1,0 0 1,1 4 0,1-2 0,-1 0 0,1 0 0,-1 0 0,1-1 0,1 1 0,5 5 0,1-1 0,1 0 0,15 8 0,33 13 0,12-3 0,-38-18 0,0-2 1,57 3-1,-58-8 7,148-12 5,-174 11-9,-1-1 1,0 1-1,0-1 1,0-1-1,10-3 1,213-87 29,-221 89-30,1 0 0,-1-1 0,0-1 0,7-4 0,166-141 22,-174 145-21,-1 0-1,0-1 0,8-11 1,95-166 17,-94 145 7,-8 21-20,5-17-5,-2 0 1,-1 0 0,6-66 0,-13 87-17,1-2-5,-1 0 0,-1 1 1,0-1-1,-1 0 1,-4-21-1,-12-21-102,17 56 112,0 0 0,-1 0 0,1 1-1,0-1 1,-1 0 0,1 1 0,-1-1 0,1 0 0,-1 1-1,1-1 1,-1 1 0,1-1 0,-1 0 0,0 1 0,1 0 0,-1-1-1,0 1 1,1-1 0,-1 1 0,0 0 0,0 0 0,1-1-1,-1 1 1,-1 0 0,0-1-15,1 1 22,0 0 0,0 0 0,0-1 0,1 1 0,-1 0 0,0 0 0,0 0 0,0 0 0,0 0 0,0 0-1,0 0 1,0 1 0,1-1 0,-1 0 0,0 0 0,0 1 0,0-1 0,0 1 0,1-1 0,-2 1 0,-3 4 1,1 1 1,-1-1-1,1 1 0,0 0 1,1 0-1,0 0 1,-5 12-1,6-12 7,-5 12 48,-15 105 22,16-70-41,1 71 0,5-97-30,0 16 15,1 216 12,-1-209-19,-5 199 131,-5-47 124,10-202-269,-1 0 0,1 0 0,0 1 0,0-1 0,0 0 0,0 0 0,0 0 1,0 1-1,0-1 0,0 0 0,0 0 0,0 0 0,0 1 0,0-1 0,0 0 0,0 0 0,0 0 0,0 0 0,0 1 0,0-1 0,0 0 0,0 0 0,0 0 0,0 1 0,1-1 0,-1 0 0,0 0 0,0 0 0,0 0 0,0 1 0,0-1 0,0 0 0,1 0 0,-1 0 0,0 0 0,0 0 0,0 0 0,0 0 0,1 1 0,-1-1 1,0 0-1,0 0 0,1 0 0,17-10 0,15-14 0,73-39-8,-79 48-19,0 2 1,52-19 0,-58 25 19,8-4-16,1 1 0,0 1-1,45-6 1,-67 13 11,77-10-56,-82 12 56,1 0-1,-1 0 1,1 1 0,-1-1 0,1 1-1,-1 0 1,1 0 0,-1 0-1,1 0 1,-1 0 0,0 1 0,0-1-1,0 1 1,0 0 0,4 4-1,-3-4 1,-3-1 7,0-1 0,0 1 0,0 0 0,0 0 1,-1-1-1,1 1 0,0 0 0,0 0 0,-1 0 1,1 0-1,-1-1 0,1 1 0,-1 0 0,1 0 1,-1 0-1,1 0 0,-1 0 0,0 1 0,0-1 0,1 1 1,-1 2-9,1-2 12,-1 0 1,1 0-1,-1 0 0,0-1 0,0 1 0,0 0 0,0 0 0,0 0 0,0 0 0,-1 0 1,0 3-1,-3 3 1,0 1-1,-1-1 1,0 0 0,0 0 0,-1-1 0,-7 8 0,10-12-1,-5 6-1,-1 1 0,1-2 0,-2 1 0,1-1 0,-1-1 0,-13 8 0,-20 14-54,-134 99-1602,113-82-5188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0385-DB07-417E-9F4A-C85EE88DA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286326-5317-486C-B32C-6F2111B2E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4E1307-D8BD-4FB1-8DAC-FF4E248483F7}"/>
              </a:ext>
            </a:extLst>
          </p:cNvPr>
          <p:cNvSpPr>
            <a:spLocks noGrp="1"/>
          </p:cNvSpPr>
          <p:nvPr>
            <p:ph type="dt" sz="half" idx="10"/>
          </p:nvPr>
        </p:nvSpPr>
        <p:spPr/>
        <p:txBody>
          <a:bodyPr/>
          <a:lstStyle/>
          <a:p>
            <a:fld id="{53C7FD70-961D-48E0-B201-7F1DB1866310}" type="datetimeFigureOut">
              <a:rPr lang="en-IN" smtClean="0"/>
              <a:t>12-04-2021</a:t>
            </a:fld>
            <a:endParaRPr lang="en-IN"/>
          </a:p>
        </p:txBody>
      </p:sp>
      <p:sp>
        <p:nvSpPr>
          <p:cNvPr id="5" name="Footer Placeholder 4">
            <a:extLst>
              <a:ext uri="{FF2B5EF4-FFF2-40B4-BE49-F238E27FC236}">
                <a16:creationId xmlns:a16="http://schemas.microsoft.com/office/drawing/2014/main" id="{8FCF0422-65C1-4B6F-8562-8057B18A98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EA852-7B03-4B2E-9FD0-77AF354622BE}"/>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282417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4355-956B-4A60-B13F-C3673A7464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88451E-A003-4007-A669-FC5C87C362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E3031-38B2-4805-9DF0-307F7AFE5081}"/>
              </a:ext>
            </a:extLst>
          </p:cNvPr>
          <p:cNvSpPr>
            <a:spLocks noGrp="1"/>
          </p:cNvSpPr>
          <p:nvPr>
            <p:ph type="dt" sz="half" idx="10"/>
          </p:nvPr>
        </p:nvSpPr>
        <p:spPr/>
        <p:txBody>
          <a:bodyPr/>
          <a:lstStyle/>
          <a:p>
            <a:fld id="{53C7FD70-961D-48E0-B201-7F1DB1866310}" type="datetimeFigureOut">
              <a:rPr lang="en-IN" smtClean="0"/>
              <a:t>12-04-2021</a:t>
            </a:fld>
            <a:endParaRPr lang="en-IN"/>
          </a:p>
        </p:txBody>
      </p:sp>
      <p:sp>
        <p:nvSpPr>
          <p:cNvPr id="5" name="Footer Placeholder 4">
            <a:extLst>
              <a:ext uri="{FF2B5EF4-FFF2-40B4-BE49-F238E27FC236}">
                <a16:creationId xmlns:a16="http://schemas.microsoft.com/office/drawing/2014/main" id="{9E80CFCC-C50C-49DF-96D5-44C21B9DDA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0F061-86F5-40D5-A18B-32CB523FF7E3}"/>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16865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5903B-7E93-4399-9ED6-2DC6B30ED1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57B87B-FBDF-46F0-8294-C4DB6AA61A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348568-7755-48C4-932E-89CCD40E1E1B}"/>
              </a:ext>
            </a:extLst>
          </p:cNvPr>
          <p:cNvSpPr>
            <a:spLocks noGrp="1"/>
          </p:cNvSpPr>
          <p:nvPr>
            <p:ph type="dt" sz="half" idx="10"/>
          </p:nvPr>
        </p:nvSpPr>
        <p:spPr/>
        <p:txBody>
          <a:bodyPr/>
          <a:lstStyle/>
          <a:p>
            <a:fld id="{53C7FD70-961D-48E0-B201-7F1DB1866310}" type="datetimeFigureOut">
              <a:rPr lang="en-IN" smtClean="0"/>
              <a:t>12-04-2021</a:t>
            </a:fld>
            <a:endParaRPr lang="en-IN"/>
          </a:p>
        </p:txBody>
      </p:sp>
      <p:sp>
        <p:nvSpPr>
          <p:cNvPr id="5" name="Footer Placeholder 4">
            <a:extLst>
              <a:ext uri="{FF2B5EF4-FFF2-40B4-BE49-F238E27FC236}">
                <a16:creationId xmlns:a16="http://schemas.microsoft.com/office/drawing/2014/main" id="{A243EAFB-F25F-45B3-8A20-65E6DE415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98D95-9FF5-4EA6-86A8-E46B998DCC8B}"/>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292531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BC6E-B8B6-4F41-9C4F-14BAE557C7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F714FE-CB88-406F-A071-A746EB91A7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2D3582-749B-4E32-8A57-0C438F177FFE}"/>
              </a:ext>
            </a:extLst>
          </p:cNvPr>
          <p:cNvSpPr>
            <a:spLocks noGrp="1"/>
          </p:cNvSpPr>
          <p:nvPr>
            <p:ph type="dt" sz="half" idx="10"/>
          </p:nvPr>
        </p:nvSpPr>
        <p:spPr/>
        <p:txBody>
          <a:bodyPr/>
          <a:lstStyle/>
          <a:p>
            <a:fld id="{53C7FD70-961D-48E0-B201-7F1DB1866310}" type="datetimeFigureOut">
              <a:rPr lang="en-IN" smtClean="0"/>
              <a:t>12-04-2021</a:t>
            </a:fld>
            <a:endParaRPr lang="en-IN"/>
          </a:p>
        </p:txBody>
      </p:sp>
      <p:sp>
        <p:nvSpPr>
          <p:cNvPr id="5" name="Footer Placeholder 4">
            <a:extLst>
              <a:ext uri="{FF2B5EF4-FFF2-40B4-BE49-F238E27FC236}">
                <a16:creationId xmlns:a16="http://schemas.microsoft.com/office/drawing/2014/main" id="{2A11467E-B47B-41FC-B1D7-ACB3552B9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F56CE9-B2DF-444C-9F6D-31EE461451CE}"/>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416762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C275-63CE-4806-875D-7BFEE55838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C0AD81-E1D0-4FF9-A850-00FB14871E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59973-0763-4AC0-AE19-B139808F684B}"/>
              </a:ext>
            </a:extLst>
          </p:cNvPr>
          <p:cNvSpPr>
            <a:spLocks noGrp="1"/>
          </p:cNvSpPr>
          <p:nvPr>
            <p:ph type="dt" sz="half" idx="10"/>
          </p:nvPr>
        </p:nvSpPr>
        <p:spPr/>
        <p:txBody>
          <a:bodyPr/>
          <a:lstStyle/>
          <a:p>
            <a:fld id="{53C7FD70-961D-48E0-B201-7F1DB1866310}" type="datetimeFigureOut">
              <a:rPr lang="en-IN" smtClean="0"/>
              <a:t>12-04-2021</a:t>
            </a:fld>
            <a:endParaRPr lang="en-IN"/>
          </a:p>
        </p:txBody>
      </p:sp>
      <p:sp>
        <p:nvSpPr>
          <p:cNvPr id="5" name="Footer Placeholder 4">
            <a:extLst>
              <a:ext uri="{FF2B5EF4-FFF2-40B4-BE49-F238E27FC236}">
                <a16:creationId xmlns:a16="http://schemas.microsoft.com/office/drawing/2014/main" id="{0F4CDD41-74C3-471D-96BD-14CED243A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379EB-4322-49CD-87AE-B127200989E8}"/>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128165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A8B3-365E-4B09-829E-7714B62871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E700C7-B034-4D36-955D-09690CDC78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775534-1E35-4E40-A55A-494A95083E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E76A30-DEFC-49B2-AF5C-D95D51A3B263}"/>
              </a:ext>
            </a:extLst>
          </p:cNvPr>
          <p:cNvSpPr>
            <a:spLocks noGrp="1"/>
          </p:cNvSpPr>
          <p:nvPr>
            <p:ph type="dt" sz="half" idx="10"/>
          </p:nvPr>
        </p:nvSpPr>
        <p:spPr/>
        <p:txBody>
          <a:bodyPr/>
          <a:lstStyle/>
          <a:p>
            <a:fld id="{53C7FD70-961D-48E0-B201-7F1DB1866310}" type="datetimeFigureOut">
              <a:rPr lang="en-IN" smtClean="0"/>
              <a:t>12-04-2021</a:t>
            </a:fld>
            <a:endParaRPr lang="en-IN"/>
          </a:p>
        </p:txBody>
      </p:sp>
      <p:sp>
        <p:nvSpPr>
          <p:cNvPr id="6" name="Footer Placeholder 5">
            <a:extLst>
              <a:ext uri="{FF2B5EF4-FFF2-40B4-BE49-F238E27FC236}">
                <a16:creationId xmlns:a16="http://schemas.microsoft.com/office/drawing/2014/main" id="{59FE4D8F-3F79-4F58-9C2E-F7C022127D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1D03DA-EA22-4FDF-A6F0-A979432946B3}"/>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428523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40B2-1BFF-4A32-846B-68B45590D0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A67AEA-23D9-4136-B376-2E08CE079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C7F049-BD2C-4B7F-BF63-3D37FC1B44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2D31C2-A7C1-4820-93A5-E1FF42983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03ACEF-C558-49D1-A881-C6F91E247A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0AF602-8972-4516-9D19-6466A42F7585}"/>
              </a:ext>
            </a:extLst>
          </p:cNvPr>
          <p:cNvSpPr>
            <a:spLocks noGrp="1"/>
          </p:cNvSpPr>
          <p:nvPr>
            <p:ph type="dt" sz="half" idx="10"/>
          </p:nvPr>
        </p:nvSpPr>
        <p:spPr/>
        <p:txBody>
          <a:bodyPr/>
          <a:lstStyle/>
          <a:p>
            <a:fld id="{53C7FD70-961D-48E0-B201-7F1DB1866310}" type="datetimeFigureOut">
              <a:rPr lang="en-IN" smtClean="0"/>
              <a:t>12-04-2021</a:t>
            </a:fld>
            <a:endParaRPr lang="en-IN"/>
          </a:p>
        </p:txBody>
      </p:sp>
      <p:sp>
        <p:nvSpPr>
          <p:cNvPr id="8" name="Footer Placeholder 7">
            <a:extLst>
              <a:ext uri="{FF2B5EF4-FFF2-40B4-BE49-F238E27FC236}">
                <a16:creationId xmlns:a16="http://schemas.microsoft.com/office/drawing/2014/main" id="{DD8D4BD8-72E2-4D49-B9CA-8640342E55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61512F-B5B7-4A40-90C7-B1AE4BAC0C7B}"/>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2360029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3071-6182-415A-AA10-FC356C277B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3D71A4-C23E-4ADD-AAB0-B236F167FB17}"/>
              </a:ext>
            </a:extLst>
          </p:cNvPr>
          <p:cNvSpPr>
            <a:spLocks noGrp="1"/>
          </p:cNvSpPr>
          <p:nvPr>
            <p:ph type="dt" sz="half" idx="10"/>
          </p:nvPr>
        </p:nvSpPr>
        <p:spPr/>
        <p:txBody>
          <a:bodyPr/>
          <a:lstStyle/>
          <a:p>
            <a:fld id="{53C7FD70-961D-48E0-B201-7F1DB1866310}" type="datetimeFigureOut">
              <a:rPr lang="en-IN" smtClean="0"/>
              <a:t>12-04-2021</a:t>
            </a:fld>
            <a:endParaRPr lang="en-IN"/>
          </a:p>
        </p:txBody>
      </p:sp>
      <p:sp>
        <p:nvSpPr>
          <p:cNvPr id="4" name="Footer Placeholder 3">
            <a:extLst>
              <a:ext uri="{FF2B5EF4-FFF2-40B4-BE49-F238E27FC236}">
                <a16:creationId xmlns:a16="http://schemas.microsoft.com/office/drawing/2014/main" id="{99438AF7-95F7-41B1-B19D-49B1E5FA01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7A5B75-BB24-46C1-B8D5-05D455BE43A6}"/>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128510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51212-B0F1-44F6-B9DD-B4D268D2A9AF}"/>
              </a:ext>
            </a:extLst>
          </p:cNvPr>
          <p:cNvSpPr>
            <a:spLocks noGrp="1"/>
          </p:cNvSpPr>
          <p:nvPr>
            <p:ph type="dt" sz="half" idx="10"/>
          </p:nvPr>
        </p:nvSpPr>
        <p:spPr/>
        <p:txBody>
          <a:bodyPr/>
          <a:lstStyle/>
          <a:p>
            <a:fld id="{53C7FD70-961D-48E0-B201-7F1DB1866310}" type="datetimeFigureOut">
              <a:rPr lang="en-IN" smtClean="0"/>
              <a:t>12-04-2021</a:t>
            </a:fld>
            <a:endParaRPr lang="en-IN"/>
          </a:p>
        </p:txBody>
      </p:sp>
      <p:sp>
        <p:nvSpPr>
          <p:cNvPr id="3" name="Footer Placeholder 2">
            <a:extLst>
              <a:ext uri="{FF2B5EF4-FFF2-40B4-BE49-F238E27FC236}">
                <a16:creationId xmlns:a16="http://schemas.microsoft.com/office/drawing/2014/main" id="{264E4060-950D-436F-B217-0AB0370EF5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3659AD-9BEA-4EB2-AC3F-B5591F1826D4}"/>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23721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5CC4-07E4-465D-975A-21B8A892F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0531D4-0A87-4FEE-84BF-D4CA3A958F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138D8D-2B57-4620-B32D-FE944F064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112D37-9752-42AE-9E7E-56F4CFEB96F9}"/>
              </a:ext>
            </a:extLst>
          </p:cNvPr>
          <p:cNvSpPr>
            <a:spLocks noGrp="1"/>
          </p:cNvSpPr>
          <p:nvPr>
            <p:ph type="dt" sz="half" idx="10"/>
          </p:nvPr>
        </p:nvSpPr>
        <p:spPr/>
        <p:txBody>
          <a:bodyPr/>
          <a:lstStyle/>
          <a:p>
            <a:fld id="{53C7FD70-961D-48E0-B201-7F1DB1866310}" type="datetimeFigureOut">
              <a:rPr lang="en-IN" smtClean="0"/>
              <a:t>12-04-2021</a:t>
            </a:fld>
            <a:endParaRPr lang="en-IN"/>
          </a:p>
        </p:txBody>
      </p:sp>
      <p:sp>
        <p:nvSpPr>
          <p:cNvPr id="6" name="Footer Placeholder 5">
            <a:extLst>
              <a:ext uri="{FF2B5EF4-FFF2-40B4-BE49-F238E27FC236}">
                <a16:creationId xmlns:a16="http://schemas.microsoft.com/office/drawing/2014/main" id="{3E256E6D-C4C3-4BFD-A02B-7E2EA825F2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66C221-04C6-4712-B461-DE9886031FB0}"/>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356725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FA5C-27CE-4B94-9EDC-F941410B0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403331-8710-45A0-B232-75E021851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8CED15-BF9F-47E0-BC10-5781A6F60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EC7CE3-B943-4325-8EF2-12DE1A2FFBEB}"/>
              </a:ext>
            </a:extLst>
          </p:cNvPr>
          <p:cNvSpPr>
            <a:spLocks noGrp="1"/>
          </p:cNvSpPr>
          <p:nvPr>
            <p:ph type="dt" sz="half" idx="10"/>
          </p:nvPr>
        </p:nvSpPr>
        <p:spPr/>
        <p:txBody>
          <a:bodyPr/>
          <a:lstStyle/>
          <a:p>
            <a:fld id="{53C7FD70-961D-48E0-B201-7F1DB1866310}" type="datetimeFigureOut">
              <a:rPr lang="en-IN" smtClean="0"/>
              <a:t>12-04-2021</a:t>
            </a:fld>
            <a:endParaRPr lang="en-IN"/>
          </a:p>
        </p:txBody>
      </p:sp>
      <p:sp>
        <p:nvSpPr>
          <p:cNvPr id="6" name="Footer Placeholder 5">
            <a:extLst>
              <a:ext uri="{FF2B5EF4-FFF2-40B4-BE49-F238E27FC236}">
                <a16:creationId xmlns:a16="http://schemas.microsoft.com/office/drawing/2014/main" id="{D0857525-1DAF-4CCC-82CE-12671D1815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93958C-2965-4D2D-9B48-E63C3B1EE3F1}"/>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39595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E7FE9-FE75-49BA-8582-6708DBC32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CC890D-0DAB-4EED-9E66-0DC9F3DD8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B88D9-3DF7-4CBC-9C50-549304A8B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7FD70-961D-48E0-B201-7F1DB1866310}" type="datetimeFigureOut">
              <a:rPr lang="en-IN" smtClean="0"/>
              <a:t>12-04-2021</a:t>
            </a:fld>
            <a:endParaRPr lang="en-IN"/>
          </a:p>
        </p:txBody>
      </p:sp>
      <p:sp>
        <p:nvSpPr>
          <p:cNvPr id="5" name="Footer Placeholder 4">
            <a:extLst>
              <a:ext uri="{FF2B5EF4-FFF2-40B4-BE49-F238E27FC236}">
                <a16:creationId xmlns:a16="http://schemas.microsoft.com/office/drawing/2014/main" id="{80E2F92B-003E-4CBC-AF43-F9A37E2DE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A74E6D-6859-4644-B86A-4F5AF1860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829A3-602C-45D0-A318-EEEDACD7984D}" type="slidenum">
              <a:rPr lang="en-IN" smtClean="0"/>
              <a:t>‹#›</a:t>
            </a:fld>
            <a:endParaRPr lang="en-IN"/>
          </a:p>
        </p:txBody>
      </p:sp>
    </p:spTree>
    <p:extLst>
      <p:ext uri="{BB962C8B-B14F-4D97-AF65-F5344CB8AC3E}">
        <p14:creationId xmlns:p14="http://schemas.microsoft.com/office/powerpoint/2010/main" val="769520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1.xml"/><Relationship Id="rId2" Type="http://schemas.openxmlformats.org/officeDocument/2006/relationships/hyperlink" Target="https://projects.spring.io/spring-cloud/" TargetMode="Externa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1.xml.rels><?xml version="1.0" encoding="UTF-8" standalone="yes"?>
<Relationships xmlns="http://schemas.openxmlformats.org/package/2006/relationships"><Relationship Id="rId26" Type="http://schemas.openxmlformats.org/officeDocument/2006/relationships/customXml" Target="../ink/ink104.xml"/><Relationship Id="rId21" Type="http://schemas.openxmlformats.org/officeDocument/2006/relationships/image" Target="../media/image101.png"/><Relationship Id="rId42" Type="http://schemas.openxmlformats.org/officeDocument/2006/relationships/customXml" Target="../ink/ink112.xml"/><Relationship Id="rId47" Type="http://schemas.openxmlformats.org/officeDocument/2006/relationships/image" Target="../media/image114.png"/><Relationship Id="rId63" Type="http://schemas.openxmlformats.org/officeDocument/2006/relationships/image" Target="../media/image122.png"/><Relationship Id="rId68" Type="http://schemas.openxmlformats.org/officeDocument/2006/relationships/customXml" Target="../ink/ink125.xml"/><Relationship Id="rId2" Type="http://schemas.openxmlformats.org/officeDocument/2006/relationships/customXml" Target="../ink/ink92.xml"/><Relationship Id="rId16" Type="http://schemas.openxmlformats.org/officeDocument/2006/relationships/customXml" Target="../ink/ink99.xml"/><Relationship Id="rId29" Type="http://schemas.openxmlformats.org/officeDocument/2006/relationships/image" Target="../media/image105.png"/><Relationship Id="rId11" Type="http://schemas.openxmlformats.org/officeDocument/2006/relationships/image" Target="../media/image96.png"/><Relationship Id="rId24" Type="http://schemas.openxmlformats.org/officeDocument/2006/relationships/customXml" Target="../ink/ink103.xml"/><Relationship Id="rId32" Type="http://schemas.openxmlformats.org/officeDocument/2006/relationships/customXml" Target="../ink/ink107.xml"/><Relationship Id="rId37" Type="http://schemas.openxmlformats.org/officeDocument/2006/relationships/image" Target="../media/image109.png"/><Relationship Id="rId40" Type="http://schemas.openxmlformats.org/officeDocument/2006/relationships/customXml" Target="../ink/ink111.xml"/><Relationship Id="rId45" Type="http://schemas.openxmlformats.org/officeDocument/2006/relationships/image" Target="../media/image113.png"/><Relationship Id="rId53" Type="http://schemas.openxmlformats.org/officeDocument/2006/relationships/image" Target="../media/image117.png"/><Relationship Id="rId58" Type="http://schemas.openxmlformats.org/officeDocument/2006/relationships/customXml" Target="../ink/ink120.xml"/><Relationship Id="rId66" Type="http://schemas.openxmlformats.org/officeDocument/2006/relationships/customXml" Target="../ink/ink124.xml"/><Relationship Id="rId5" Type="http://schemas.openxmlformats.org/officeDocument/2006/relationships/image" Target="../media/image93.png"/><Relationship Id="rId61" Type="http://schemas.openxmlformats.org/officeDocument/2006/relationships/image" Target="../media/image121.png"/><Relationship Id="rId19" Type="http://schemas.openxmlformats.org/officeDocument/2006/relationships/image" Target="../media/image100.png"/><Relationship Id="rId14" Type="http://schemas.openxmlformats.org/officeDocument/2006/relationships/customXml" Target="../ink/ink98.xml"/><Relationship Id="rId22" Type="http://schemas.openxmlformats.org/officeDocument/2006/relationships/customXml" Target="../ink/ink102.xml"/><Relationship Id="rId27" Type="http://schemas.openxmlformats.org/officeDocument/2006/relationships/image" Target="../media/image104.png"/><Relationship Id="rId30" Type="http://schemas.openxmlformats.org/officeDocument/2006/relationships/customXml" Target="../ink/ink106.xml"/><Relationship Id="rId35" Type="http://schemas.openxmlformats.org/officeDocument/2006/relationships/image" Target="../media/image108.png"/><Relationship Id="rId43" Type="http://schemas.openxmlformats.org/officeDocument/2006/relationships/image" Target="../media/image112.png"/><Relationship Id="rId48" Type="http://schemas.openxmlformats.org/officeDocument/2006/relationships/customXml" Target="../ink/ink115.xml"/><Relationship Id="rId56" Type="http://schemas.openxmlformats.org/officeDocument/2006/relationships/customXml" Target="../ink/ink119.xml"/><Relationship Id="rId64" Type="http://schemas.openxmlformats.org/officeDocument/2006/relationships/customXml" Target="../ink/ink123.xml"/><Relationship Id="rId69" Type="http://schemas.openxmlformats.org/officeDocument/2006/relationships/image" Target="../media/image125.png"/><Relationship Id="rId8" Type="http://schemas.openxmlformats.org/officeDocument/2006/relationships/customXml" Target="../ink/ink95.xml"/><Relationship Id="rId51" Type="http://schemas.openxmlformats.org/officeDocument/2006/relationships/image" Target="../media/image116.png"/><Relationship Id="rId72" Type="http://schemas.openxmlformats.org/officeDocument/2006/relationships/customXml" Target="../ink/ink127.xml"/><Relationship Id="rId3" Type="http://schemas.openxmlformats.org/officeDocument/2006/relationships/image" Target="../media/image92.png"/><Relationship Id="rId12" Type="http://schemas.openxmlformats.org/officeDocument/2006/relationships/customXml" Target="../ink/ink97.xml"/><Relationship Id="rId17" Type="http://schemas.openxmlformats.org/officeDocument/2006/relationships/image" Target="../media/image99.png"/><Relationship Id="rId25" Type="http://schemas.openxmlformats.org/officeDocument/2006/relationships/image" Target="../media/image103.png"/><Relationship Id="rId33" Type="http://schemas.openxmlformats.org/officeDocument/2006/relationships/image" Target="../media/image107.png"/><Relationship Id="rId38" Type="http://schemas.openxmlformats.org/officeDocument/2006/relationships/customXml" Target="../ink/ink110.xml"/><Relationship Id="rId46" Type="http://schemas.openxmlformats.org/officeDocument/2006/relationships/customXml" Target="../ink/ink114.xml"/><Relationship Id="rId59" Type="http://schemas.openxmlformats.org/officeDocument/2006/relationships/image" Target="../media/image120.png"/><Relationship Id="rId67" Type="http://schemas.openxmlformats.org/officeDocument/2006/relationships/image" Target="../media/image124.png"/><Relationship Id="rId20" Type="http://schemas.openxmlformats.org/officeDocument/2006/relationships/customXml" Target="../ink/ink101.xml"/><Relationship Id="rId41" Type="http://schemas.openxmlformats.org/officeDocument/2006/relationships/image" Target="../media/image111.png"/><Relationship Id="rId54" Type="http://schemas.openxmlformats.org/officeDocument/2006/relationships/customXml" Target="../ink/ink118.xml"/><Relationship Id="rId62" Type="http://schemas.openxmlformats.org/officeDocument/2006/relationships/customXml" Target="../ink/ink122.xml"/><Relationship Id="rId70" Type="http://schemas.openxmlformats.org/officeDocument/2006/relationships/customXml" Target="../ink/ink126.xml"/><Relationship Id="rId1" Type="http://schemas.openxmlformats.org/officeDocument/2006/relationships/slideLayout" Target="../slideLayouts/slideLayout2.xml"/><Relationship Id="rId6" Type="http://schemas.openxmlformats.org/officeDocument/2006/relationships/customXml" Target="../ink/ink94.xml"/><Relationship Id="rId15" Type="http://schemas.openxmlformats.org/officeDocument/2006/relationships/image" Target="../media/image98.png"/><Relationship Id="rId23" Type="http://schemas.openxmlformats.org/officeDocument/2006/relationships/image" Target="../media/image102.png"/><Relationship Id="rId28" Type="http://schemas.openxmlformats.org/officeDocument/2006/relationships/customXml" Target="../ink/ink105.xml"/><Relationship Id="rId36" Type="http://schemas.openxmlformats.org/officeDocument/2006/relationships/customXml" Target="../ink/ink109.xml"/><Relationship Id="rId49" Type="http://schemas.openxmlformats.org/officeDocument/2006/relationships/image" Target="../media/image115.png"/><Relationship Id="rId57" Type="http://schemas.openxmlformats.org/officeDocument/2006/relationships/image" Target="../media/image119.png"/><Relationship Id="rId10" Type="http://schemas.openxmlformats.org/officeDocument/2006/relationships/customXml" Target="../ink/ink96.xml"/><Relationship Id="rId31" Type="http://schemas.openxmlformats.org/officeDocument/2006/relationships/image" Target="../media/image106.png"/><Relationship Id="rId44" Type="http://schemas.openxmlformats.org/officeDocument/2006/relationships/customXml" Target="../ink/ink113.xml"/><Relationship Id="rId52" Type="http://schemas.openxmlformats.org/officeDocument/2006/relationships/customXml" Target="../ink/ink117.xml"/><Relationship Id="rId60" Type="http://schemas.openxmlformats.org/officeDocument/2006/relationships/customXml" Target="../ink/ink121.xml"/><Relationship Id="rId65" Type="http://schemas.openxmlformats.org/officeDocument/2006/relationships/image" Target="../media/image123.png"/><Relationship Id="rId73" Type="http://schemas.openxmlformats.org/officeDocument/2006/relationships/image" Target="../media/image127.png"/><Relationship Id="rId4" Type="http://schemas.openxmlformats.org/officeDocument/2006/relationships/customXml" Target="../ink/ink93.xml"/><Relationship Id="rId9" Type="http://schemas.openxmlformats.org/officeDocument/2006/relationships/image" Target="../media/image95.png"/><Relationship Id="rId13" Type="http://schemas.openxmlformats.org/officeDocument/2006/relationships/image" Target="../media/image97.png"/><Relationship Id="rId18" Type="http://schemas.openxmlformats.org/officeDocument/2006/relationships/customXml" Target="../ink/ink100.xml"/><Relationship Id="rId39" Type="http://schemas.openxmlformats.org/officeDocument/2006/relationships/image" Target="../media/image110.png"/><Relationship Id="rId34" Type="http://schemas.openxmlformats.org/officeDocument/2006/relationships/customXml" Target="../ink/ink108.xml"/><Relationship Id="rId50" Type="http://schemas.openxmlformats.org/officeDocument/2006/relationships/customXml" Target="../ink/ink116.xml"/><Relationship Id="rId55" Type="http://schemas.openxmlformats.org/officeDocument/2006/relationships/image" Target="../media/image118.png"/><Relationship Id="rId7" Type="http://schemas.openxmlformats.org/officeDocument/2006/relationships/image" Target="../media/image94.png"/><Relationship Id="rId71" Type="http://schemas.openxmlformats.org/officeDocument/2006/relationships/image" Target="../media/image1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Modular_programming" TargetMode="External"/><Relationship Id="rId13" Type="http://schemas.openxmlformats.org/officeDocument/2006/relationships/hyperlink" Target="https://en.wikipedia.org/wiki/Microservices#cite_note-Ach_Chen-3" TargetMode="External"/><Relationship Id="rId3" Type="http://schemas.openxmlformats.org/officeDocument/2006/relationships/hyperlink" Target="https://en.wikipedia.org/wiki/Service-oriented_architecture" TargetMode="External"/><Relationship Id="rId7" Type="http://schemas.openxmlformats.org/officeDocument/2006/relationships/hyperlink" Target="https://en.wikipedia.org/wiki/Protocol_(computing)" TargetMode="External"/><Relationship Id="rId12" Type="http://schemas.openxmlformats.org/officeDocument/2006/relationships/hyperlink" Target="https://en.wikipedia.org/wiki/Refactoring"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Service_granularity_principle" TargetMode="External"/><Relationship Id="rId11" Type="http://schemas.openxmlformats.org/officeDocument/2006/relationships/hyperlink" Target="https://en.wikipedia.org/wiki/Microservices#cite_note-2" TargetMode="External"/><Relationship Id="rId5" Type="http://schemas.openxmlformats.org/officeDocument/2006/relationships/hyperlink" Target="https://en.wikipedia.org/wiki/Coupling_(computer_programming)" TargetMode="External"/><Relationship Id="rId10" Type="http://schemas.openxmlformats.org/officeDocument/2006/relationships/hyperlink" Target="https://en.wikipedia.org/wiki/Software_deployment" TargetMode="External"/><Relationship Id="rId4" Type="http://schemas.openxmlformats.org/officeDocument/2006/relationships/hyperlink" Target="https://en.wikipedia.org/wiki/Application_(computing)" TargetMode="External"/><Relationship Id="rId9" Type="http://schemas.openxmlformats.org/officeDocument/2006/relationships/hyperlink" Target="https://en.wikipedia.org/wiki/Microservices#cite_note-Micro_Chen-1" TargetMode="External"/><Relationship Id="rId14" Type="http://schemas.openxmlformats.org/officeDocument/2006/relationships/hyperlink" Target="https://en.wikipedia.org/wiki/Continuous_delivery" TargetMode="Externa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4.xml.rels><?xml version="1.0" encoding="UTF-8" standalone="yes"?>
<Relationships xmlns="http://schemas.openxmlformats.org/package/2006/relationships"><Relationship Id="rId26" Type="http://schemas.openxmlformats.org/officeDocument/2006/relationships/customXml" Target="../ink/ink19.xml"/><Relationship Id="rId21" Type="http://schemas.openxmlformats.org/officeDocument/2006/relationships/image" Target="../media/image17.png"/><Relationship Id="rId42" Type="http://schemas.openxmlformats.org/officeDocument/2006/relationships/customXml" Target="../ink/ink27.xml"/><Relationship Id="rId47" Type="http://schemas.openxmlformats.org/officeDocument/2006/relationships/image" Target="../media/image30.png"/><Relationship Id="rId63" Type="http://schemas.openxmlformats.org/officeDocument/2006/relationships/image" Target="../media/image38.png"/><Relationship Id="rId68" Type="http://schemas.openxmlformats.org/officeDocument/2006/relationships/customXml" Target="../ink/ink40.xml"/><Relationship Id="rId84" Type="http://schemas.openxmlformats.org/officeDocument/2006/relationships/customXml" Target="../ink/ink48.xml"/><Relationship Id="rId89" Type="http://schemas.openxmlformats.org/officeDocument/2006/relationships/image" Target="../media/image51.png"/><Relationship Id="rId16" Type="http://schemas.openxmlformats.org/officeDocument/2006/relationships/customXml" Target="../ink/ink14.xml"/><Relationship Id="rId11" Type="http://schemas.openxmlformats.org/officeDocument/2006/relationships/image" Target="../media/image12.png"/><Relationship Id="rId32" Type="http://schemas.openxmlformats.org/officeDocument/2006/relationships/customXml" Target="../ink/ink22.xml"/><Relationship Id="rId37" Type="http://schemas.openxmlformats.org/officeDocument/2006/relationships/image" Target="../media/image25.png"/><Relationship Id="rId53" Type="http://schemas.openxmlformats.org/officeDocument/2006/relationships/image" Target="../media/image33.png"/><Relationship Id="rId58" Type="http://schemas.openxmlformats.org/officeDocument/2006/relationships/customXml" Target="../ink/ink35.xml"/><Relationship Id="rId74" Type="http://schemas.openxmlformats.org/officeDocument/2006/relationships/customXml" Target="../ink/ink43.xml"/><Relationship Id="rId79" Type="http://schemas.openxmlformats.org/officeDocument/2006/relationships/image" Target="../media/image46.png"/><Relationship Id="rId5" Type="http://schemas.openxmlformats.org/officeDocument/2006/relationships/image" Target="../media/image5.png"/><Relationship Id="rId90" Type="http://schemas.openxmlformats.org/officeDocument/2006/relationships/customXml" Target="../ink/ink51.xml"/><Relationship Id="rId14" Type="http://schemas.openxmlformats.org/officeDocument/2006/relationships/customXml" Target="../ink/ink13.xml"/><Relationship Id="rId22" Type="http://schemas.openxmlformats.org/officeDocument/2006/relationships/customXml" Target="../ink/ink17.xml"/><Relationship Id="rId27" Type="http://schemas.openxmlformats.org/officeDocument/2006/relationships/image" Target="../media/image20.png"/><Relationship Id="rId30" Type="http://schemas.openxmlformats.org/officeDocument/2006/relationships/customXml" Target="../ink/ink21.xml"/><Relationship Id="rId35" Type="http://schemas.openxmlformats.org/officeDocument/2006/relationships/image" Target="../media/image24.png"/><Relationship Id="rId43" Type="http://schemas.openxmlformats.org/officeDocument/2006/relationships/image" Target="../media/image28.png"/><Relationship Id="rId48" Type="http://schemas.openxmlformats.org/officeDocument/2006/relationships/customXml" Target="../ink/ink30.xml"/><Relationship Id="rId56" Type="http://schemas.openxmlformats.org/officeDocument/2006/relationships/customXml" Target="../ink/ink34.xml"/><Relationship Id="rId64" Type="http://schemas.openxmlformats.org/officeDocument/2006/relationships/customXml" Target="../ink/ink38.xml"/><Relationship Id="rId69" Type="http://schemas.openxmlformats.org/officeDocument/2006/relationships/image" Target="../media/image41.png"/><Relationship Id="rId77" Type="http://schemas.openxmlformats.org/officeDocument/2006/relationships/image" Target="../media/image45.png"/><Relationship Id="rId8" Type="http://schemas.openxmlformats.org/officeDocument/2006/relationships/customXml" Target="../ink/ink10.xml"/><Relationship Id="rId51" Type="http://schemas.openxmlformats.org/officeDocument/2006/relationships/image" Target="../media/image32.png"/><Relationship Id="rId72" Type="http://schemas.openxmlformats.org/officeDocument/2006/relationships/customXml" Target="../ink/ink42.xml"/><Relationship Id="rId80" Type="http://schemas.openxmlformats.org/officeDocument/2006/relationships/customXml" Target="../ink/ink46.xml"/><Relationship Id="rId85" Type="http://schemas.openxmlformats.org/officeDocument/2006/relationships/image" Target="../media/image49.png"/><Relationship Id="rId3" Type="http://schemas.openxmlformats.org/officeDocument/2006/relationships/image" Target="../media/image9.svg"/><Relationship Id="rId12" Type="http://schemas.openxmlformats.org/officeDocument/2006/relationships/customXml" Target="../ink/ink12.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25.xml"/><Relationship Id="rId46" Type="http://schemas.openxmlformats.org/officeDocument/2006/relationships/customXml" Target="../ink/ink29.xml"/><Relationship Id="rId59" Type="http://schemas.openxmlformats.org/officeDocument/2006/relationships/image" Target="../media/image36.png"/><Relationship Id="rId67" Type="http://schemas.openxmlformats.org/officeDocument/2006/relationships/image" Target="../media/image40.png"/><Relationship Id="rId20" Type="http://schemas.openxmlformats.org/officeDocument/2006/relationships/customXml" Target="../ink/ink16.xml"/><Relationship Id="rId41" Type="http://schemas.openxmlformats.org/officeDocument/2006/relationships/image" Target="../media/image27.png"/><Relationship Id="rId54" Type="http://schemas.openxmlformats.org/officeDocument/2006/relationships/customXml" Target="../ink/ink33.xml"/><Relationship Id="rId62" Type="http://schemas.openxmlformats.org/officeDocument/2006/relationships/customXml" Target="../ink/ink37.xml"/><Relationship Id="rId70" Type="http://schemas.openxmlformats.org/officeDocument/2006/relationships/customXml" Target="../ink/ink41.xml"/><Relationship Id="rId75" Type="http://schemas.openxmlformats.org/officeDocument/2006/relationships/image" Target="../media/image44.png"/><Relationship Id="rId83" Type="http://schemas.openxmlformats.org/officeDocument/2006/relationships/image" Target="../media/image48.png"/><Relationship Id="rId88" Type="http://schemas.openxmlformats.org/officeDocument/2006/relationships/customXml" Target="../ink/ink50.xml"/><Relationship Id="rId91"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customXml" Target="../ink/ink9.xml"/><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20.xml"/><Relationship Id="rId36" Type="http://schemas.openxmlformats.org/officeDocument/2006/relationships/customXml" Target="../ink/ink24.xml"/><Relationship Id="rId49" Type="http://schemas.openxmlformats.org/officeDocument/2006/relationships/image" Target="../media/image31.png"/><Relationship Id="rId57" Type="http://schemas.openxmlformats.org/officeDocument/2006/relationships/image" Target="../media/image35.png"/><Relationship Id="rId10" Type="http://schemas.openxmlformats.org/officeDocument/2006/relationships/customXml" Target="../ink/ink11.xml"/><Relationship Id="rId31" Type="http://schemas.openxmlformats.org/officeDocument/2006/relationships/image" Target="../media/image22.png"/><Relationship Id="rId44" Type="http://schemas.openxmlformats.org/officeDocument/2006/relationships/customXml" Target="../ink/ink28.xml"/><Relationship Id="rId52" Type="http://schemas.openxmlformats.org/officeDocument/2006/relationships/customXml" Target="../ink/ink32.xml"/><Relationship Id="rId60" Type="http://schemas.openxmlformats.org/officeDocument/2006/relationships/customXml" Target="../ink/ink36.xml"/><Relationship Id="rId65" Type="http://schemas.openxmlformats.org/officeDocument/2006/relationships/image" Target="../media/image39.png"/><Relationship Id="rId73" Type="http://schemas.openxmlformats.org/officeDocument/2006/relationships/image" Target="../media/image43.png"/><Relationship Id="rId78" Type="http://schemas.openxmlformats.org/officeDocument/2006/relationships/customXml" Target="../ink/ink45.xml"/><Relationship Id="rId81" Type="http://schemas.openxmlformats.org/officeDocument/2006/relationships/image" Target="../media/image47.png"/><Relationship Id="rId86" Type="http://schemas.openxmlformats.org/officeDocument/2006/relationships/customXml" Target="../ink/ink49.xml"/><Relationship Id="rId4" Type="http://schemas.openxmlformats.org/officeDocument/2006/relationships/customXml" Target="../ink/ink8.xml"/><Relationship Id="rId9" Type="http://schemas.openxmlformats.org/officeDocument/2006/relationships/image" Target="../media/image11.png"/><Relationship Id="rId13" Type="http://schemas.openxmlformats.org/officeDocument/2006/relationships/image" Target="../media/image13.png"/><Relationship Id="rId18" Type="http://schemas.openxmlformats.org/officeDocument/2006/relationships/customXml" Target="../ink/ink15.xml"/><Relationship Id="rId39" Type="http://schemas.openxmlformats.org/officeDocument/2006/relationships/image" Target="../media/image26.png"/><Relationship Id="rId34" Type="http://schemas.openxmlformats.org/officeDocument/2006/relationships/customXml" Target="../ink/ink23.xml"/><Relationship Id="rId50" Type="http://schemas.openxmlformats.org/officeDocument/2006/relationships/customXml" Target="../ink/ink31.xml"/><Relationship Id="rId55" Type="http://schemas.openxmlformats.org/officeDocument/2006/relationships/image" Target="../media/image34.png"/><Relationship Id="rId76" Type="http://schemas.openxmlformats.org/officeDocument/2006/relationships/customXml" Target="../ink/ink44.xml"/><Relationship Id="rId7" Type="http://schemas.openxmlformats.org/officeDocument/2006/relationships/image" Target="../media/image10.png"/><Relationship Id="rId71" Type="http://schemas.openxmlformats.org/officeDocument/2006/relationships/image" Target="../media/image42.png"/><Relationship Id="rId2" Type="http://schemas.openxmlformats.org/officeDocument/2006/relationships/image" Target="../media/image8.png"/><Relationship Id="rId29" Type="http://schemas.openxmlformats.org/officeDocument/2006/relationships/image" Target="../media/image21.png"/><Relationship Id="rId24" Type="http://schemas.openxmlformats.org/officeDocument/2006/relationships/customXml" Target="../ink/ink18.xml"/><Relationship Id="rId40" Type="http://schemas.openxmlformats.org/officeDocument/2006/relationships/customXml" Target="../ink/ink26.xml"/><Relationship Id="rId45" Type="http://schemas.openxmlformats.org/officeDocument/2006/relationships/image" Target="../media/image29.png"/><Relationship Id="rId66" Type="http://schemas.openxmlformats.org/officeDocument/2006/relationships/customXml" Target="../ink/ink39.xml"/><Relationship Id="rId87" Type="http://schemas.openxmlformats.org/officeDocument/2006/relationships/image" Target="../media/image50.png"/><Relationship Id="rId61" Type="http://schemas.openxmlformats.org/officeDocument/2006/relationships/image" Target="../media/image37.png"/><Relationship Id="rId82" Type="http://schemas.openxmlformats.org/officeDocument/2006/relationships/customXml" Target="../ink/ink47.xml"/><Relationship Id="rId1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customXml" Target="../ink/ink55.xml"/><Relationship Id="rId13"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5.png"/><Relationship Id="rId12" Type="http://schemas.openxmlformats.org/officeDocument/2006/relationships/customXml" Target="../ink/ink57.xml"/><Relationship Id="rId17" Type="http://schemas.openxmlformats.org/officeDocument/2006/relationships/image" Target="../media/image60.png"/><Relationship Id="rId2" Type="http://schemas.openxmlformats.org/officeDocument/2006/relationships/customXml" Target="../ink/ink52.xml"/><Relationship Id="rId16" Type="http://schemas.openxmlformats.org/officeDocument/2006/relationships/customXml" Target="../ink/ink59.xml"/><Relationship Id="rId1" Type="http://schemas.openxmlformats.org/officeDocument/2006/relationships/slideLayout" Target="../slideLayouts/slideLayout2.xml"/><Relationship Id="rId6" Type="http://schemas.openxmlformats.org/officeDocument/2006/relationships/customXml" Target="../ink/ink54.xml"/><Relationship Id="rId11" Type="http://schemas.openxmlformats.org/officeDocument/2006/relationships/image" Target="../media/image57.png"/><Relationship Id="rId5" Type="http://schemas.openxmlformats.org/officeDocument/2006/relationships/image" Target="../media/image54.png"/><Relationship Id="rId15" Type="http://schemas.openxmlformats.org/officeDocument/2006/relationships/image" Target="../media/image59.png"/><Relationship Id="rId10" Type="http://schemas.openxmlformats.org/officeDocument/2006/relationships/customXml" Target="../ink/ink56.xml"/><Relationship Id="rId4" Type="http://schemas.openxmlformats.org/officeDocument/2006/relationships/customXml" Target="../ink/ink53.xml"/><Relationship Id="rId9" Type="http://schemas.openxmlformats.org/officeDocument/2006/relationships/image" Target="../media/image56.png"/><Relationship Id="rId14" Type="http://schemas.openxmlformats.org/officeDocument/2006/relationships/customXml" Target="../ink/ink58.xml"/></Relationships>
</file>

<file path=ppt/slides/_rels/slide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60.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customXml" Target="../ink/ink61.xml"/></Relationships>
</file>

<file path=ppt/slides/_rels/slide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customXml" Target="../ink/ink62.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customXml" Target="../ink/ink63.xml"/></Relationships>
</file>

<file path=ppt/slides/_rels/slide8.xml.rels><?xml version="1.0" encoding="UTF-8" standalone="yes"?>
<Relationships xmlns="http://schemas.openxmlformats.org/package/2006/relationships"><Relationship Id="rId8" Type="http://schemas.openxmlformats.org/officeDocument/2006/relationships/customXml" Target="../ink/ink67.xml"/><Relationship Id="rId13" Type="http://schemas.openxmlformats.org/officeDocument/2006/relationships/image" Target="../media/image69.png"/><Relationship Id="rId18" Type="http://schemas.openxmlformats.org/officeDocument/2006/relationships/customXml" Target="../ink/ink72.xml"/><Relationship Id="rId3" Type="http://schemas.openxmlformats.org/officeDocument/2006/relationships/image" Target="../media/image65.png"/><Relationship Id="rId21" Type="http://schemas.openxmlformats.org/officeDocument/2006/relationships/image" Target="../media/image73.png"/><Relationship Id="rId7" Type="http://schemas.openxmlformats.org/officeDocument/2006/relationships/image" Target="../media/image66.png"/><Relationship Id="rId12" Type="http://schemas.openxmlformats.org/officeDocument/2006/relationships/customXml" Target="../ink/ink69.xml"/><Relationship Id="rId17" Type="http://schemas.openxmlformats.org/officeDocument/2006/relationships/image" Target="../media/image71.png"/><Relationship Id="rId2" Type="http://schemas.openxmlformats.org/officeDocument/2006/relationships/customXml" Target="../ink/ink64.xml"/><Relationship Id="rId16" Type="http://schemas.openxmlformats.org/officeDocument/2006/relationships/customXml" Target="../ink/ink71.xml"/><Relationship Id="rId20" Type="http://schemas.openxmlformats.org/officeDocument/2006/relationships/customXml" Target="../ink/ink73.xml"/><Relationship Id="rId1" Type="http://schemas.openxmlformats.org/officeDocument/2006/relationships/slideLayout" Target="../slideLayouts/slideLayout2.xml"/><Relationship Id="rId6" Type="http://schemas.openxmlformats.org/officeDocument/2006/relationships/customXml" Target="../ink/ink66.xml"/><Relationship Id="rId11" Type="http://schemas.openxmlformats.org/officeDocument/2006/relationships/image" Target="../media/image68.png"/><Relationship Id="rId5" Type="http://schemas.openxmlformats.org/officeDocument/2006/relationships/image" Target="../media/image5.png"/><Relationship Id="rId15" Type="http://schemas.openxmlformats.org/officeDocument/2006/relationships/image" Target="../media/image70.png"/><Relationship Id="rId10" Type="http://schemas.openxmlformats.org/officeDocument/2006/relationships/customXml" Target="../ink/ink68.xml"/><Relationship Id="rId19" Type="http://schemas.openxmlformats.org/officeDocument/2006/relationships/image" Target="../media/image72.png"/><Relationship Id="rId4" Type="http://schemas.openxmlformats.org/officeDocument/2006/relationships/customXml" Target="../ink/ink65.xml"/><Relationship Id="rId9" Type="http://schemas.openxmlformats.org/officeDocument/2006/relationships/image" Target="../media/image67.png"/><Relationship Id="rId14" Type="http://schemas.openxmlformats.org/officeDocument/2006/relationships/customXml" Target="../ink/ink70.xml"/></Relationships>
</file>

<file path=ppt/slides/_rels/slide9.xml.rels><?xml version="1.0" encoding="UTF-8" standalone="yes"?>
<Relationships xmlns="http://schemas.openxmlformats.org/package/2006/relationships"><Relationship Id="rId13" Type="http://schemas.openxmlformats.org/officeDocument/2006/relationships/image" Target="../media/image79.png"/><Relationship Id="rId18" Type="http://schemas.openxmlformats.org/officeDocument/2006/relationships/customXml" Target="../ink/ink82.xml"/><Relationship Id="rId26" Type="http://schemas.openxmlformats.org/officeDocument/2006/relationships/customXml" Target="../ink/ink86.xml"/><Relationship Id="rId3" Type="http://schemas.openxmlformats.org/officeDocument/2006/relationships/image" Target="../media/image74.png"/><Relationship Id="rId21" Type="http://schemas.openxmlformats.org/officeDocument/2006/relationships/image" Target="../media/image83.png"/><Relationship Id="rId34" Type="http://schemas.openxmlformats.org/officeDocument/2006/relationships/customXml" Target="../ink/ink90.xml"/><Relationship Id="rId7" Type="http://schemas.openxmlformats.org/officeDocument/2006/relationships/image" Target="../media/image76.png"/><Relationship Id="rId12" Type="http://schemas.openxmlformats.org/officeDocument/2006/relationships/customXml" Target="../ink/ink79.xml"/><Relationship Id="rId17" Type="http://schemas.openxmlformats.org/officeDocument/2006/relationships/image" Target="../media/image81.png"/><Relationship Id="rId25" Type="http://schemas.openxmlformats.org/officeDocument/2006/relationships/image" Target="../media/image85.png"/><Relationship Id="rId33" Type="http://schemas.openxmlformats.org/officeDocument/2006/relationships/image" Target="../media/image89.png"/><Relationship Id="rId2" Type="http://schemas.openxmlformats.org/officeDocument/2006/relationships/customXml" Target="../ink/ink74.xml"/><Relationship Id="rId16" Type="http://schemas.openxmlformats.org/officeDocument/2006/relationships/customXml" Target="../ink/ink81.xml"/><Relationship Id="rId20" Type="http://schemas.openxmlformats.org/officeDocument/2006/relationships/customXml" Target="../ink/ink83.xml"/><Relationship Id="rId29"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customXml" Target="../ink/ink76.xml"/><Relationship Id="rId11" Type="http://schemas.openxmlformats.org/officeDocument/2006/relationships/image" Target="../media/image78.png"/><Relationship Id="rId24" Type="http://schemas.openxmlformats.org/officeDocument/2006/relationships/customXml" Target="../ink/ink85.xml"/><Relationship Id="rId32" Type="http://schemas.openxmlformats.org/officeDocument/2006/relationships/customXml" Target="../ink/ink89.xml"/><Relationship Id="rId5" Type="http://schemas.openxmlformats.org/officeDocument/2006/relationships/image" Target="../media/image75.png"/><Relationship Id="rId15" Type="http://schemas.openxmlformats.org/officeDocument/2006/relationships/image" Target="../media/image80.png"/><Relationship Id="rId23" Type="http://schemas.openxmlformats.org/officeDocument/2006/relationships/image" Target="../media/image84.png"/><Relationship Id="rId28" Type="http://schemas.openxmlformats.org/officeDocument/2006/relationships/customXml" Target="../ink/ink87.xml"/><Relationship Id="rId10" Type="http://schemas.openxmlformats.org/officeDocument/2006/relationships/customXml" Target="../ink/ink78.xml"/><Relationship Id="rId19" Type="http://schemas.openxmlformats.org/officeDocument/2006/relationships/image" Target="../media/image82.png"/><Relationship Id="rId31" Type="http://schemas.openxmlformats.org/officeDocument/2006/relationships/image" Target="../media/image88.png"/><Relationship Id="rId4" Type="http://schemas.openxmlformats.org/officeDocument/2006/relationships/customXml" Target="../ink/ink75.xml"/><Relationship Id="rId9" Type="http://schemas.openxmlformats.org/officeDocument/2006/relationships/image" Target="../media/image77.png"/><Relationship Id="rId14" Type="http://schemas.openxmlformats.org/officeDocument/2006/relationships/customXml" Target="../ink/ink80.xml"/><Relationship Id="rId22" Type="http://schemas.openxmlformats.org/officeDocument/2006/relationships/customXml" Target="../ink/ink84.xml"/><Relationship Id="rId27" Type="http://schemas.openxmlformats.org/officeDocument/2006/relationships/image" Target="../media/image86.png"/><Relationship Id="rId30" Type="http://schemas.openxmlformats.org/officeDocument/2006/relationships/customXml" Target="../ink/ink88.xml"/><Relationship Id="rId35" Type="http://schemas.openxmlformats.org/officeDocument/2006/relationships/image" Target="../media/image90.png"/><Relationship Id="rId8" Type="http://schemas.openxmlformats.org/officeDocument/2006/relationships/customXml" Target="../ink/ink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76EC-4DA0-40C8-9971-739926A374DB}"/>
              </a:ext>
            </a:extLst>
          </p:cNvPr>
          <p:cNvSpPr>
            <a:spLocks noGrp="1"/>
          </p:cNvSpPr>
          <p:nvPr>
            <p:ph type="ctrTitle"/>
          </p:nvPr>
        </p:nvSpPr>
        <p:spPr/>
        <p:txBody>
          <a:bodyPr/>
          <a:lstStyle/>
          <a:p>
            <a:r>
              <a:rPr lang="en-IN" dirty="0" err="1"/>
              <a:t>MicroServices</a:t>
            </a:r>
            <a:endParaRPr lang="en-IN" dirty="0"/>
          </a:p>
        </p:txBody>
      </p:sp>
      <p:sp>
        <p:nvSpPr>
          <p:cNvPr id="3" name="Subtitle 2">
            <a:extLst>
              <a:ext uri="{FF2B5EF4-FFF2-40B4-BE49-F238E27FC236}">
                <a16:creationId xmlns:a16="http://schemas.microsoft.com/office/drawing/2014/main" id="{4E29273C-B52B-46FF-8BA4-1EB6E9C115A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2755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7F5B-2AFF-46E6-8622-934CCCED31E2}"/>
              </a:ext>
            </a:extLst>
          </p:cNvPr>
          <p:cNvSpPr>
            <a:spLocks noGrp="1"/>
          </p:cNvSpPr>
          <p:nvPr>
            <p:ph type="title"/>
          </p:nvPr>
        </p:nvSpPr>
        <p:spPr/>
        <p:txBody>
          <a:bodyPr/>
          <a:lstStyle/>
          <a:p>
            <a:r>
              <a:rPr lang="en-IN" dirty="0"/>
              <a:t>Spring Cloud</a:t>
            </a:r>
          </a:p>
        </p:txBody>
      </p:sp>
      <p:sp>
        <p:nvSpPr>
          <p:cNvPr id="3" name="Content Placeholder 2">
            <a:extLst>
              <a:ext uri="{FF2B5EF4-FFF2-40B4-BE49-F238E27FC236}">
                <a16:creationId xmlns:a16="http://schemas.microsoft.com/office/drawing/2014/main" id="{DCF54B91-614F-476B-B967-0430D2700FD7}"/>
              </a:ext>
            </a:extLst>
          </p:cNvPr>
          <p:cNvSpPr>
            <a:spLocks noGrp="1"/>
          </p:cNvSpPr>
          <p:nvPr>
            <p:ph idx="1"/>
          </p:nvPr>
        </p:nvSpPr>
        <p:spPr/>
        <p:txBody>
          <a:bodyPr>
            <a:normAutofit fontScale="92500"/>
          </a:bodyPr>
          <a:lstStyle/>
          <a:p>
            <a:r>
              <a:rPr lang="en-IN" dirty="0">
                <a:hlinkClick r:id="rId2"/>
              </a:rPr>
              <a:t>https://projects.spring.io/spring-cloud/</a:t>
            </a:r>
            <a:endParaRPr lang="en-IN" dirty="0"/>
          </a:p>
          <a:p>
            <a:endParaRPr lang="en-IN" dirty="0"/>
          </a:p>
          <a:p>
            <a:r>
              <a:rPr lang="en-IN" dirty="0"/>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Coordination of distributed systems leads to boiler plate patterns, and using Spring Cloud developers can quickly stand up services and applications that implement those patterns. They will work well in any distributed environment, including the developer's own laptop, bare metal data centres, and managed platforms such as Cloud Foundry.</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D4D7B8B-2EC7-41E9-9C0B-C0FACF0451B9}"/>
                  </a:ext>
                </a:extLst>
              </p14:cNvPr>
              <p14:cNvContentPartPr/>
              <p14:nvPr/>
            </p14:nvContentPartPr>
            <p14:xfrm>
              <a:off x="4222208" y="801385"/>
              <a:ext cx="1985040" cy="576360"/>
            </p14:xfrm>
          </p:contentPart>
        </mc:Choice>
        <mc:Fallback>
          <p:pic>
            <p:nvPicPr>
              <p:cNvPr id="4" name="Ink 3">
                <a:extLst>
                  <a:ext uri="{FF2B5EF4-FFF2-40B4-BE49-F238E27FC236}">
                    <a16:creationId xmlns:a16="http://schemas.microsoft.com/office/drawing/2014/main" id="{BD4D7B8B-2EC7-41E9-9C0B-C0FACF0451B9}"/>
                  </a:ext>
                </a:extLst>
              </p:cNvPr>
              <p:cNvPicPr/>
              <p:nvPr/>
            </p:nvPicPr>
            <p:blipFill>
              <a:blip r:embed="rId4"/>
              <a:stretch>
                <a:fillRect/>
              </a:stretch>
            </p:blipFill>
            <p:spPr>
              <a:xfrm>
                <a:off x="4213208" y="792385"/>
                <a:ext cx="2002680" cy="594000"/>
              </a:xfrm>
              <a:prstGeom prst="rect">
                <a:avLst/>
              </a:prstGeom>
            </p:spPr>
          </p:pic>
        </mc:Fallback>
      </mc:AlternateContent>
    </p:spTree>
    <p:extLst>
      <p:ext uri="{BB962C8B-B14F-4D97-AF65-F5344CB8AC3E}">
        <p14:creationId xmlns:p14="http://schemas.microsoft.com/office/powerpoint/2010/main" val="271392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30FA-21EB-4AE9-A7F0-FE7EDB80F176}"/>
              </a:ext>
            </a:extLst>
          </p:cNvPr>
          <p:cNvSpPr>
            <a:spLocks noGrp="1"/>
          </p:cNvSpPr>
          <p:nvPr>
            <p:ph type="title"/>
          </p:nvPr>
        </p:nvSpPr>
        <p:spPr/>
        <p:txBody>
          <a:bodyPr/>
          <a:lstStyle/>
          <a:p>
            <a:r>
              <a:rPr lang="en-IN" dirty="0"/>
              <a:t>Netflix</a:t>
            </a:r>
          </a:p>
        </p:txBody>
      </p:sp>
      <p:sp>
        <p:nvSpPr>
          <p:cNvPr id="3" name="Content Placeholder 2">
            <a:extLst>
              <a:ext uri="{FF2B5EF4-FFF2-40B4-BE49-F238E27FC236}">
                <a16:creationId xmlns:a16="http://schemas.microsoft.com/office/drawing/2014/main" id="{9C0CB5BC-D7D7-4A09-975A-55ACD6198395}"/>
              </a:ext>
            </a:extLst>
          </p:cNvPr>
          <p:cNvSpPr>
            <a:spLocks noGrp="1"/>
          </p:cNvSpPr>
          <p:nvPr>
            <p:ph idx="1"/>
          </p:nvPr>
        </p:nvSpPr>
        <p:spPr/>
        <p:txBody>
          <a:bodyPr/>
          <a:lstStyle/>
          <a:p>
            <a:r>
              <a:rPr lang="en-IN" dirty="0"/>
              <a:t>Provides patterns to address the challenges of Microservices.</a:t>
            </a:r>
          </a:p>
          <a:p>
            <a:pPr lvl="1"/>
            <a:r>
              <a:rPr lang="en-IN" dirty="0"/>
              <a:t>Eureka – Naming and Locating services</a:t>
            </a:r>
          </a:p>
          <a:p>
            <a:pPr lvl="1"/>
            <a:r>
              <a:rPr lang="en-IN" dirty="0" err="1"/>
              <a:t>Histrix</a:t>
            </a:r>
            <a:r>
              <a:rPr lang="en-IN" dirty="0"/>
              <a:t>  -- Fault tolerance /Circuit Breaker </a:t>
            </a:r>
          </a:p>
          <a:p>
            <a:pPr lvl="1"/>
            <a:r>
              <a:rPr lang="en-IN" dirty="0" err="1"/>
              <a:t>Zuul</a:t>
            </a:r>
            <a:r>
              <a:rPr lang="en-IN" dirty="0"/>
              <a:t>  -- API Gateway</a:t>
            </a:r>
          </a:p>
          <a:p>
            <a:pPr lvl="1"/>
            <a:r>
              <a:rPr lang="en-IN" dirty="0"/>
              <a:t>Ribbon  -- Client Load Balancing</a:t>
            </a:r>
          </a:p>
          <a:p>
            <a:pPr lvl="1"/>
            <a:r>
              <a:rPr lang="en-IN" dirty="0"/>
              <a:t>Feign  --  proxy</a:t>
            </a:r>
          </a:p>
          <a:p>
            <a:pPr lvl="1"/>
            <a:r>
              <a:rPr lang="en-IN" dirty="0"/>
              <a:t>Swagger -- </a:t>
            </a:r>
          </a:p>
          <a:p>
            <a:pPr lvl="1"/>
            <a:r>
              <a:rPr lang="en-IN" dirty="0"/>
              <a:t>ETC…</a:t>
            </a:r>
          </a:p>
          <a:p>
            <a:endParaRPr lang="en-IN" dirty="0"/>
          </a:p>
        </p:txBody>
      </p:sp>
      <p:grpSp>
        <p:nvGrpSpPr>
          <p:cNvPr id="27" name="Group 26">
            <a:extLst>
              <a:ext uri="{FF2B5EF4-FFF2-40B4-BE49-F238E27FC236}">
                <a16:creationId xmlns:a16="http://schemas.microsoft.com/office/drawing/2014/main" id="{9A57FBE4-CCD7-46C4-911B-5C84FB246302}"/>
              </a:ext>
            </a:extLst>
          </p:cNvPr>
          <p:cNvGrpSpPr/>
          <p:nvPr/>
        </p:nvGrpSpPr>
        <p:grpSpPr>
          <a:xfrm>
            <a:off x="3254528" y="236185"/>
            <a:ext cx="8998560" cy="1321560"/>
            <a:chOff x="3254528" y="236185"/>
            <a:chExt cx="8998560" cy="1321560"/>
          </a:xfrm>
        </p:grpSpPr>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BB11DF11-394D-4985-B612-7A24A7484BB7}"/>
                    </a:ext>
                  </a:extLst>
                </p14:cNvPr>
                <p14:cNvContentPartPr/>
                <p14:nvPr/>
              </p14:nvContentPartPr>
              <p14:xfrm>
                <a:off x="3254528" y="726145"/>
                <a:ext cx="394200" cy="481680"/>
              </p14:xfrm>
            </p:contentPart>
          </mc:Choice>
          <mc:Fallback>
            <p:pic>
              <p:nvPicPr>
                <p:cNvPr id="8" name="Ink 7">
                  <a:extLst>
                    <a:ext uri="{FF2B5EF4-FFF2-40B4-BE49-F238E27FC236}">
                      <a16:creationId xmlns:a16="http://schemas.microsoft.com/office/drawing/2014/main" id="{BB11DF11-394D-4985-B612-7A24A7484BB7}"/>
                    </a:ext>
                  </a:extLst>
                </p:cNvPr>
                <p:cNvPicPr/>
                <p:nvPr/>
              </p:nvPicPr>
              <p:blipFill>
                <a:blip r:embed="rId3"/>
                <a:stretch>
                  <a:fillRect/>
                </a:stretch>
              </p:blipFill>
              <p:spPr>
                <a:xfrm>
                  <a:off x="3245888" y="717505"/>
                  <a:ext cx="41184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B087DD69-719D-4DCC-9FDE-E98CF4749159}"/>
                    </a:ext>
                  </a:extLst>
                </p14:cNvPr>
                <p14:cNvContentPartPr/>
                <p14:nvPr/>
              </p14:nvContentPartPr>
              <p14:xfrm>
                <a:off x="4227248" y="735505"/>
                <a:ext cx="10800" cy="18720"/>
              </p14:xfrm>
            </p:contentPart>
          </mc:Choice>
          <mc:Fallback>
            <p:pic>
              <p:nvPicPr>
                <p:cNvPr id="9" name="Ink 8">
                  <a:extLst>
                    <a:ext uri="{FF2B5EF4-FFF2-40B4-BE49-F238E27FC236}">
                      <a16:creationId xmlns:a16="http://schemas.microsoft.com/office/drawing/2014/main" id="{B087DD69-719D-4DCC-9FDE-E98CF4749159}"/>
                    </a:ext>
                  </a:extLst>
                </p:cNvPr>
                <p:cNvPicPr/>
                <p:nvPr/>
              </p:nvPicPr>
              <p:blipFill>
                <a:blip r:embed="rId5"/>
                <a:stretch>
                  <a:fillRect/>
                </a:stretch>
              </p:blipFill>
              <p:spPr>
                <a:xfrm>
                  <a:off x="4218608" y="726505"/>
                  <a:ext cx="284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91E3371A-F984-4626-8E3E-92C95865A40A}"/>
                    </a:ext>
                  </a:extLst>
                </p14:cNvPr>
                <p14:cNvContentPartPr/>
                <p14:nvPr/>
              </p14:nvContentPartPr>
              <p14:xfrm>
                <a:off x="3710288" y="648745"/>
                <a:ext cx="1139400" cy="619200"/>
              </p14:xfrm>
            </p:contentPart>
          </mc:Choice>
          <mc:Fallback>
            <p:pic>
              <p:nvPicPr>
                <p:cNvPr id="10" name="Ink 9">
                  <a:extLst>
                    <a:ext uri="{FF2B5EF4-FFF2-40B4-BE49-F238E27FC236}">
                      <a16:creationId xmlns:a16="http://schemas.microsoft.com/office/drawing/2014/main" id="{91E3371A-F984-4626-8E3E-92C95865A40A}"/>
                    </a:ext>
                  </a:extLst>
                </p:cNvPr>
                <p:cNvPicPr/>
                <p:nvPr/>
              </p:nvPicPr>
              <p:blipFill>
                <a:blip r:embed="rId7"/>
                <a:stretch>
                  <a:fillRect/>
                </a:stretch>
              </p:blipFill>
              <p:spPr>
                <a:xfrm>
                  <a:off x="3701648" y="639745"/>
                  <a:ext cx="1157040" cy="636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D4B34D4D-DB61-47E4-B8FC-6AFF1363E198}"/>
                    </a:ext>
                  </a:extLst>
                </p14:cNvPr>
                <p14:cNvContentPartPr/>
                <p14:nvPr/>
              </p14:nvContentPartPr>
              <p14:xfrm>
                <a:off x="4279808" y="684385"/>
                <a:ext cx="480240" cy="525240"/>
              </p14:xfrm>
            </p:contentPart>
          </mc:Choice>
          <mc:Fallback>
            <p:pic>
              <p:nvPicPr>
                <p:cNvPr id="11" name="Ink 10">
                  <a:extLst>
                    <a:ext uri="{FF2B5EF4-FFF2-40B4-BE49-F238E27FC236}">
                      <a16:creationId xmlns:a16="http://schemas.microsoft.com/office/drawing/2014/main" id="{D4B34D4D-DB61-47E4-B8FC-6AFF1363E198}"/>
                    </a:ext>
                  </a:extLst>
                </p:cNvPr>
                <p:cNvPicPr/>
                <p:nvPr/>
              </p:nvPicPr>
              <p:blipFill>
                <a:blip r:embed="rId9"/>
                <a:stretch>
                  <a:fillRect/>
                </a:stretch>
              </p:blipFill>
              <p:spPr>
                <a:xfrm>
                  <a:off x="4270808" y="675745"/>
                  <a:ext cx="497880" cy="542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0AAECF4C-915A-4AD7-B59A-F9CA5ADF9F27}"/>
                    </a:ext>
                  </a:extLst>
                </p14:cNvPr>
                <p14:cNvContentPartPr/>
                <p14:nvPr/>
              </p14:nvContentPartPr>
              <p14:xfrm>
                <a:off x="5332808" y="1026385"/>
                <a:ext cx="40680" cy="27000"/>
              </p14:xfrm>
            </p:contentPart>
          </mc:Choice>
          <mc:Fallback>
            <p:pic>
              <p:nvPicPr>
                <p:cNvPr id="13" name="Ink 12">
                  <a:extLst>
                    <a:ext uri="{FF2B5EF4-FFF2-40B4-BE49-F238E27FC236}">
                      <a16:creationId xmlns:a16="http://schemas.microsoft.com/office/drawing/2014/main" id="{0AAECF4C-915A-4AD7-B59A-F9CA5ADF9F27}"/>
                    </a:ext>
                  </a:extLst>
                </p:cNvPr>
                <p:cNvPicPr/>
                <p:nvPr/>
              </p:nvPicPr>
              <p:blipFill>
                <a:blip r:embed="rId11"/>
                <a:stretch>
                  <a:fillRect/>
                </a:stretch>
              </p:blipFill>
              <p:spPr>
                <a:xfrm>
                  <a:off x="5324168" y="1017385"/>
                  <a:ext cx="583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149EF5E1-0972-4DBA-A927-838D0A137AC1}"/>
                    </a:ext>
                  </a:extLst>
                </p14:cNvPr>
                <p14:cNvContentPartPr/>
                <p14:nvPr/>
              </p14:nvContentPartPr>
              <p14:xfrm>
                <a:off x="5433968" y="824065"/>
                <a:ext cx="688680" cy="238320"/>
              </p14:xfrm>
            </p:contentPart>
          </mc:Choice>
          <mc:Fallback>
            <p:pic>
              <p:nvPicPr>
                <p:cNvPr id="14" name="Ink 13">
                  <a:extLst>
                    <a:ext uri="{FF2B5EF4-FFF2-40B4-BE49-F238E27FC236}">
                      <a16:creationId xmlns:a16="http://schemas.microsoft.com/office/drawing/2014/main" id="{149EF5E1-0972-4DBA-A927-838D0A137AC1}"/>
                    </a:ext>
                  </a:extLst>
                </p:cNvPr>
                <p:cNvPicPr/>
                <p:nvPr/>
              </p:nvPicPr>
              <p:blipFill>
                <a:blip r:embed="rId13"/>
                <a:stretch>
                  <a:fillRect/>
                </a:stretch>
              </p:blipFill>
              <p:spPr>
                <a:xfrm>
                  <a:off x="5425328" y="815425"/>
                  <a:ext cx="7063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F4EB420A-30D6-446B-A4CD-85583731637B}"/>
                    </a:ext>
                  </a:extLst>
                </p14:cNvPr>
                <p14:cNvContentPartPr/>
                <p14:nvPr/>
              </p14:nvContentPartPr>
              <p14:xfrm>
                <a:off x="6656168" y="313945"/>
                <a:ext cx="215640" cy="883080"/>
              </p14:xfrm>
            </p:contentPart>
          </mc:Choice>
          <mc:Fallback>
            <p:pic>
              <p:nvPicPr>
                <p:cNvPr id="15" name="Ink 14">
                  <a:extLst>
                    <a:ext uri="{FF2B5EF4-FFF2-40B4-BE49-F238E27FC236}">
                      <a16:creationId xmlns:a16="http://schemas.microsoft.com/office/drawing/2014/main" id="{F4EB420A-30D6-446B-A4CD-85583731637B}"/>
                    </a:ext>
                  </a:extLst>
                </p:cNvPr>
                <p:cNvPicPr/>
                <p:nvPr/>
              </p:nvPicPr>
              <p:blipFill>
                <a:blip r:embed="rId15"/>
                <a:stretch>
                  <a:fillRect/>
                </a:stretch>
              </p:blipFill>
              <p:spPr>
                <a:xfrm>
                  <a:off x="6647528" y="305305"/>
                  <a:ext cx="233280" cy="900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439CDE94-828E-4100-B227-DAF48ADA8252}"/>
                    </a:ext>
                  </a:extLst>
                </p14:cNvPr>
                <p14:cNvContentPartPr/>
                <p14:nvPr/>
              </p14:nvContentPartPr>
              <p14:xfrm>
                <a:off x="6701168" y="519865"/>
                <a:ext cx="1268640" cy="600120"/>
              </p14:xfrm>
            </p:contentPart>
          </mc:Choice>
          <mc:Fallback>
            <p:pic>
              <p:nvPicPr>
                <p:cNvPr id="16" name="Ink 15">
                  <a:extLst>
                    <a:ext uri="{FF2B5EF4-FFF2-40B4-BE49-F238E27FC236}">
                      <a16:creationId xmlns:a16="http://schemas.microsoft.com/office/drawing/2014/main" id="{439CDE94-828E-4100-B227-DAF48ADA8252}"/>
                    </a:ext>
                  </a:extLst>
                </p:cNvPr>
                <p:cNvPicPr/>
                <p:nvPr/>
              </p:nvPicPr>
              <p:blipFill>
                <a:blip r:embed="rId17"/>
                <a:stretch>
                  <a:fillRect/>
                </a:stretch>
              </p:blipFill>
              <p:spPr>
                <a:xfrm>
                  <a:off x="6692168" y="510865"/>
                  <a:ext cx="1286280" cy="617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9B0E6023-44B8-41A5-9436-C648547F2CF1}"/>
                    </a:ext>
                  </a:extLst>
                </p14:cNvPr>
                <p14:cNvContentPartPr/>
                <p14:nvPr/>
              </p14:nvContentPartPr>
              <p14:xfrm>
                <a:off x="7941008" y="766105"/>
                <a:ext cx="987120" cy="162720"/>
              </p14:xfrm>
            </p:contentPart>
          </mc:Choice>
          <mc:Fallback>
            <p:pic>
              <p:nvPicPr>
                <p:cNvPr id="17" name="Ink 16">
                  <a:extLst>
                    <a:ext uri="{FF2B5EF4-FFF2-40B4-BE49-F238E27FC236}">
                      <a16:creationId xmlns:a16="http://schemas.microsoft.com/office/drawing/2014/main" id="{9B0E6023-44B8-41A5-9436-C648547F2CF1}"/>
                    </a:ext>
                  </a:extLst>
                </p:cNvPr>
                <p:cNvPicPr/>
                <p:nvPr/>
              </p:nvPicPr>
              <p:blipFill>
                <a:blip r:embed="rId19"/>
                <a:stretch>
                  <a:fillRect/>
                </a:stretch>
              </p:blipFill>
              <p:spPr>
                <a:xfrm>
                  <a:off x="7932368" y="757105"/>
                  <a:ext cx="10047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6DECA26C-4F4F-47F7-9F0A-CA4D15600CF7}"/>
                    </a:ext>
                  </a:extLst>
                </p14:cNvPr>
                <p14:cNvContentPartPr/>
                <p14:nvPr/>
              </p14:nvContentPartPr>
              <p14:xfrm>
                <a:off x="8811848" y="664225"/>
                <a:ext cx="127440" cy="507240"/>
              </p14:xfrm>
            </p:contentPart>
          </mc:Choice>
          <mc:Fallback>
            <p:pic>
              <p:nvPicPr>
                <p:cNvPr id="18" name="Ink 17">
                  <a:extLst>
                    <a:ext uri="{FF2B5EF4-FFF2-40B4-BE49-F238E27FC236}">
                      <a16:creationId xmlns:a16="http://schemas.microsoft.com/office/drawing/2014/main" id="{6DECA26C-4F4F-47F7-9F0A-CA4D15600CF7}"/>
                    </a:ext>
                  </a:extLst>
                </p:cNvPr>
                <p:cNvPicPr/>
                <p:nvPr/>
              </p:nvPicPr>
              <p:blipFill>
                <a:blip r:embed="rId21"/>
                <a:stretch>
                  <a:fillRect/>
                </a:stretch>
              </p:blipFill>
              <p:spPr>
                <a:xfrm>
                  <a:off x="8802848" y="655585"/>
                  <a:ext cx="14508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890D2822-DFC9-4DFE-9560-83161AB792A6}"/>
                    </a:ext>
                  </a:extLst>
                </p14:cNvPr>
                <p14:cNvContentPartPr/>
                <p14:nvPr/>
              </p14:nvContentPartPr>
              <p14:xfrm>
                <a:off x="9566048" y="603025"/>
                <a:ext cx="353160" cy="309600"/>
              </p14:xfrm>
            </p:contentPart>
          </mc:Choice>
          <mc:Fallback>
            <p:pic>
              <p:nvPicPr>
                <p:cNvPr id="20" name="Ink 19">
                  <a:extLst>
                    <a:ext uri="{FF2B5EF4-FFF2-40B4-BE49-F238E27FC236}">
                      <a16:creationId xmlns:a16="http://schemas.microsoft.com/office/drawing/2014/main" id="{890D2822-DFC9-4DFE-9560-83161AB792A6}"/>
                    </a:ext>
                  </a:extLst>
                </p:cNvPr>
                <p:cNvPicPr/>
                <p:nvPr/>
              </p:nvPicPr>
              <p:blipFill>
                <a:blip r:embed="rId23"/>
                <a:stretch>
                  <a:fillRect/>
                </a:stretch>
              </p:blipFill>
              <p:spPr>
                <a:xfrm>
                  <a:off x="9557048" y="594025"/>
                  <a:ext cx="37080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1C105150-01CA-4896-8AF3-995C51A9AE23}"/>
                    </a:ext>
                  </a:extLst>
                </p14:cNvPr>
                <p14:cNvContentPartPr/>
                <p14:nvPr/>
              </p14:nvContentPartPr>
              <p14:xfrm>
                <a:off x="9891848" y="296305"/>
                <a:ext cx="6120" cy="61560"/>
              </p14:xfrm>
            </p:contentPart>
          </mc:Choice>
          <mc:Fallback>
            <p:pic>
              <p:nvPicPr>
                <p:cNvPr id="21" name="Ink 20">
                  <a:extLst>
                    <a:ext uri="{FF2B5EF4-FFF2-40B4-BE49-F238E27FC236}">
                      <a16:creationId xmlns:a16="http://schemas.microsoft.com/office/drawing/2014/main" id="{1C105150-01CA-4896-8AF3-995C51A9AE23}"/>
                    </a:ext>
                  </a:extLst>
                </p:cNvPr>
                <p:cNvPicPr/>
                <p:nvPr/>
              </p:nvPicPr>
              <p:blipFill>
                <a:blip r:embed="rId25"/>
                <a:stretch>
                  <a:fillRect/>
                </a:stretch>
              </p:blipFill>
              <p:spPr>
                <a:xfrm>
                  <a:off x="9882848" y="287665"/>
                  <a:ext cx="237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90DE55A7-FF62-4E92-A67C-E27EE217089A}"/>
                    </a:ext>
                  </a:extLst>
                </p14:cNvPr>
                <p14:cNvContentPartPr/>
                <p14:nvPr/>
              </p14:nvContentPartPr>
              <p14:xfrm>
                <a:off x="9828128" y="236185"/>
                <a:ext cx="629640" cy="1189080"/>
              </p14:xfrm>
            </p:contentPart>
          </mc:Choice>
          <mc:Fallback>
            <p:pic>
              <p:nvPicPr>
                <p:cNvPr id="22" name="Ink 21">
                  <a:extLst>
                    <a:ext uri="{FF2B5EF4-FFF2-40B4-BE49-F238E27FC236}">
                      <a16:creationId xmlns:a16="http://schemas.microsoft.com/office/drawing/2014/main" id="{90DE55A7-FF62-4E92-A67C-E27EE217089A}"/>
                    </a:ext>
                  </a:extLst>
                </p:cNvPr>
                <p:cNvPicPr/>
                <p:nvPr/>
              </p:nvPicPr>
              <p:blipFill>
                <a:blip r:embed="rId27"/>
                <a:stretch>
                  <a:fillRect/>
                </a:stretch>
              </p:blipFill>
              <p:spPr>
                <a:xfrm>
                  <a:off x="9819488" y="227545"/>
                  <a:ext cx="647280" cy="1206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A91E9457-6767-4EB0-9004-0A532DFB1FC9}"/>
                    </a:ext>
                  </a:extLst>
                </p14:cNvPr>
                <p14:cNvContentPartPr/>
                <p14:nvPr/>
              </p14:nvContentPartPr>
              <p14:xfrm>
                <a:off x="10561808" y="579625"/>
                <a:ext cx="153000" cy="88920"/>
              </p14:xfrm>
            </p:contentPart>
          </mc:Choice>
          <mc:Fallback>
            <p:pic>
              <p:nvPicPr>
                <p:cNvPr id="23" name="Ink 22">
                  <a:extLst>
                    <a:ext uri="{FF2B5EF4-FFF2-40B4-BE49-F238E27FC236}">
                      <a16:creationId xmlns:a16="http://schemas.microsoft.com/office/drawing/2014/main" id="{A91E9457-6767-4EB0-9004-0A532DFB1FC9}"/>
                    </a:ext>
                  </a:extLst>
                </p:cNvPr>
                <p:cNvPicPr/>
                <p:nvPr/>
              </p:nvPicPr>
              <p:blipFill>
                <a:blip r:embed="rId29"/>
                <a:stretch>
                  <a:fillRect/>
                </a:stretch>
              </p:blipFill>
              <p:spPr>
                <a:xfrm>
                  <a:off x="10553168" y="570625"/>
                  <a:ext cx="1706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F714A4AC-9AF8-4089-A60F-CEC4E8208F81}"/>
                    </a:ext>
                  </a:extLst>
                </p14:cNvPr>
                <p14:cNvContentPartPr/>
                <p14:nvPr/>
              </p14:nvContentPartPr>
              <p14:xfrm>
                <a:off x="10714088" y="417625"/>
                <a:ext cx="1357560" cy="1140120"/>
              </p14:xfrm>
            </p:contentPart>
          </mc:Choice>
          <mc:Fallback>
            <p:pic>
              <p:nvPicPr>
                <p:cNvPr id="24" name="Ink 23">
                  <a:extLst>
                    <a:ext uri="{FF2B5EF4-FFF2-40B4-BE49-F238E27FC236}">
                      <a16:creationId xmlns:a16="http://schemas.microsoft.com/office/drawing/2014/main" id="{F714A4AC-9AF8-4089-A60F-CEC4E8208F81}"/>
                    </a:ext>
                  </a:extLst>
                </p:cNvPr>
                <p:cNvPicPr/>
                <p:nvPr/>
              </p:nvPicPr>
              <p:blipFill>
                <a:blip r:embed="rId31"/>
                <a:stretch>
                  <a:fillRect/>
                </a:stretch>
              </p:blipFill>
              <p:spPr>
                <a:xfrm>
                  <a:off x="10705088" y="408625"/>
                  <a:ext cx="1375200" cy="1157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6C0F9DC2-5594-45FA-9FEF-F21FF86BA50B}"/>
                    </a:ext>
                  </a:extLst>
                </p14:cNvPr>
                <p14:cNvContentPartPr/>
                <p14:nvPr/>
              </p14:nvContentPartPr>
              <p14:xfrm>
                <a:off x="8949368" y="1155985"/>
                <a:ext cx="3303720" cy="216360"/>
              </p14:xfrm>
            </p:contentPart>
          </mc:Choice>
          <mc:Fallback>
            <p:pic>
              <p:nvPicPr>
                <p:cNvPr id="25" name="Ink 24">
                  <a:extLst>
                    <a:ext uri="{FF2B5EF4-FFF2-40B4-BE49-F238E27FC236}">
                      <a16:creationId xmlns:a16="http://schemas.microsoft.com/office/drawing/2014/main" id="{6C0F9DC2-5594-45FA-9FEF-F21FF86BA50B}"/>
                    </a:ext>
                  </a:extLst>
                </p:cNvPr>
                <p:cNvPicPr/>
                <p:nvPr/>
              </p:nvPicPr>
              <p:blipFill>
                <a:blip r:embed="rId33"/>
                <a:stretch>
                  <a:fillRect/>
                </a:stretch>
              </p:blipFill>
              <p:spPr>
                <a:xfrm>
                  <a:off x="8940728" y="1147345"/>
                  <a:ext cx="33213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AA37CE75-EBBA-4076-80EB-A427141CAD6B}"/>
                    </a:ext>
                  </a:extLst>
                </p14:cNvPr>
                <p14:cNvContentPartPr/>
                <p14:nvPr/>
              </p14:nvContentPartPr>
              <p14:xfrm>
                <a:off x="9337808" y="1141225"/>
                <a:ext cx="2746800" cy="224640"/>
              </p14:xfrm>
            </p:contentPart>
          </mc:Choice>
          <mc:Fallback>
            <p:pic>
              <p:nvPicPr>
                <p:cNvPr id="26" name="Ink 25">
                  <a:extLst>
                    <a:ext uri="{FF2B5EF4-FFF2-40B4-BE49-F238E27FC236}">
                      <a16:creationId xmlns:a16="http://schemas.microsoft.com/office/drawing/2014/main" id="{AA37CE75-EBBA-4076-80EB-A427141CAD6B}"/>
                    </a:ext>
                  </a:extLst>
                </p:cNvPr>
                <p:cNvPicPr/>
                <p:nvPr/>
              </p:nvPicPr>
              <p:blipFill>
                <a:blip r:embed="rId35"/>
                <a:stretch>
                  <a:fillRect/>
                </a:stretch>
              </p:blipFill>
              <p:spPr>
                <a:xfrm>
                  <a:off x="9328808" y="1132225"/>
                  <a:ext cx="2764440" cy="242280"/>
                </a:xfrm>
                <a:prstGeom prst="rect">
                  <a:avLst/>
                </a:prstGeom>
              </p:spPr>
            </p:pic>
          </mc:Fallback>
        </mc:AlternateContent>
      </p:grpSp>
      <p:grpSp>
        <p:nvGrpSpPr>
          <p:cNvPr id="47" name="Group 46">
            <a:extLst>
              <a:ext uri="{FF2B5EF4-FFF2-40B4-BE49-F238E27FC236}">
                <a16:creationId xmlns:a16="http://schemas.microsoft.com/office/drawing/2014/main" id="{E10C3689-F91D-4956-BB8A-BF9BCCF41C1A}"/>
              </a:ext>
            </a:extLst>
          </p:cNvPr>
          <p:cNvGrpSpPr/>
          <p:nvPr/>
        </p:nvGrpSpPr>
        <p:grpSpPr>
          <a:xfrm>
            <a:off x="1118288" y="2132305"/>
            <a:ext cx="8523360" cy="2940120"/>
            <a:chOff x="1118288" y="2132305"/>
            <a:chExt cx="8523360" cy="2940120"/>
          </a:xfrm>
        </p:grpSpPr>
        <mc:AlternateContent xmlns:mc="http://schemas.openxmlformats.org/markup-compatibility/2006">
          <mc:Choice xmlns:p14="http://schemas.microsoft.com/office/powerpoint/2010/main" Requires="p14">
            <p:contentPart p14:bwMode="auto" r:id="rId36">
              <p14:nvContentPartPr>
                <p14:cNvPr id="4" name="Ink 3">
                  <a:extLst>
                    <a:ext uri="{FF2B5EF4-FFF2-40B4-BE49-F238E27FC236}">
                      <a16:creationId xmlns:a16="http://schemas.microsoft.com/office/drawing/2014/main" id="{4A04974E-A584-45C0-B703-EFF4D416AF53}"/>
                    </a:ext>
                  </a:extLst>
                </p14:cNvPr>
                <p14:cNvContentPartPr/>
                <p14:nvPr/>
              </p14:nvContentPartPr>
              <p14:xfrm>
                <a:off x="2403488" y="2182345"/>
                <a:ext cx="907560" cy="132120"/>
              </p14:xfrm>
            </p:contentPart>
          </mc:Choice>
          <mc:Fallback>
            <p:pic>
              <p:nvPicPr>
                <p:cNvPr id="4" name="Ink 3">
                  <a:extLst>
                    <a:ext uri="{FF2B5EF4-FFF2-40B4-BE49-F238E27FC236}">
                      <a16:creationId xmlns:a16="http://schemas.microsoft.com/office/drawing/2014/main" id="{4A04974E-A584-45C0-B703-EFF4D416AF53}"/>
                    </a:ext>
                  </a:extLst>
                </p:cNvPr>
                <p:cNvPicPr/>
                <p:nvPr/>
              </p:nvPicPr>
              <p:blipFill>
                <a:blip r:embed="rId37"/>
                <a:stretch>
                  <a:fillRect/>
                </a:stretch>
              </p:blipFill>
              <p:spPr>
                <a:xfrm>
                  <a:off x="2394488" y="2173345"/>
                  <a:ext cx="9252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 name="Ink 4">
                  <a:extLst>
                    <a:ext uri="{FF2B5EF4-FFF2-40B4-BE49-F238E27FC236}">
                      <a16:creationId xmlns:a16="http://schemas.microsoft.com/office/drawing/2014/main" id="{D796663C-60BA-4EE9-8044-61CC78A32BE6}"/>
                    </a:ext>
                  </a:extLst>
                </p14:cNvPr>
                <p14:cNvContentPartPr/>
                <p14:nvPr/>
              </p14:nvContentPartPr>
              <p14:xfrm>
                <a:off x="5753288" y="2301505"/>
                <a:ext cx="44280" cy="6120"/>
              </p14:xfrm>
            </p:contentPart>
          </mc:Choice>
          <mc:Fallback>
            <p:pic>
              <p:nvPicPr>
                <p:cNvPr id="5" name="Ink 4">
                  <a:extLst>
                    <a:ext uri="{FF2B5EF4-FFF2-40B4-BE49-F238E27FC236}">
                      <a16:creationId xmlns:a16="http://schemas.microsoft.com/office/drawing/2014/main" id="{D796663C-60BA-4EE9-8044-61CC78A32BE6}"/>
                    </a:ext>
                  </a:extLst>
                </p:cNvPr>
                <p:cNvPicPr/>
                <p:nvPr/>
              </p:nvPicPr>
              <p:blipFill>
                <a:blip r:embed="rId39"/>
                <a:stretch>
                  <a:fillRect/>
                </a:stretch>
              </p:blipFill>
              <p:spPr>
                <a:xfrm>
                  <a:off x="5744648" y="2292865"/>
                  <a:ext cx="619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 name="Ink 5">
                  <a:extLst>
                    <a:ext uri="{FF2B5EF4-FFF2-40B4-BE49-F238E27FC236}">
                      <a16:creationId xmlns:a16="http://schemas.microsoft.com/office/drawing/2014/main" id="{2386572B-3A0D-486F-9931-ED2AC1EA9CA5}"/>
                    </a:ext>
                  </a:extLst>
                </p14:cNvPr>
                <p14:cNvContentPartPr/>
                <p14:nvPr/>
              </p14:nvContentPartPr>
              <p14:xfrm>
                <a:off x="5826008" y="2312665"/>
                <a:ext cx="3815640" cy="121320"/>
              </p14:xfrm>
            </p:contentPart>
          </mc:Choice>
          <mc:Fallback>
            <p:pic>
              <p:nvPicPr>
                <p:cNvPr id="6" name="Ink 5">
                  <a:extLst>
                    <a:ext uri="{FF2B5EF4-FFF2-40B4-BE49-F238E27FC236}">
                      <a16:creationId xmlns:a16="http://schemas.microsoft.com/office/drawing/2014/main" id="{2386572B-3A0D-486F-9931-ED2AC1EA9CA5}"/>
                    </a:ext>
                  </a:extLst>
                </p:cNvPr>
                <p:cNvPicPr/>
                <p:nvPr/>
              </p:nvPicPr>
              <p:blipFill>
                <a:blip r:embed="rId41"/>
                <a:stretch>
                  <a:fillRect/>
                </a:stretch>
              </p:blipFill>
              <p:spPr>
                <a:xfrm>
                  <a:off x="5817008" y="2304025"/>
                  <a:ext cx="38332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7AAA6AB7-121D-46DC-815C-4A401ABCD529}"/>
                    </a:ext>
                  </a:extLst>
                </p14:cNvPr>
                <p14:cNvContentPartPr/>
                <p14:nvPr/>
              </p14:nvContentPartPr>
              <p14:xfrm>
                <a:off x="6788648" y="2474665"/>
                <a:ext cx="25920" cy="360"/>
              </p14:xfrm>
            </p:contentPart>
          </mc:Choice>
          <mc:Fallback>
            <p:pic>
              <p:nvPicPr>
                <p:cNvPr id="28" name="Ink 27">
                  <a:extLst>
                    <a:ext uri="{FF2B5EF4-FFF2-40B4-BE49-F238E27FC236}">
                      <a16:creationId xmlns:a16="http://schemas.microsoft.com/office/drawing/2014/main" id="{7AAA6AB7-121D-46DC-815C-4A401ABCD529}"/>
                    </a:ext>
                  </a:extLst>
                </p:cNvPr>
                <p:cNvPicPr/>
                <p:nvPr/>
              </p:nvPicPr>
              <p:blipFill>
                <a:blip r:embed="rId43"/>
                <a:stretch>
                  <a:fillRect/>
                </a:stretch>
              </p:blipFill>
              <p:spPr>
                <a:xfrm>
                  <a:off x="6779648" y="2465665"/>
                  <a:ext cx="43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06CB2A37-E093-483F-B79E-3631F2CA9AC7}"/>
                    </a:ext>
                  </a:extLst>
                </p14:cNvPr>
                <p14:cNvContentPartPr/>
                <p14:nvPr/>
              </p14:nvContentPartPr>
              <p14:xfrm>
                <a:off x="6835808" y="2132305"/>
                <a:ext cx="1000800" cy="380880"/>
              </p14:xfrm>
            </p:contentPart>
          </mc:Choice>
          <mc:Fallback>
            <p:pic>
              <p:nvPicPr>
                <p:cNvPr id="29" name="Ink 28">
                  <a:extLst>
                    <a:ext uri="{FF2B5EF4-FFF2-40B4-BE49-F238E27FC236}">
                      <a16:creationId xmlns:a16="http://schemas.microsoft.com/office/drawing/2014/main" id="{06CB2A37-E093-483F-B79E-3631F2CA9AC7}"/>
                    </a:ext>
                  </a:extLst>
                </p:cNvPr>
                <p:cNvPicPr/>
                <p:nvPr/>
              </p:nvPicPr>
              <p:blipFill>
                <a:blip r:embed="rId45"/>
                <a:stretch>
                  <a:fillRect/>
                </a:stretch>
              </p:blipFill>
              <p:spPr>
                <a:xfrm>
                  <a:off x="6827168" y="2123665"/>
                  <a:ext cx="101844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9D06FCC6-41B4-4870-B0DF-EA38925B3CC3}"/>
                    </a:ext>
                  </a:extLst>
                </p14:cNvPr>
                <p14:cNvContentPartPr/>
                <p14:nvPr/>
              </p14:nvContentPartPr>
              <p14:xfrm>
                <a:off x="7116968" y="2508865"/>
                <a:ext cx="1177200" cy="339480"/>
              </p14:xfrm>
            </p:contentPart>
          </mc:Choice>
          <mc:Fallback>
            <p:pic>
              <p:nvPicPr>
                <p:cNvPr id="30" name="Ink 29">
                  <a:extLst>
                    <a:ext uri="{FF2B5EF4-FFF2-40B4-BE49-F238E27FC236}">
                      <a16:creationId xmlns:a16="http://schemas.microsoft.com/office/drawing/2014/main" id="{9D06FCC6-41B4-4870-B0DF-EA38925B3CC3}"/>
                    </a:ext>
                  </a:extLst>
                </p:cNvPr>
                <p:cNvPicPr/>
                <p:nvPr/>
              </p:nvPicPr>
              <p:blipFill>
                <a:blip r:embed="rId47"/>
                <a:stretch>
                  <a:fillRect/>
                </a:stretch>
              </p:blipFill>
              <p:spPr>
                <a:xfrm>
                  <a:off x="7108328" y="2500225"/>
                  <a:ext cx="119484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4FCBE77E-70C2-4918-8762-BA3D04677261}"/>
                    </a:ext>
                  </a:extLst>
                </p14:cNvPr>
                <p14:cNvContentPartPr/>
                <p14:nvPr/>
              </p14:nvContentPartPr>
              <p14:xfrm>
                <a:off x="5735288" y="2896945"/>
                <a:ext cx="1025640" cy="354960"/>
              </p14:xfrm>
            </p:contentPart>
          </mc:Choice>
          <mc:Fallback>
            <p:pic>
              <p:nvPicPr>
                <p:cNvPr id="31" name="Ink 30">
                  <a:extLst>
                    <a:ext uri="{FF2B5EF4-FFF2-40B4-BE49-F238E27FC236}">
                      <a16:creationId xmlns:a16="http://schemas.microsoft.com/office/drawing/2014/main" id="{4FCBE77E-70C2-4918-8762-BA3D04677261}"/>
                    </a:ext>
                  </a:extLst>
                </p:cNvPr>
                <p:cNvPicPr/>
                <p:nvPr/>
              </p:nvPicPr>
              <p:blipFill>
                <a:blip r:embed="rId49"/>
                <a:stretch>
                  <a:fillRect/>
                </a:stretch>
              </p:blipFill>
              <p:spPr>
                <a:xfrm>
                  <a:off x="5726648" y="2888305"/>
                  <a:ext cx="104328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154A421D-467D-41FC-9EB7-8AD8EB535DBD}"/>
                    </a:ext>
                  </a:extLst>
                </p14:cNvPr>
                <p14:cNvContentPartPr/>
                <p14:nvPr/>
              </p14:nvContentPartPr>
              <p14:xfrm>
                <a:off x="5819888" y="3211585"/>
                <a:ext cx="1051920" cy="574920"/>
              </p14:xfrm>
            </p:contentPart>
          </mc:Choice>
          <mc:Fallback>
            <p:pic>
              <p:nvPicPr>
                <p:cNvPr id="32" name="Ink 31">
                  <a:extLst>
                    <a:ext uri="{FF2B5EF4-FFF2-40B4-BE49-F238E27FC236}">
                      <a16:creationId xmlns:a16="http://schemas.microsoft.com/office/drawing/2014/main" id="{154A421D-467D-41FC-9EB7-8AD8EB535DBD}"/>
                    </a:ext>
                  </a:extLst>
                </p:cNvPr>
                <p:cNvPicPr/>
                <p:nvPr/>
              </p:nvPicPr>
              <p:blipFill>
                <a:blip r:embed="rId51"/>
                <a:stretch>
                  <a:fillRect/>
                </a:stretch>
              </p:blipFill>
              <p:spPr>
                <a:xfrm>
                  <a:off x="5811248" y="3202945"/>
                  <a:ext cx="1069560" cy="592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9602DBB2-3398-4FEF-8F24-29A97C267EC1}"/>
                    </a:ext>
                  </a:extLst>
                </p14:cNvPr>
                <p14:cNvContentPartPr/>
                <p14:nvPr/>
              </p14:nvContentPartPr>
              <p14:xfrm>
                <a:off x="4468088" y="3615145"/>
                <a:ext cx="1091880" cy="465120"/>
              </p14:xfrm>
            </p:contentPart>
          </mc:Choice>
          <mc:Fallback>
            <p:pic>
              <p:nvPicPr>
                <p:cNvPr id="33" name="Ink 32">
                  <a:extLst>
                    <a:ext uri="{FF2B5EF4-FFF2-40B4-BE49-F238E27FC236}">
                      <a16:creationId xmlns:a16="http://schemas.microsoft.com/office/drawing/2014/main" id="{9602DBB2-3398-4FEF-8F24-29A97C267EC1}"/>
                    </a:ext>
                  </a:extLst>
                </p:cNvPr>
                <p:cNvPicPr/>
                <p:nvPr/>
              </p:nvPicPr>
              <p:blipFill>
                <a:blip r:embed="rId53"/>
                <a:stretch>
                  <a:fillRect/>
                </a:stretch>
              </p:blipFill>
              <p:spPr>
                <a:xfrm>
                  <a:off x="4459448" y="3606145"/>
                  <a:ext cx="110952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27AE27E6-294A-4874-B43F-3BC585F63DD0}"/>
                    </a:ext>
                  </a:extLst>
                </p14:cNvPr>
                <p14:cNvContentPartPr/>
                <p14:nvPr/>
              </p14:nvContentPartPr>
              <p14:xfrm>
                <a:off x="2933048" y="4138585"/>
                <a:ext cx="54000" cy="22680"/>
              </p14:xfrm>
            </p:contentPart>
          </mc:Choice>
          <mc:Fallback>
            <p:pic>
              <p:nvPicPr>
                <p:cNvPr id="35" name="Ink 34">
                  <a:extLst>
                    <a:ext uri="{FF2B5EF4-FFF2-40B4-BE49-F238E27FC236}">
                      <a16:creationId xmlns:a16="http://schemas.microsoft.com/office/drawing/2014/main" id="{27AE27E6-294A-4874-B43F-3BC585F63DD0}"/>
                    </a:ext>
                  </a:extLst>
                </p:cNvPr>
                <p:cNvPicPr/>
                <p:nvPr/>
              </p:nvPicPr>
              <p:blipFill>
                <a:blip r:embed="rId55"/>
                <a:stretch>
                  <a:fillRect/>
                </a:stretch>
              </p:blipFill>
              <p:spPr>
                <a:xfrm>
                  <a:off x="2924048" y="4129945"/>
                  <a:ext cx="716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0555A9A0-96F0-461B-9B64-C51D0AA0AEE9}"/>
                    </a:ext>
                  </a:extLst>
                </p14:cNvPr>
                <p14:cNvContentPartPr/>
                <p14:nvPr/>
              </p14:nvContentPartPr>
              <p14:xfrm>
                <a:off x="1118288" y="3891265"/>
                <a:ext cx="1742400" cy="1181160"/>
              </p14:xfrm>
            </p:contentPart>
          </mc:Choice>
          <mc:Fallback>
            <p:pic>
              <p:nvPicPr>
                <p:cNvPr id="36" name="Ink 35">
                  <a:extLst>
                    <a:ext uri="{FF2B5EF4-FFF2-40B4-BE49-F238E27FC236}">
                      <a16:creationId xmlns:a16="http://schemas.microsoft.com/office/drawing/2014/main" id="{0555A9A0-96F0-461B-9B64-C51D0AA0AEE9}"/>
                    </a:ext>
                  </a:extLst>
                </p:cNvPr>
                <p:cNvPicPr/>
                <p:nvPr/>
              </p:nvPicPr>
              <p:blipFill>
                <a:blip r:embed="rId57"/>
                <a:stretch>
                  <a:fillRect/>
                </a:stretch>
              </p:blipFill>
              <p:spPr>
                <a:xfrm>
                  <a:off x="1109288" y="3882625"/>
                  <a:ext cx="1760040" cy="1198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782E2ED8-21A7-4E41-AE12-91AD9172B640}"/>
                    </a:ext>
                  </a:extLst>
                </p14:cNvPr>
                <p14:cNvContentPartPr/>
                <p14:nvPr/>
              </p14:nvContentPartPr>
              <p14:xfrm>
                <a:off x="3055088" y="4441345"/>
                <a:ext cx="427320" cy="183960"/>
              </p14:xfrm>
            </p:contentPart>
          </mc:Choice>
          <mc:Fallback>
            <p:pic>
              <p:nvPicPr>
                <p:cNvPr id="38" name="Ink 37">
                  <a:extLst>
                    <a:ext uri="{FF2B5EF4-FFF2-40B4-BE49-F238E27FC236}">
                      <a16:creationId xmlns:a16="http://schemas.microsoft.com/office/drawing/2014/main" id="{782E2ED8-21A7-4E41-AE12-91AD9172B640}"/>
                    </a:ext>
                  </a:extLst>
                </p:cNvPr>
                <p:cNvPicPr/>
                <p:nvPr/>
              </p:nvPicPr>
              <p:blipFill>
                <a:blip r:embed="rId59"/>
                <a:stretch>
                  <a:fillRect/>
                </a:stretch>
              </p:blipFill>
              <p:spPr>
                <a:xfrm>
                  <a:off x="3046088" y="4432345"/>
                  <a:ext cx="44496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C535EFD3-5ACB-418A-BE9A-D0378FC1F69D}"/>
                    </a:ext>
                  </a:extLst>
                </p14:cNvPr>
                <p14:cNvContentPartPr/>
                <p14:nvPr/>
              </p14:nvContentPartPr>
              <p14:xfrm>
                <a:off x="2948888" y="4307785"/>
                <a:ext cx="416160" cy="471600"/>
              </p14:xfrm>
            </p:contentPart>
          </mc:Choice>
          <mc:Fallback>
            <p:pic>
              <p:nvPicPr>
                <p:cNvPr id="39" name="Ink 38">
                  <a:extLst>
                    <a:ext uri="{FF2B5EF4-FFF2-40B4-BE49-F238E27FC236}">
                      <a16:creationId xmlns:a16="http://schemas.microsoft.com/office/drawing/2014/main" id="{C535EFD3-5ACB-418A-BE9A-D0378FC1F69D}"/>
                    </a:ext>
                  </a:extLst>
                </p:cNvPr>
                <p:cNvPicPr/>
                <p:nvPr/>
              </p:nvPicPr>
              <p:blipFill>
                <a:blip r:embed="rId61"/>
                <a:stretch>
                  <a:fillRect/>
                </a:stretch>
              </p:blipFill>
              <p:spPr>
                <a:xfrm>
                  <a:off x="2939888" y="4299145"/>
                  <a:ext cx="43380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091D3F7E-DEF5-4194-AED7-9C4584539A9E}"/>
                    </a:ext>
                  </a:extLst>
                </p14:cNvPr>
                <p14:cNvContentPartPr/>
                <p14:nvPr/>
              </p14:nvContentPartPr>
              <p14:xfrm>
                <a:off x="3929528" y="4539625"/>
                <a:ext cx="635760" cy="83880"/>
              </p14:xfrm>
            </p:contentPart>
          </mc:Choice>
          <mc:Fallback>
            <p:pic>
              <p:nvPicPr>
                <p:cNvPr id="41" name="Ink 40">
                  <a:extLst>
                    <a:ext uri="{FF2B5EF4-FFF2-40B4-BE49-F238E27FC236}">
                      <a16:creationId xmlns:a16="http://schemas.microsoft.com/office/drawing/2014/main" id="{091D3F7E-DEF5-4194-AED7-9C4584539A9E}"/>
                    </a:ext>
                  </a:extLst>
                </p:cNvPr>
                <p:cNvPicPr/>
                <p:nvPr/>
              </p:nvPicPr>
              <p:blipFill>
                <a:blip r:embed="rId63"/>
                <a:stretch>
                  <a:fillRect/>
                </a:stretch>
              </p:blipFill>
              <p:spPr>
                <a:xfrm>
                  <a:off x="3920528" y="4530985"/>
                  <a:ext cx="65340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06B70A20-A501-45C5-9452-1D5139D51256}"/>
                    </a:ext>
                  </a:extLst>
                </p14:cNvPr>
                <p14:cNvContentPartPr/>
                <p14:nvPr/>
              </p14:nvContentPartPr>
              <p14:xfrm>
                <a:off x="4335608" y="4360345"/>
                <a:ext cx="134280" cy="388440"/>
              </p14:xfrm>
            </p:contentPart>
          </mc:Choice>
          <mc:Fallback>
            <p:pic>
              <p:nvPicPr>
                <p:cNvPr id="42" name="Ink 41">
                  <a:extLst>
                    <a:ext uri="{FF2B5EF4-FFF2-40B4-BE49-F238E27FC236}">
                      <a16:creationId xmlns:a16="http://schemas.microsoft.com/office/drawing/2014/main" id="{06B70A20-A501-45C5-9452-1D5139D51256}"/>
                    </a:ext>
                  </a:extLst>
                </p:cNvPr>
                <p:cNvPicPr/>
                <p:nvPr/>
              </p:nvPicPr>
              <p:blipFill>
                <a:blip r:embed="rId65"/>
                <a:stretch>
                  <a:fillRect/>
                </a:stretch>
              </p:blipFill>
              <p:spPr>
                <a:xfrm>
                  <a:off x="4326968" y="4351705"/>
                  <a:ext cx="151920" cy="406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914DCE97-8D45-492F-9FA8-C84BEA29A536}"/>
                    </a:ext>
                  </a:extLst>
                </p14:cNvPr>
                <p14:cNvContentPartPr/>
                <p14:nvPr/>
              </p14:nvContentPartPr>
              <p14:xfrm>
                <a:off x="5173688" y="4156945"/>
                <a:ext cx="55080" cy="515880"/>
              </p14:xfrm>
            </p:contentPart>
          </mc:Choice>
          <mc:Fallback>
            <p:pic>
              <p:nvPicPr>
                <p:cNvPr id="43" name="Ink 42">
                  <a:extLst>
                    <a:ext uri="{FF2B5EF4-FFF2-40B4-BE49-F238E27FC236}">
                      <a16:creationId xmlns:a16="http://schemas.microsoft.com/office/drawing/2014/main" id="{914DCE97-8D45-492F-9FA8-C84BEA29A536}"/>
                    </a:ext>
                  </a:extLst>
                </p:cNvPr>
                <p:cNvPicPr/>
                <p:nvPr/>
              </p:nvPicPr>
              <p:blipFill>
                <a:blip r:embed="rId67"/>
                <a:stretch>
                  <a:fillRect/>
                </a:stretch>
              </p:blipFill>
              <p:spPr>
                <a:xfrm>
                  <a:off x="5164688" y="4147945"/>
                  <a:ext cx="72720" cy="533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4EEDE3DE-37DF-4472-826B-49AC27CFAF5B}"/>
                    </a:ext>
                  </a:extLst>
                </p14:cNvPr>
                <p14:cNvContentPartPr/>
                <p14:nvPr/>
              </p14:nvContentPartPr>
              <p14:xfrm>
                <a:off x="5057768" y="4200145"/>
                <a:ext cx="873720" cy="539640"/>
              </p14:xfrm>
            </p:contentPart>
          </mc:Choice>
          <mc:Fallback>
            <p:pic>
              <p:nvPicPr>
                <p:cNvPr id="44" name="Ink 43">
                  <a:extLst>
                    <a:ext uri="{FF2B5EF4-FFF2-40B4-BE49-F238E27FC236}">
                      <a16:creationId xmlns:a16="http://schemas.microsoft.com/office/drawing/2014/main" id="{4EEDE3DE-37DF-4472-826B-49AC27CFAF5B}"/>
                    </a:ext>
                  </a:extLst>
                </p:cNvPr>
                <p:cNvPicPr/>
                <p:nvPr/>
              </p:nvPicPr>
              <p:blipFill>
                <a:blip r:embed="rId69"/>
                <a:stretch>
                  <a:fillRect/>
                </a:stretch>
              </p:blipFill>
              <p:spPr>
                <a:xfrm>
                  <a:off x="5049128" y="4191145"/>
                  <a:ext cx="891360" cy="557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BD8B2C78-0163-4E2C-A5D5-991F79299CE9}"/>
                    </a:ext>
                  </a:extLst>
                </p14:cNvPr>
                <p14:cNvContentPartPr/>
                <p14:nvPr/>
              </p14:nvContentPartPr>
              <p14:xfrm>
                <a:off x="5268728" y="4697665"/>
                <a:ext cx="792000" cy="86400"/>
              </p14:xfrm>
            </p:contentPart>
          </mc:Choice>
          <mc:Fallback>
            <p:pic>
              <p:nvPicPr>
                <p:cNvPr id="45" name="Ink 44">
                  <a:extLst>
                    <a:ext uri="{FF2B5EF4-FFF2-40B4-BE49-F238E27FC236}">
                      <a16:creationId xmlns:a16="http://schemas.microsoft.com/office/drawing/2014/main" id="{BD8B2C78-0163-4E2C-A5D5-991F79299CE9}"/>
                    </a:ext>
                  </a:extLst>
                </p:cNvPr>
                <p:cNvPicPr/>
                <p:nvPr/>
              </p:nvPicPr>
              <p:blipFill>
                <a:blip r:embed="rId71"/>
                <a:stretch>
                  <a:fillRect/>
                </a:stretch>
              </p:blipFill>
              <p:spPr>
                <a:xfrm>
                  <a:off x="5260088" y="4688665"/>
                  <a:ext cx="8096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7FFE51B2-842F-419B-A803-F679B3BDAF85}"/>
                    </a:ext>
                  </a:extLst>
                </p14:cNvPr>
                <p14:cNvContentPartPr/>
                <p14:nvPr/>
              </p14:nvContentPartPr>
              <p14:xfrm>
                <a:off x="5251448" y="4754545"/>
                <a:ext cx="369720" cy="131040"/>
              </p14:xfrm>
            </p:contentPart>
          </mc:Choice>
          <mc:Fallback>
            <p:pic>
              <p:nvPicPr>
                <p:cNvPr id="46" name="Ink 45">
                  <a:extLst>
                    <a:ext uri="{FF2B5EF4-FFF2-40B4-BE49-F238E27FC236}">
                      <a16:creationId xmlns:a16="http://schemas.microsoft.com/office/drawing/2014/main" id="{7FFE51B2-842F-419B-A803-F679B3BDAF85}"/>
                    </a:ext>
                  </a:extLst>
                </p:cNvPr>
                <p:cNvPicPr/>
                <p:nvPr/>
              </p:nvPicPr>
              <p:blipFill>
                <a:blip r:embed="rId73"/>
                <a:stretch>
                  <a:fillRect/>
                </a:stretch>
              </p:blipFill>
              <p:spPr>
                <a:xfrm>
                  <a:off x="5242808" y="4745545"/>
                  <a:ext cx="387360" cy="148680"/>
                </a:xfrm>
                <a:prstGeom prst="rect">
                  <a:avLst/>
                </a:prstGeom>
              </p:spPr>
            </p:pic>
          </mc:Fallback>
        </mc:AlternateContent>
      </p:grpSp>
    </p:spTree>
    <p:extLst>
      <p:ext uri="{BB962C8B-B14F-4D97-AF65-F5344CB8AC3E}">
        <p14:creationId xmlns:p14="http://schemas.microsoft.com/office/powerpoint/2010/main" val="231411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52AE-13FD-4D32-AADE-D07387CA61D2}"/>
              </a:ext>
            </a:extLst>
          </p:cNvPr>
          <p:cNvSpPr>
            <a:spLocks noGrp="1"/>
          </p:cNvSpPr>
          <p:nvPr>
            <p:ph type="title"/>
          </p:nvPr>
        </p:nvSpPr>
        <p:spPr/>
        <p:txBody>
          <a:bodyPr/>
          <a:lstStyle/>
          <a:p>
            <a:r>
              <a:rPr lang="en-IN" dirty="0"/>
              <a:t>Spring Cloud Config</a:t>
            </a:r>
          </a:p>
        </p:txBody>
      </p:sp>
      <p:sp>
        <p:nvSpPr>
          <p:cNvPr id="3" name="Content Placeholder 2">
            <a:extLst>
              <a:ext uri="{FF2B5EF4-FFF2-40B4-BE49-F238E27FC236}">
                <a16:creationId xmlns:a16="http://schemas.microsoft.com/office/drawing/2014/main" id="{92237D0F-AF57-4D2C-8919-B6A3859C0DAD}"/>
              </a:ext>
            </a:extLst>
          </p:cNvPr>
          <p:cNvSpPr>
            <a:spLocks noGrp="1"/>
          </p:cNvSpPr>
          <p:nvPr>
            <p:ph idx="1"/>
          </p:nvPr>
        </p:nvSpPr>
        <p:spPr>
          <a:xfrm>
            <a:off x="838200" y="1690688"/>
            <a:ext cx="10515600" cy="4486275"/>
          </a:xfrm>
        </p:spPr>
        <p:txBody>
          <a:bodyPr>
            <a:normAutofit fontScale="92500" lnSpcReduction="20000"/>
          </a:bodyPr>
          <a:lstStyle/>
          <a:p>
            <a:r>
              <a:rPr lang="en-IN" dirty="0"/>
              <a:t>Spring Cloud Config provides server and client-side support for externalized configuration in a distributed system. With the Config Server you have a central place to manage external properties for applications across all environments. The concepts on both client and server map identically to the Spring Environment and </a:t>
            </a:r>
            <a:r>
              <a:rPr lang="en-IN" dirty="0" err="1"/>
              <a:t>PropertySource</a:t>
            </a:r>
            <a:r>
              <a:rPr lang="en-IN" dirty="0"/>
              <a:t> abstractions, so they fit very well with Spring applications, but can be used with any application running in any language. As an application moves through the deployment pipeline from dev to test and into production you can manage the configuration between those environments and be certain that applications have everything they need to run when they migrate. The default implementation of the server storage backend uses git so it easily supports labelled versions of configuration environments, as well as being accessible to a wide range of tooling for managing the content. It is easy to add alternative implementations and plug them in with Spring configuration.</a:t>
            </a:r>
          </a:p>
          <a:p>
            <a:endParaRPr lang="en-IN" dirty="0"/>
          </a:p>
        </p:txBody>
      </p:sp>
    </p:spTree>
    <p:extLst>
      <p:ext uri="{BB962C8B-B14F-4D97-AF65-F5344CB8AC3E}">
        <p14:creationId xmlns:p14="http://schemas.microsoft.com/office/powerpoint/2010/main" val="61120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081F-9FCE-4D3D-A9FA-10A785755715}"/>
              </a:ext>
            </a:extLst>
          </p:cNvPr>
          <p:cNvSpPr>
            <a:spLocks noGrp="1"/>
          </p:cNvSpPr>
          <p:nvPr>
            <p:ph type="title"/>
          </p:nvPr>
        </p:nvSpPr>
        <p:spPr/>
        <p:txBody>
          <a:bodyPr/>
          <a:lstStyle/>
          <a:p>
            <a:r>
              <a:rPr lang="en-IN" dirty="0"/>
              <a:t>Spring Cloud Config Server</a:t>
            </a:r>
          </a:p>
        </p:txBody>
      </p:sp>
      <p:sp>
        <p:nvSpPr>
          <p:cNvPr id="3" name="Content Placeholder 2">
            <a:extLst>
              <a:ext uri="{FF2B5EF4-FFF2-40B4-BE49-F238E27FC236}">
                <a16:creationId xmlns:a16="http://schemas.microsoft.com/office/drawing/2014/main" id="{0374B538-C4EF-4B12-9211-8CFB430E99C1}"/>
              </a:ext>
            </a:extLst>
          </p:cNvPr>
          <p:cNvSpPr>
            <a:spLocks noGrp="1"/>
          </p:cNvSpPr>
          <p:nvPr>
            <p:ph idx="1"/>
          </p:nvPr>
        </p:nvSpPr>
        <p:spPr/>
        <p:txBody>
          <a:bodyPr/>
          <a:lstStyle/>
          <a:p>
            <a:r>
              <a:rPr lang="en-IN" dirty="0"/>
              <a:t>Configuration for all microservices can be stored in a central repository like git and Spring Config Server manages the configuration.</a:t>
            </a:r>
          </a:p>
        </p:txBody>
      </p:sp>
    </p:spTree>
    <p:extLst>
      <p:ext uri="{BB962C8B-B14F-4D97-AF65-F5344CB8AC3E}">
        <p14:creationId xmlns:p14="http://schemas.microsoft.com/office/powerpoint/2010/main" val="2571695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496E-E2D4-4062-AD1A-07F2B7C5E9A1}"/>
              </a:ext>
            </a:extLst>
          </p:cNvPr>
          <p:cNvSpPr>
            <a:spLocks noGrp="1"/>
          </p:cNvSpPr>
          <p:nvPr>
            <p:ph type="title"/>
          </p:nvPr>
        </p:nvSpPr>
        <p:spPr/>
        <p:txBody>
          <a:bodyPr/>
          <a:lstStyle/>
          <a:p>
            <a:r>
              <a:rPr lang="en-IN" dirty="0"/>
              <a:t>How to address challenges of </a:t>
            </a:r>
            <a:r>
              <a:rPr lang="en-IN" dirty="0" err="1"/>
              <a:t>MicroServices</a:t>
            </a:r>
            <a:endParaRPr lang="en-IN" dirty="0"/>
          </a:p>
        </p:txBody>
      </p:sp>
      <p:sp>
        <p:nvSpPr>
          <p:cNvPr id="3" name="Content Placeholder 2">
            <a:extLst>
              <a:ext uri="{FF2B5EF4-FFF2-40B4-BE49-F238E27FC236}">
                <a16:creationId xmlns:a16="http://schemas.microsoft.com/office/drawing/2014/main" id="{6BD05C77-9205-43DC-B75F-59E74FA4AFAD}"/>
              </a:ext>
            </a:extLst>
          </p:cNvPr>
          <p:cNvSpPr>
            <a:spLocks noGrp="1"/>
          </p:cNvSpPr>
          <p:nvPr>
            <p:ph idx="1"/>
          </p:nvPr>
        </p:nvSpPr>
        <p:spPr>
          <a:xfrm>
            <a:off x="756557" y="1629682"/>
            <a:ext cx="10515600" cy="4351338"/>
          </a:xfrm>
        </p:spPr>
        <p:txBody>
          <a:bodyPr/>
          <a:lstStyle/>
          <a:p>
            <a:r>
              <a:rPr lang="en-IN" dirty="0"/>
              <a:t>Challenge of Dynamic Scale up and Scale Down</a:t>
            </a:r>
          </a:p>
          <a:p>
            <a:pPr lvl="1"/>
            <a:r>
              <a:rPr lang="en-IN" dirty="0"/>
              <a:t>Naming Server (Eureka)  -- </a:t>
            </a:r>
          </a:p>
          <a:p>
            <a:pPr lvl="2"/>
            <a:r>
              <a:rPr lang="en-IN" dirty="0"/>
              <a:t>Service registry</a:t>
            </a:r>
          </a:p>
          <a:p>
            <a:pPr lvl="2"/>
            <a:r>
              <a:rPr lang="en-IN" dirty="0"/>
              <a:t>Service Discovery</a:t>
            </a:r>
          </a:p>
          <a:p>
            <a:pPr lvl="3"/>
            <a:r>
              <a:rPr lang="en-IN" dirty="0"/>
              <a:t>Also gives information of how many instances are running.</a:t>
            </a:r>
          </a:p>
          <a:p>
            <a:pPr lvl="1"/>
            <a:r>
              <a:rPr lang="en-IN" dirty="0"/>
              <a:t>Ribbon (Client Side Load Balancing)-</a:t>
            </a:r>
          </a:p>
          <a:p>
            <a:pPr lvl="2"/>
            <a:r>
              <a:rPr lang="en-IN" dirty="0"/>
              <a:t>Load is evenly distributed </a:t>
            </a:r>
          </a:p>
          <a:p>
            <a:pPr lvl="2"/>
            <a:r>
              <a:rPr lang="en-IN" dirty="0"/>
              <a:t>Dynamic up and down scaling of instances</a:t>
            </a:r>
          </a:p>
          <a:p>
            <a:pPr lvl="1"/>
            <a:r>
              <a:rPr lang="en-IN" dirty="0"/>
              <a:t>Feign (Easier REST Clients)</a:t>
            </a:r>
          </a:p>
          <a:p>
            <a:pPr lvl="2"/>
            <a:r>
              <a:rPr lang="en-IN" dirty="0" err="1"/>
              <a:t>Mechansim</a:t>
            </a:r>
            <a:r>
              <a:rPr lang="en-IN" dirty="0"/>
              <a:t> for writing simple rest clients</a:t>
            </a:r>
          </a:p>
          <a:p>
            <a:endParaRPr lang="en-IN" dirty="0"/>
          </a:p>
        </p:txBody>
      </p:sp>
    </p:spTree>
    <p:extLst>
      <p:ext uri="{BB962C8B-B14F-4D97-AF65-F5344CB8AC3E}">
        <p14:creationId xmlns:p14="http://schemas.microsoft.com/office/powerpoint/2010/main" val="102790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D103-6C95-423A-BF3C-31F19A0ACF16}"/>
              </a:ext>
            </a:extLst>
          </p:cNvPr>
          <p:cNvSpPr>
            <a:spLocks noGrp="1"/>
          </p:cNvSpPr>
          <p:nvPr>
            <p:ph type="title"/>
          </p:nvPr>
        </p:nvSpPr>
        <p:spPr/>
        <p:txBody>
          <a:bodyPr/>
          <a:lstStyle/>
          <a:p>
            <a:r>
              <a:rPr lang="en-IN" dirty="0"/>
              <a:t>Visibility and Monitoring</a:t>
            </a:r>
          </a:p>
        </p:txBody>
      </p:sp>
      <p:sp>
        <p:nvSpPr>
          <p:cNvPr id="3" name="Content Placeholder 2">
            <a:extLst>
              <a:ext uri="{FF2B5EF4-FFF2-40B4-BE49-F238E27FC236}">
                <a16:creationId xmlns:a16="http://schemas.microsoft.com/office/drawing/2014/main" id="{E7E0E4D4-F67E-4585-9951-F0D97BC3B0A2}"/>
              </a:ext>
            </a:extLst>
          </p:cNvPr>
          <p:cNvSpPr>
            <a:spLocks noGrp="1"/>
          </p:cNvSpPr>
          <p:nvPr>
            <p:ph idx="1"/>
          </p:nvPr>
        </p:nvSpPr>
        <p:spPr>
          <a:xfrm>
            <a:off x="342900" y="1323975"/>
            <a:ext cx="10515600" cy="4351338"/>
          </a:xfrm>
        </p:spPr>
        <p:txBody>
          <a:bodyPr/>
          <a:lstStyle/>
          <a:p>
            <a:r>
              <a:rPr lang="en-IN" dirty="0" err="1"/>
              <a:t>Zipkin</a:t>
            </a:r>
            <a:r>
              <a:rPr lang="en-IN" dirty="0"/>
              <a:t> Distributed Tracing – </a:t>
            </a:r>
          </a:p>
          <a:p>
            <a:pPr lvl="1"/>
            <a:r>
              <a:rPr lang="en-IN" dirty="0"/>
              <a:t>Spring cloud Sleuth</a:t>
            </a:r>
          </a:p>
          <a:p>
            <a:pPr lvl="1"/>
            <a:r>
              <a:rPr lang="en-IN" dirty="0"/>
              <a:t>Assign an id to request across multiple components</a:t>
            </a:r>
          </a:p>
          <a:p>
            <a:pPr lvl="1"/>
            <a:endParaRPr lang="en-IN" dirty="0"/>
          </a:p>
          <a:p>
            <a:r>
              <a:rPr lang="en-IN" dirty="0"/>
              <a:t>NETFLIX </a:t>
            </a:r>
            <a:r>
              <a:rPr lang="en-IN" dirty="0" err="1"/>
              <a:t>Api</a:t>
            </a:r>
            <a:r>
              <a:rPr lang="en-IN" dirty="0"/>
              <a:t> Gateway  --  Unified interface for multiple </a:t>
            </a:r>
            <a:r>
              <a:rPr lang="en-IN" dirty="0" err="1"/>
              <a:t>MicroServices</a:t>
            </a:r>
            <a:r>
              <a:rPr lang="en-IN" dirty="0"/>
              <a:t> like logging, security, analytics etc..</a:t>
            </a:r>
          </a:p>
          <a:p>
            <a:pPr lvl="1"/>
            <a:r>
              <a:rPr lang="en-IN" dirty="0" err="1"/>
              <a:t>Zuul</a:t>
            </a:r>
            <a:r>
              <a:rPr lang="en-IN" dirty="0"/>
              <a:t> API Gateway</a:t>
            </a:r>
          </a:p>
          <a:p>
            <a:pPr lvl="1"/>
            <a:r>
              <a:rPr lang="en-IN" dirty="0"/>
              <a:t>Fault tolerance with </a:t>
            </a:r>
            <a:r>
              <a:rPr lang="en-IN" dirty="0" err="1"/>
              <a:t>hystrix</a:t>
            </a:r>
            <a:endParaRPr lang="en-IN" dirty="0"/>
          </a:p>
          <a:p>
            <a:pPr lvl="1"/>
            <a:endParaRPr lang="en-IN" dirty="0"/>
          </a:p>
        </p:txBody>
      </p:sp>
    </p:spTree>
    <p:extLst>
      <p:ext uri="{BB962C8B-B14F-4D97-AF65-F5344CB8AC3E}">
        <p14:creationId xmlns:p14="http://schemas.microsoft.com/office/powerpoint/2010/main" val="202957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7442-CD9B-4ACC-B4A9-D49439B38D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23FC9F-8918-43D5-96CA-A36D8C3545DA}"/>
              </a:ext>
            </a:extLst>
          </p:cNvPr>
          <p:cNvSpPr>
            <a:spLocks noGrp="1"/>
          </p:cNvSpPr>
          <p:nvPr>
            <p:ph idx="1"/>
          </p:nvPr>
        </p:nvSpPr>
        <p:spPr>
          <a:xfrm>
            <a:off x="1368879" y="1939925"/>
            <a:ext cx="10515600" cy="4351338"/>
          </a:xfrm>
        </p:spPr>
        <p:txBody>
          <a:bodyPr>
            <a:normAutofit fontScale="92500" lnSpcReduction="10000"/>
          </a:bodyPr>
          <a:lstStyle/>
          <a:p>
            <a:r>
              <a:rPr lang="en-IN" dirty="0">
                <a:effectLst>
                  <a:glow rad="12700">
                    <a:schemeClr val="accent1">
                      <a:alpha val="40000"/>
                    </a:schemeClr>
                  </a:glow>
                </a:effectLst>
              </a:rPr>
              <a:t>A 'microservice' is a </a:t>
            </a:r>
            <a:r>
              <a:rPr lang="en-IN" dirty="0">
                <a:effectLst>
                  <a:glow rad="12700">
                    <a:schemeClr val="accent1">
                      <a:alpha val="40000"/>
                    </a:schemeClr>
                  </a:glow>
                </a:effectLst>
                <a:hlinkClick r:id="rId2" tooltip="Software development">
                  <a:extLst>
                    <a:ext uri="{A12FA001-AC4F-418D-AE19-62706E023703}">
                      <ahyp:hlinkClr xmlns:ahyp="http://schemas.microsoft.com/office/drawing/2018/hyperlinkcolor" val="tx"/>
                    </a:ext>
                  </a:extLst>
                </a:hlinkClick>
              </a:rPr>
              <a:t>software development</a:t>
            </a:r>
            <a:r>
              <a:rPr lang="en-IN" dirty="0">
                <a:effectLst>
                  <a:glow rad="12700">
                    <a:schemeClr val="accent1">
                      <a:alpha val="40000"/>
                    </a:schemeClr>
                  </a:glow>
                </a:effectLst>
              </a:rPr>
              <a:t> technique—a variant of the </a:t>
            </a:r>
            <a:r>
              <a:rPr lang="en-IN" dirty="0">
                <a:effectLst>
                  <a:glow rad="12700">
                    <a:schemeClr val="accent1">
                      <a:alpha val="40000"/>
                    </a:schemeClr>
                  </a:glow>
                </a:effectLst>
                <a:hlinkClick r:id="rId3" tooltip="Service-oriented architecture">
                  <a:extLst>
                    <a:ext uri="{A12FA001-AC4F-418D-AE19-62706E023703}">
                      <ahyp:hlinkClr xmlns:ahyp="http://schemas.microsoft.com/office/drawing/2018/hyperlinkcolor" val="tx"/>
                    </a:ext>
                  </a:extLst>
                </a:hlinkClick>
              </a:rPr>
              <a:t>service-oriented architecture</a:t>
            </a:r>
            <a:r>
              <a:rPr lang="en-IN" dirty="0">
                <a:effectLst>
                  <a:glow rad="12700">
                    <a:schemeClr val="accent1">
                      <a:alpha val="40000"/>
                    </a:schemeClr>
                  </a:glow>
                </a:effectLst>
              </a:rPr>
              <a:t> (SOA) architectural style that structures an </a:t>
            </a:r>
            <a:r>
              <a:rPr lang="en-IN" dirty="0">
                <a:effectLst>
                  <a:glow rad="12700">
                    <a:schemeClr val="accent1">
                      <a:alpha val="40000"/>
                    </a:schemeClr>
                  </a:glow>
                </a:effectLst>
                <a:hlinkClick r:id="rId4" tooltip="Application (computing)">
                  <a:extLst>
                    <a:ext uri="{A12FA001-AC4F-418D-AE19-62706E023703}">
                      <ahyp:hlinkClr xmlns:ahyp="http://schemas.microsoft.com/office/drawing/2018/hyperlinkcolor" val="tx"/>
                    </a:ext>
                  </a:extLst>
                </a:hlinkClick>
              </a:rPr>
              <a:t>application</a:t>
            </a:r>
            <a:r>
              <a:rPr lang="en-IN" dirty="0">
                <a:effectLst>
                  <a:glow rad="12700">
                    <a:schemeClr val="accent1">
                      <a:alpha val="40000"/>
                    </a:schemeClr>
                  </a:glow>
                </a:effectLst>
              </a:rPr>
              <a:t> as a collection of </a:t>
            </a:r>
            <a:r>
              <a:rPr lang="en-IN" dirty="0">
                <a:effectLst>
                  <a:glow rad="12700">
                    <a:schemeClr val="accent1">
                      <a:alpha val="40000"/>
                    </a:schemeClr>
                  </a:glow>
                </a:effectLst>
                <a:hlinkClick r:id="rId5" tooltip="Coupling (computer programming)">
                  <a:extLst>
                    <a:ext uri="{A12FA001-AC4F-418D-AE19-62706E023703}">
                      <ahyp:hlinkClr xmlns:ahyp="http://schemas.microsoft.com/office/drawing/2018/hyperlinkcolor" val="tx"/>
                    </a:ext>
                  </a:extLst>
                </a:hlinkClick>
              </a:rPr>
              <a:t>loosely coupled</a:t>
            </a:r>
            <a:r>
              <a:rPr lang="en-IN" dirty="0">
                <a:effectLst>
                  <a:glow rad="12700">
                    <a:schemeClr val="accent1">
                      <a:alpha val="40000"/>
                    </a:schemeClr>
                  </a:glow>
                </a:effectLst>
              </a:rPr>
              <a:t> services. In a microservices architecture, services are </a:t>
            </a:r>
            <a:r>
              <a:rPr lang="en-IN" dirty="0">
                <a:effectLst>
                  <a:glow rad="12700">
                    <a:schemeClr val="accent1">
                      <a:alpha val="40000"/>
                    </a:schemeClr>
                  </a:glow>
                </a:effectLst>
                <a:hlinkClick r:id="rId6" tooltip="Service granularity principle">
                  <a:extLst>
                    <a:ext uri="{A12FA001-AC4F-418D-AE19-62706E023703}">
                      <ahyp:hlinkClr xmlns:ahyp="http://schemas.microsoft.com/office/drawing/2018/hyperlinkcolor" val="tx"/>
                    </a:ext>
                  </a:extLst>
                </a:hlinkClick>
              </a:rPr>
              <a:t>fine-grained</a:t>
            </a:r>
            <a:r>
              <a:rPr lang="en-IN" dirty="0">
                <a:effectLst>
                  <a:glow rad="12700">
                    <a:schemeClr val="accent1">
                      <a:alpha val="40000"/>
                    </a:schemeClr>
                  </a:glow>
                </a:effectLst>
              </a:rPr>
              <a:t> and the </a:t>
            </a:r>
            <a:r>
              <a:rPr lang="en-IN" dirty="0">
                <a:effectLst>
                  <a:glow rad="12700">
                    <a:schemeClr val="accent1">
                      <a:alpha val="40000"/>
                    </a:schemeClr>
                  </a:glow>
                </a:effectLst>
                <a:hlinkClick r:id="rId7" tooltip="Protocol (computing)">
                  <a:extLst>
                    <a:ext uri="{A12FA001-AC4F-418D-AE19-62706E023703}">
                      <ahyp:hlinkClr xmlns:ahyp="http://schemas.microsoft.com/office/drawing/2018/hyperlinkcolor" val="tx"/>
                    </a:ext>
                  </a:extLst>
                </a:hlinkClick>
              </a:rPr>
              <a:t>protocols</a:t>
            </a:r>
            <a:r>
              <a:rPr lang="en-IN" dirty="0">
                <a:effectLst>
                  <a:glow rad="12700">
                    <a:schemeClr val="accent1">
                      <a:alpha val="40000"/>
                    </a:schemeClr>
                  </a:glow>
                </a:effectLst>
              </a:rPr>
              <a:t> are lightweight. The benefit of decomposing an application into different smaller services is that it improves </a:t>
            </a:r>
            <a:r>
              <a:rPr lang="en-IN" dirty="0">
                <a:effectLst>
                  <a:glow rad="12700">
                    <a:schemeClr val="accent1">
                      <a:alpha val="40000"/>
                    </a:schemeClr>
                  </a:glow>
                </a:effectLst>
                <a:hlinkClick r:id="rId8" tooltip="Modular programming">
                  <a:extLst>
                    <a:ext uri="{A12FA001-AC4F-418D-AE19-62706E023703}">
                      <ahyp:hlinkClr xmlns:ahyp="http://schemas.microsoft.com/office/drawing/2018/hyperlinkcolor" val="tx"/>
                    </a:ext>
                  </a:extLst>
                </a:hlinkClick>
              </a:rPr>
              <a:t>modularity</a:t>
            </a:r>
            <a:r>
              <a:rPr lang="en-IN" dirty="0">
                <a:effectLst>
                  <a:glow rad="12700">
                    <a:schemeClr val="accent1">
                      <a:alpha val="40000"/>
                    </a:schemeClr>
                  </a:glow>
                </a:effectLst>
              </a:rPr>
              <a:t> and makes the application easier to understand, develop, test, and more resilient to architecture erosion.</a:t>
            </a:r>
            <a:r>
              <a:rPr lang="en-IN" baseline="30000" dirty="0">
                <a:effectLst>
                  <a:glow rad="12700">
                    <a:schemeClr val="accent1">
                      <a:alpha val="40000"/>
                    </a:schemeClr>
                  </a:glow>
                </a:effectLst>
                <a:hlinkClick r:id="rId9">
                  <a:extLst>
                    <a:ext uri="{A12FA001-AC4F-418D-AE19-62706E023703}">
                      <ahyp:hlinkClr xmlns:ahyp="http://schemas.microsoft.com/office/drawing/2018/hyperlinkcolor" val="tx"/>
                    </a:ext>
                  </a:extLst>
                </a:hlinkClick>
              </a:rPr>
              <a:t>[1]</a:t>
            </a:r>
            <a:r>
              <a:rPr lang="en-IN" dirty="0">
                <a:effectLst>
                  <a:glow rad="12700">
                    <a:schemeClr val="accent1">
                      <a:alpha val="40000"/>
                    </a:schemeClr>
                  </a:glow>
                </a:effectLst>
              </a:rPr>
              <a:t> It parallelizes </a:t>
            </a:r>
            <a:r>
              <a:rPr lang="en-IN" dirty="0">
                <a:effectLst>
                  <a:glow rad="12700">
                    <a:schemeClr val="accent1">
                      <a:alpha val="40000"/>
                    </a:schemeClr>
                  </a:glow>
                </a:effectLst>
                <a:hlinkClick r:id="rId2" tooltip="Software development">
                  <a:extLst>
                    <a:ext uri="{A12FA001-AC4F-418D-AE19-62706E023703}">
                      <ahyp:hlinkClr xmlns:ahyp="http://schemas.microsoft.com/office/drawing/2018/hyperlinkcolor" val="tx"/>
                    </a:ext>
                  </a:extLst>
                </a:hlinkClick>
              </a:rPr>
              <a:t>development</a:t>
            </a:r>
            <a:r>
              <a:rPr lang="en-IN" dirty="0">
                <a:effectLst>
                  <a:glow rad="12700">
                    <a:schemeClr val="accent1">
                      <a:alpha val="40000"/>
                    </a:schemeClr>
                  </a:glow>
                </a:effectLst>
              </a:rPr>
              <a:t> by enabling small autonomous teams to develop, </a:t>
            </a:r>
            <a:r>
              <a:rPr lang="en-IN" dirty="0">
                <a:effectLst>
                  <a:glow rad="12700">
                    <a:schemeClr val="accent1">
                      <a:alpha val="40000"/>
                    </a:schemeClr>
                  </a:glow>
                </a:effectLst>
                <a:hlinkClick r:id="rId10" tooltip="Software deployment">
                  <a:extLst>
                    <a:ext uri="{A12FA001-AC4F-418D-AE19-62706E023703}">
                      <ahyp:hlinkClr xmlns:ahyp="http://schemas.microsoft.com/office/drawing/2018/hyperlinkcolor" val="tx"/>
                    </a:ext>
                  </a:extLst>
                </a:hlinkClick>
              </a:rPr>
              <a:t>deploy</a:t>
            </a:r>
            <a:r>
              <a:rPr lang="en-IN" dirty="0">
                <a:effectLst>
                  <a:glow rad="12700">
                    <a:schemeClr val="accent1">
                      <a:alpha val="40000"/>
                    </a:schemeClr>
                  </a:glow>
                </a:effectLst>
              </a:rPr>
              <a:t> and scale their respective services independently.</a:t>
            </a:r>
            <a:r>
              <a:rPr lang="en-IN" baseline="30000" dirty="0">
                <a:effectLst>
                  <a:glow rad="12700">
                    <a:schemeClr val="accent1">
                      <a:alpha val="40000"/>
                    </a:schemeClr>
                  </a:glow>
                </a:effectLst>
                <a:hlinkClick r:id="rId11">
                  <a:extLst>
                    <a:ext uri="{A12FA001-AC4F-418D-AE19-62706E023703}">
                      <ahyp:hlinkClr xmlns:ahyp="http://schemas.microsoft.com/office/drawing/2018/hyperlinkcolor" val="tx"/>
                    </a:ext>
                  </a:extLst>
                </a:hlinkClick>
              </a:rPr>
              <a:t>[2]</a:t>
            </a:r>
            <a:r>
              <a:rPr lang="en-IN" dirty="0">
                <a:effectLst>
                  <a:glow rad="12700">
                    <a:schemeClr val="accent1">
                      <a:alpha val="40000"/>
                    </a:schemeClr>
                  </a:glow>
                </a:effectLst>
              </a:rPr>
              <a:t> It also allows the architecture of an individual service to emerge through continuous </a:t>
            </a:r>
            <a:r>
              <a:rPr lang="en-IN" dirty="0">
                <a:effectLst>
                  <a:glow rad="12700">
                    <a:schemeClr val="accent1">
                      <a:alpha val="40000"/>
                    </a:schemeClr>
                  </a:glow>
                </a:effectLst>
                <a:hlinkClick r:id="rId12" tooltip="Refactoring">
                  <a:extLst>
                    <a:ext uri="{A12FA001-AC4F-418D-AE19-62706E023703}">
                      <ahyp:hlinkClr xmlns:ahyp="http://schemas.microsoft.com/office/drawing/2018/hyperlinkcolor" val="tx"/>
                    </a:ext>
                  </a:extLst>
                </a:hlinkClick>
              </a:rPr>
              <a:t>refactoring</a:t>
            </a:r>
            <a:r>
              <a:rPr lang="en-IN" dirty="0">
                <a:effectLst>
                  <a:glow rad="12700">
                    <a:schemeClr val="accent1">
                      <a:alpha val="40000"/>
                    </a:schemeClr>
                  </a:glow>
                </a:effectLst>
              </a:rPr>
              <a:t>.</a:t>
            </a:r>
            <a:r>
              <a:rPr lang="en-IN" baseline="30000" dirty="0">
                <a:effectLst>
                  <a:glow rad="12700">
                    <a:schemeClr val="accent1">
                      <a:alpha val="40000"/>
                    </a:schemeClr>
                  </a:glow>
                </a:effectLst>
                <a:hlinkClick r:id="rId13">
                  <a:extLst>
                    <a:ext uri="{A12FA001-AC4F-418D-AE19-62706E023703}">
                      <ahyp:hlinkClr xmlns:ahyp="http://schemas.microsoft.com/office/drawing/2018/hyperlinkcolor" val="tx"/>
                    </a:ext>
                  </a:extLst>
                </a:hlinkClick>
              </a:rPr>
              <a:t>[3]</a:t>
            </a:r>
            <a:r>
              <a:rPr lang="en-IN" dirty="0">
                <a:effectLst>
                  <a:glow rad="12700">
                    <a:schemeClr val="accent1">
                      <a:alpha val="40000"/>
                    </a:schemeClr>
                  </a:glow>
                </a:effectLst>
              </a:rPr>
              <a:t> Microservices-based architectures enable </a:t>
            </a:r>
            <a:r>
              <a:rPr lang="en-IN" dirty="0">
                <a:effectLst>
                  <a:glow rad="12700">
                    <a:schemeClr val="accent1">
                      <a:alpha val="40000"/>
                    </a:schemeClr>
                  </a:glow>
                </a:effectLst>
                <a:hlinkClick r:id="rId14" tooltip="Continuous delivery">
                  <a:extLst>
                    <a:ext uri="{A12FA001-AC4F-418D-AE19-62706E023703}">
                      <ahyp:hlinkClr xmlns:ahyp="http://schemas.microsoft.com/office/drawing/2018/hyperlinkcolor" val="tx"/>
                    </a:ext>
                  </a:extLst>
                </a:hlinkClick>
              </a:rPr>
              <a:t>continuous delivery</a:t>
            </a:r>
            <a:r>
              <a:rPr lang="en-IN" dirty="0">
                <a:effectLst>
                  <a:glow rad="12700">
                    <a:schemeClr val="accent1">
                      <a:alpha val="40000"/>
                    </a:schemeClr>
                  </a:glow>
                </a:effectLst>
              </a:rPr>
              <a:t> and deployment.</a:t>
            </a:r>
          </a:p>
          <a:p>
            <a:r>
              <a:rPr lang="en-IN" dirty="0">
                <a:effectLst>
                  <a:glow rad="12700">
                    <a:schemeClr val="accent1">
                      <a:alpha val="40000"/>
                    </a:schemeClr>
                  </a:glow>
                </a:effectLst>
              </a:rPr>
              <a:t>https://en.wikipedia.org/wiki/Microservices</a:t>
            </a:r>
          </a:p>
        </p:txBody>
      </p:sp>
    </p:spTree>
    <p:extLst>
      <p:ext uri="{BB962C8B-B14F-4D97-AF65-F5344CB8AC3E}">
        <p14:creationId xmlns:p14="http://schemas.microsoft.com/office/powerpoint/2010/main" val="261245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1391-361D-4B7B-9EC5-92B3CCA35F5F}"/>
              </a:ext>
            </a:extLst>
          </p:cNvPr>
          <p:cNvSpPr>
            <a:spLocks noGrp="1"/>
          </p:cNvSpPr>
          <p:nvPr>
            <p:ph type="title"/>
          </p:nvPr>
        </p:nvSpPr>
        <p:spPr/>
        <p:txBody>
          <a:bodyPr/>
          <a:lstStyle/>
          <a:p>
            <a:r>
              <a:rPr lang="en-IN" dirty="0"/>
              <a:t>What are microservices?</a:t>
            </a:r>
            <a:br>
              <a:rPr lang="en-IN" dirty="0"/>
            </a:br>
            <a:endParaRPr lang="en-IN" dirty="0"/>
          </a:p>
        </p:txBody>
      </p:sp>
      <p:sp>
        <p:nvSpPr>
          <p:cNvPr id="3" name="Content Placeholder 2">
            <a:extLst>
              <a:ext uri="{FF2B5EF4-FFF2-40B4-BE49-F238E27FC236}">
                <a16:creationId xmlns:a16="http://schemas.microsoft.com/office/drawing/2014/main" id="{1BE33953-4DA3-48AD-AB98-81E5F31884EE}"/>
              </a:ext>
            </a:extLst>
          </p:cNvPr>
          <p:cNvSpPr>
            <a:spLocks noGrp="1"/>
          </p:cNvSpPr>
          <p:nvPr>
            <p:ph idx="1"/>
          </p:nvPr>
        </p:nvSpPr>
        <p:spPr>
          <a:xfrm>
            <a:off x="838200" y="1216058"/>
            <a:ext cx="10515600" cy="4960905"/>
          </a:xfrm>
        </p:spPr>
        <p:txBody>
          <a:bodyPr/>
          <a:lstStyle/>
          <a:p>
            <a:r>
              <a:rPr lang="en-IN" dirty="0"/>
              <a:t>Microservices – </a:t>
            </a:r>
          </a:p>
          <a:p>
            <a:pPr marL="0" indent="0">
              <a:buNone/>
            </a:pPr>
            <a:endParaRPr lang="en-IN" dirty="0"/>
          </a:p>
          <a:p>
            <a:r>
              <a:rPr lang="en-IN" dirty="0"/>
              <a:t>Also known as the microservice architecture </a:t>
            </a:r>
          </a:p>
          <a:p>
            <a:r>
              <a:rPr lang="en-IN" dirty="0"/>
              <a:t>An architectural style that structures an application as a collection of loosely coupled services, which implement business capabilities. T</a:t>
            </a:r>
          </a:p>
          <a:p>
            <a:r>
              <a:rPr lang="en-IN" dirty="0"/>
              <a:t>The microservice architecture enables the continuous delivery/deployment of large, complex applications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375045A-8338-42CD-9DEA-05B539EBB32B}"/>
                  </a:ext>
                </a:extLst>
              </p14:cNvPr>
              <p14:cNvContentPartPr/>
              <p14:nvPr/>
            </p14:nvContentPartPr>
            <p14:xfrm>
              <a:off x="5790008" y="2559265"/>
              <a:ext cx="2498760" cy="135720"/>
            </p14:xfrm>
          </p:contentPart>
        </mc:Choice>
        <mc:Fallback>
          <p:pic>
            <p:nvPicPr>
              <p:cNvPr id="4" name="Ink 3">
                <a:extLst>
                  <a:ext uri="{FF2B5EF4-FFF2-40B4-BE49-F238E27FC236}">
                    <a16:creationId xmlns:a16="http://schemas.microsoft.com/office/drawing/2014/main" id="{0375045A-8338-42CD-9DEA-05B539EBB32B}"/>
                  </a:ext>
                </a:extLst>
              </p:cNvPr>
              <p:cNvPicPr/>
              <p:nvPr/>
            </p:nvPicPr>
            <p:blipFill>
              <a:blip r:embed="rId3"/>
              <a:stretch>
                <a:fillRect/>
              </a:stretch>
            </p:blipFill>
            <p:spPr>
              <a:xfrm>
                <a:off x="5781368" y="2550265"/>
                <a:ext cx="25164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DFF61E4-CA08-4E75-835F-7FE23658E015}"/>
                  </a:ext>
                </a:extLst>
              </p14:cNvPr>
              <p14:cNvContentPartPr/>
              <p14:nvPr/>
            </p14:nvContentPartPr>
            <p14:xfrm>
              <a:off x="1859168" y="3481945"/>
              <a:ext cx="3080160" cy="169920"/>
            </p14:xfrm>
          </p:contentPart>
        </mc:Choice>
        <mc:Fallback>
          <p:pic>
            <p:nvPicPr>
              <p:cNvPr id="5" name="Ink 4">
                <a:extLst>
                  <a:ext uri="{FF2B5EF4-FFF2-40B4-BE49-F238E27FC236}">
                    <a16:creationId xmlns:a16="http://schemas.microsoft.com/office/drawing/2014/main" id="{2DFF61E4-CA08-4E75-835F-7FE23658E015}"/>
                  </a:ext>
                </a:extLst>
              </p:cNvPr>
              <p:cNvPicPr/>
              <p:nvPr/>
            </p:nvPicPr>
            <p:blipFill>
              <a:blip r:embed="rId5"/>
              <a:stretch>
                <a:fillRect/>
              </a:stretch>
            </p:blipFill>
            <p:spPr>
              <a:xfrm>
                <a:off x="1850528" y="3472945"/>
                <a:ext cx="30978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1321433-13AC-4932-A69F-4263D0B57E05}"/>
                  </a:ext>
                </a:extLst>
              </p14:cNvPr>
              <p14:cNvContentPartPr/>
              <p14:nvPr/>
            </p14:nvContentPartPr>
            <p14:xfrm>
              <a:off x="8381288" y="3527305"/>
              <a:ext cx="2044080" cy="44280"/>
            </p14:xfrm>
          </p:contentPart>
        </mc:Choice>
        <mc:Fallback>
          <p:pic>
            <p:nvPicPr>
              <p:cNvPr id="6" name="Ink 5">
                <a:extLst>
                  <a:ext uri="{FF2B5EF4-FFF2-40B4-BE49-F238E27FC236}">
                    <a16:creationId xmlns:a16="http://schemas.microsoft.com/office/drawing/2014/main" id="{21321433-13AC-4932-A69F-4263D0B57E05}"/>
                  </a:ext>
                </a:extLst>
              </p:cNvPr>
              <p:cNvPicPr/>
              <p:nvPr/>
            </p:nvPicPr>
            <p:blipFill>
              <a:blip r:embed="rId7"/>
              <a:stretch>
                <a:fillRect/>
              </a:stretch>
            </p:blipFill>
            <p:spPr>
              <a:xfrm>
                <a:off x="8372648" y="3518305"/>
                <a:ext cx="20617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4830C35-0469-4883-A65C-24DE19D11765}"/>
                  </a:ext>
                </a:extLst>
              </p14:cNvPr>
              <p14:cNvContentPartPr/>
              <p14:nvPr/>
            </p14:nvContentPartPr>
            <p14:xfrm>
              <a:off x="7370408" y="3994585"/>
              <a:ext cx="1506600" cy="77040"/>
            </p14:xfrm>
          </p:contentPart>
        </mc:Choice>
        <mc:Fallback>
          <p:pic>
            <p:nvPicPr>
              <p:cNvPr id="7" name="Ink 6">
                <a:extLst>
                  <a:ext uri="{FF2B5EF4-FFF2-40B4-BE49-F238E27FC236}">
                    <a16:creationId xmlns:a16="http://schemas.microsoft.com/office/drawing/2014/main" id="{34830C35-0469-4883-A65C-24DE19D11765}"/>
                  </a:ext>
                </a:extLst>
              </p:cNvPr>
              <p:cNvPicPr/>
              <p:nvPr/>
            </p:nvPicPr>
            <p:blipFill>
              <a:blip r:embed="rId9"/>
              <a:stretch>
                <a:fillRect/>
              </a:stretch>
            </p:blipFill>
            <p:spPr>
              <a:xfrm>
                <a:off x="7361408" y="3985945"/>
                <a:ext cx="1524240" cy="94680"/>
              </a:xfrm>
              <a:prstGeom prst="rect">
                <a:avLst/>
              </a:prstGeom>
            </p:spPr>
          </p:pic>
        </mc:Fallback>
      </mc:AlternateContent>
      <p:grpSp>
        <p:nvGrpSpPr>
          <p:cNvPr id="11" name="Group 10">
            <a:extLst>
              <a:ext uri="{FF2B5EF4-FFF2-40B4-BE49-F238E27FC236}">
                <a16:creationId xmlns:a16="http://schemas.microsoft.com/office/drawing/2014/main" id="{2E6C47C9-98B1-4CF0-93DE-0A7661F93F7F}"/>
              </a:ext>
            </a:extLst>
          </p:cNvPr>
          <p:cNvGrpSpPr/>
          <p:nvPr/>
        </p:nvGrpSpPr>
        <p:grpSpPr>
          <a:xfrm>
            <a:off x="1007048" y="4563745"/>
            <a:ext cx="4061520" cy="127800"/>
            <a:chOff x="1007048" y="4563745"/>
            <a:chExt cx="4061520" cy="12780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BDA6F11B-A423-4BB2-877C-6A545F1BA7F3}"/>
                    </a:ext>
                  </a:extLst>
                </p14:cNvPr>
                <p14:cNvContentPartPr/>
                <p14:nvPr/>
              </p14:nvContentPartPr>
              <p14:xfrm>
                <a:off x="1007048" y="4563745"/>
                <a:ext cx="360" cy="360"/>
              </p14:xfrm>
            </p:contentPart>
          </mc:Choice>
          <mc:Fallback>
            <p:pic>
              <p:nvPicPr>
                <p:cNvPr id="8" name="Ink 7">
                  <a:extLst>
                    <a:ext uri="{FF2B5EF4-FFF2-40B4-BE49-F238E27FC236}">
                      <a16:creationId xmlns:a16="http://schemas.microsoft.com/office/drawing/2014/main" id="{BDA6F11B-A423-4BB2-877C-6A545F1BA7F3}"/>
                    </a:ext>
                  </a:extLst>
                </p:cNvPr>
                <p:cNvPicPr/>
                <p:nvPr/>
              </p:nvPicPr>
              <p:blipFill>
                <a:blip r:embed="rId11"/>
                <a:stretch>
                  <a:fillRect/>
                </a:stretch>
              </p:blipFill>
              <p:spPr>
                <a:xfrm>
                  <a:off x="998408" y="45551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EC7EA7BA-A1FE-4E61-8462-2D3F5CAAF947}"/>
                    </a:ext>
                  </a:extLst>
                </p14:cNvPr>
                <p14:cNvContentPartPr/>
                <p14:nvPr/>
              </p14:nvContentPartPr>
              <p14:xfrm>
                <a:off x="1711208" y="4612705"/>
                <a:ext cx="413640" cy="7560"/>
              </p14:xfrm>
            </p:contentPart>
          </mc:Choice>
          <mc:Fallback>
            <p:pic>
              <p:nvPicPr>
                <p:cNvPr id="9" name="Ink 8">
                  <a:extLst>
                    <a:ext uri="{FF2B5EF4-FFF2-40B4-BE49-F238E27FC236}">
                      <a16:creationId xmlns:a16="http://schemas.microsoft.com/office/drawing/2014/main" id="{EC7EA7BA-A1FE-4E61-8462-2D3F5CAAF947}"/>
                    </a:ext>
                  </a:extLst>
                </p:cNvPr>
                <p:cNvPicPr/>
                <p:nvPr/>
              </p:nvPicPr>
              <p:blipFill>
                <a:blip r:embed="rId13"/>
                <a:stretch>
                  <a:fillRect/>
                </a:stretch>
              </p:blipFill>
              <p:spPr>
                <a:xfrm>
                  <a:off x="1702208" y="4604065"/>
                  <a:ext cx="4312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3FBC17D8-52D0-405C-98BA-6209C5B43A9A}"/>
                    </a:ext>
                  </a:extLst>
                </p14:cNvPr>
                <p14:cNvContentPartPr/>
                <p14:nvPr/>
              </p14:nvContentPartPr>
              <p14:xfrm>
                <a:off x="2277848" y="4634305"/>
                <a:ext cx="2790720" cy="57240"/>
              </p14:xfrm>
            </p:contentPart>
          </mc:Choice>
          <mc:Fallback>
            <p:pic>
              <p:nvPicPr>
                <p:cNvPr id="10" name="Ink 9">
                  <a:extLst>
                    <a:ext uri="{FF2B5EF4-FFF2-40B4-BE49-F238E27FC236}">
                      <a16:creationId xmlns:a16="http://schemas.microsoft.com/office/drawing/2014/main" id="{3FBC17D8-52D0-405C-98BA-6209C5B43A9A}"/>
                    </a:ext>
                  </a:extLst>
                </p:cNvPr>
                <p:cNvPicPr/>
                <p:nvPr/>
              </p:nvPicPr>
              <p:blipFill>
                <a:blip r:embed="rId15"/>
                <a:stretch>
                  <a:fillRect/>
                </a:stretch>
              </p:blipFill>
              <p:spPr>
                <a:xfrm>
                  <a:off x="2269208" y="4625665"/>
                  <a:ext cx="2808360" cy="74880"/>
                </a:xfrm>
                <a:prstGeom prst="rect">
                  <a:avLst/>
                </a:prstGeom>
              </p:spPr>
            </p:pic>
          </mc:Fallback>
        </mc:AlternateContent>
      </p:grpSp>
    </p:spTree>
    <p:extLst>
      <p:ext uri="{BB962C8B-B14F-4D97-AF65-F5344CB8AC3E}">
        <p14:creationId xmlns:p14="http://schemas.microsoft.com/office/powerpoint/2010/main" val="102348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867C-19B0-4749-AAFD-410F61C46151}"/>
              </a:ext>
            </a:extLst>
          </p:cNvPr>
          <p:cNvSpPr>
            <a:spLocks noGrp="1"/>
          </p:cNvSpPr>
          <p:nvPr>
            <p:ph type="title"/>
          </p:nvPr>
        </p:nvSpPr>
        <p:spPr/>
        <p:txBody>
          <a:bodyPr/>
          <a:lstStyle/>
          <a:p>
            <a:r>
              <a:rPr lang="en-IN" dirty="0" err="1"/>
              <a:t>MicroService</a:t>
            </a:r>
            <a:r>
              <a:rPr lang="en-IN" dirty="0"/>
              <a:t> Architecture</a:t>
            </a:r>
          </a:p>
        </p:txBody>
      </p:sp>
      <p:pic>
        <p:nvPicPr>
          <p:cNvPr id="9" name="Graphic 8">
            <a:extLst>
              <a:ext uri="{FF2B5EF4-FFF2-40B4-BE49-F238E27FC236}">
                <a16:creationId xmlns:a16="http://schemas.microsoft.com/office/drawing/2014/main" id="{7836B385-2AD7-4A74-82DA-6BC43F68FD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6420" y="1859597"/>
            <a:ext cx="9451526" cy="4998403"/>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A6AE006-77DA-43BD-89B4-507E9BAA406E}"/>
                  </a:ext>
                </a:extLst>
              </p14:cNvPr>
              <p14:cNvContentPartPr/>
              <p14:nvPr/>
            </p14:nvContentPartPr>
            <p14:xfrm>
              <a:off x="13031768" y="1391785"/>
              <a:ext cx="360" cy="360"/>
            </p14:xfrm>
          </p:contentPart>
        </mc:Choice>
        <mc:Fallback>
          <p:pic>
            <p:nvPicPr>
              <p:cNvPr id="3" name="Ink 2">
                <a:extLst>
                  <a:ext uri="{FF2B5EF4-FFF2-40B4-BE49-F238E27FC236}">
                    <a16:creationId xmlns:a16="http://schemas.microsoft.com/office/drawing/2014/main" id="{AA6AE006-77DA-43BD-89B4-507E9BAA406E}"/>
                  </a:ext>
                </a:extLst>
              </p:cNvPr>
              <p:cNvPicPr/>
              <p:nvPr/>
            </p:nvPicPr>
            <p:blipFill>
              <a:blip r:embed="rId5"/>
              <a:stretch>
                <a:fillRect/>
              </a:stretch>
            </p:blipFill>
            <p:spPr>
              <a:xfrm>
                <a:off x="13022768" y="1382785"/>
                <a:ext cx="18000" cy="18000"/>
              </a:xfrm>
              <a:prstGeom prst="rect">
                <a:avLst/>
              </a:prstGeom>
            </p:spPr>
          </p:pic>
        </mc:Fallback>
      </mc:AlternateContent>
      <p:grpSp>
        <p:nvGrpSpPr>
          <p:cNvPr id="11" name="Group 10">
            <a:extLst>
              <a:ext uri="{FF2B5EF4-FFF2-40B4-BE49-F238E27FC236}">
                <a16:creationId xmlns:a16="http://schemas.microsoft.com/office/drawing/2014/main" id="{E5A0C108-F4F8-401E-8459-BF6A8BBD184C}"/>
              </a:ext>
            </a:extLst>
          </p:cNvPr>
          <p:cNvGrpSpPr/>
          <p:nvPr/>
        </p:nvGrpSpPr>
        <p:grpSpPr>
          <a:xfrm>
            <a:off x="1005248" y="3952825"/>
            <a:ext cx="1944360" cy="1092240"/>
            <a:chOff x="1005248" y="3952825"/>
            <a:chExt cx="1944360" cy="1092240"/>
          </a:xfrm>
        </p:grpSpPr>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3779C14-4BDA-4085-8F5F-8EAC1857A0BF}"/>
                    </a:ext>
                  </a:extLst>
                </p14:cNvPr>
                <p14:cNvContentPartPr/>
                <p14:nvPr/>
              </p14:nvContentPartPr>
              <p14:xfrm>
                <a:off x="1828208" y="3952825"/>
                <a:ext cx="1121400" cy="1092240"/>
              </p14:xfrm>
            </p:contentPart>
          </mc:Choice>
          <mc:Fallback>
            <p:pic>
              <p:nvPicPr>
                <p:cNvPr id="4" name="Ink 3">
                  <a:extLst>
                    <a:ext uri="{FF2B5EF4-FFF2-40B4-BE49-F238E27FC236}">
                      <a16:creationId xmlns:a16="http://schemas.microsoft.com/office/drawing/2014/main" id="{33779C14-4BDA-4085-8F5F-8EAC1857A0BF}"/>
                    </a:ext>
                  </a:extLst>
                </p:cNvPr>
                <p:cNvPicPr/>
                <p:nvPr/>
              </p:nvPicPr>
              <p:blipFill>
                <a:blip r:embed="rId7"/>
                <a:stretch>
                  <a:fillRect/>
                </a:stretch>
              </p:blipFill>
              <p:spPr>
                <a:xfrm>
                  <a:off x="1819208" y="3943825"/>
                  <a:ext cx="1139040" cy="1109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89595F9B-140B-49AA-99E2-12FD5B95B0F2}"/>
                    </a:ext>
                  </a:extLst>
                </p14:cNvPr>
                <p14:cNvContentPartPr/>
                <p14:nvPr/>
              </p14:nvContentPartPr>
              <p14:xfrm>
                <a:off x="1005248" y="4036345"/>
                <a:ext cx="1157040" cy="141480"/>
              </p14:xfrm>
            </p:contentPart>
          </mc:Choice>
          <mc:Fallback>
            <p:pic>
              <p:nvPicPr>
                <p:cNvPr id="5" name="Ink 4">
                  <a:extLst>
                    <a:ext uri="{FF2B5EF4-FFF2-40B4-BE49-F238E27FC236}">
                      <a16:creationId xmlns:a16="http://schemas.microsoft.com/office/drawing/2014/main" id="{89595F9B-140B-49AA-99E2-12FD5B95B0F2}"/>
                    </a:ext>
                  </a:extLst>
                </p:cNvPr>
                <p:cNvPicPr/>
                <p:nvPr/>
              </p:nvPicPr>
              <p:blipFill>
                <a:blip r:embed="rId9"/>
                <a:stretch>
                  <a:fillRect/>
                </a:stretch>
              </p:blipFill>
              <p:spPr>
                <a:xfrm>
                  <a:off x="996248" y="4027345"/>
                  <a:ext cx="1174680" cy="159120"/>
                </a:xfrm>
                <a:prstGeom prst="rect">
                  <a:avLst/>
                </a:prstGeom>
              </p:spPr>
            </p:pic>
          </mc:Fallback>
        </mc:AlternateContent>
      </p:grpSp>
      <p:grpSp>
        <p:nvGrpSpPr>
          <p:cNvPr id="10" name="Group 9">
            <a:extLst>
              <a:ext uri="{FF2B5EF4-FFF2-40B4-BE49-F238E27FC236}">
                <a16:creationId xmlns:a16="http://schemas.microsoft.com/office/drawing/2014/main" id="{C8A40CD6-4B9F-4376-A827-520832838A2A}"/>
              </a:ext>
            </a:extLst>
          </p:cNvPr>
          <p:cNvGrpSpPr/>
          <p:nvPr/>
        </p:nvGrpSpPr>
        <p:grpSpPr>
          <a:xfrm>
            <a:off x="473528" y="2846185"/>
            <a:ext cx="1015200" cy="678960"/>
            <a:chOff x="473528" y="2846185"/>
            <a:chExt cx="1015200" cy="678960"/>
          </a:xfrm>
        </p:grpSpPr>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CC4FF26F-0749-493E-8B12-9AB59730FABA}"/>
                    </a:ext>
                  </a:extLst>
                </p14:cNvPr>
                <p14:cNvContentPartPr/>
                <p14:nvPr/>
              </p14:nvContentPartPr>
              <p14:xfrm>
                <a:off x="473528" y="2939065"/>
                <a:ext cx="447840" cy="459000"/>
              </p14:xfrm>
            </p:contentPart>
          </mc:Choice>
          <mc:Fallback>
            <p:pic>
              <p:nvPicPr>
                <p:cNvPr id="6" name="Ink 5">
                  <a:extLst>
                    <a:ext uri="{FF2B5EF4-FFF2-40B4-BE49-F238E27FC236}">
                      <a16:creationId xmlns:a16="http://schemas.microsoft.com/office/drawing/2014/main" id="{CC4FF26F-0749-493E-8B12-9AB59730FABA}"/>
                    </a:ext>
                  </a:extLst>
                </p:cNvPr>
                <p:cNvPicPr/>
                <p:nvPr/>
              </p:nvPicPr>
              <p:blipFill>
                <a:blip r:embed="rId11"/>
                <a:stretch>
                  <a:fillRect/>
                </a:stretch>
              </p:blipFill>
              <p:spPr>
                <a:xfrm>
                  <a:off x="464888" y="2930065"/>
                  <a:ext cx="465480" cy="47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43D445C8-17C4-4158-BF3C-802049F879C8}"/>
                    </a:ext>
                  </a:extLst>
                </p14:cNvPr>
                <p14:cNvContentPartPr/>
                <p14:nvPr/>
              </p14:nvContentPartPr>
              <p14:xfrm>
                <a:off x="1130888" y="2899105"/>
                <a:ext cx="142560" cy="520200"/>
              </p14:xfrm>
            </p:contentPart>
          </mc:Choice>
          <mc:Fallback>
            <p:pic>
              <p:nvPicPr>
                <p:cNvPr id="7" name="Ink 6">
                  <a:extLst>
                    <a:ext uri="{FF2B5EF4-FFF2-40B4-BE49-F238E27FC236}">
                      <a16:creationId xmlns:a16="http://schemas.microsoft.com/office/drawing/2014/main" id="{43D445C8-17C4-4158-BF3C-802049F879C8}"/>
                    </a:ext>
                  </a:extLst>
                </p:cNvPr>
                <p:cNvPicPr/>
                <p:nvPr/>
              </p:nvPicPr>
              <p:blipFill>
                <a:blip r:embed="rId13"/>
                <a:stretch>
                  <a:fillRect/>
                </a:stretch>
              </p:blipFill>
              <p:spPr>
                <a:xfrm>
                  <a:off x="1121888" y="2890465"/>
                  <a:ext cx="16020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AD748FA6-7697-4E7F-A7BE-C2A1BEC63392}"/>
                    </a:ext>
                  </a:extLst>
                </p14:cNvPr>
                <p14:cNvContentPartPr/>
                <p14:nvPr/>
              </p14:nvContentPartPr>
              <p14:xfrm>
                <a:off x="824888" y="2846185"/>
                <a:ext cx="663840" cy="678960"/>
              </p14:xfrm>
            </p:contentPart>
          </mc:Choice>
          <mc:Fallback>
            <p:pic>
              <p:nvPicPr>
                <p:cNvPr id="8" name="Ink 7">
                  <a:extLst>
                    <a:ext uri="{FF2B5EF4-FFF2-40B4-BE49-F238E27FC236}">
                      <a16:creationId xmlns:a16="http://schemas.microsoft.com/office/drawing/2014/main" id="{AD748FA6-7697-4E7F-A7BE-C2A1BEC63392}"/>
                    </a:ext>
                  </a:extLst>
                </p:cNvPr>
                <p:cNvPicPr/>
                <p:nvPr/>
              </p:nvPicPr>
              <p:blipFill>
                <a:blip r:embed="rId15"/>
                <a:stretch>
                  <a:fillRect/>
                </a:stretch>
              </p:blipFill>
              <p:spPr>
                <a:xfrm>
                  <a:off x="816248" y="2837545"/>
                  <a:ext cx="681480" cy="696600"/>
                </a:xfrm>
                <a:prstGeom prst="rect">
                  <a:avLst/>
                </a:prstGeom>
              </p:spPr>
            </p:pic>
          </mc:Fallback>
        </mc:AlternateContent>
      </p:grpSp>
      <p:grpSp>
        <p:nvGrpSpPr>
          <p:cNvPr id="33" name="Group 32">
            <a:extLst>
              <a:ext uri="{FF2B5EF4-FFF2-40B4-BE49-F238E27FC236}">
                <a16:creationId xmlns:a16="http://schemas.microsoft.com/office/drawing/2014/main" id="{8FA70DE1-788C-460F-B347-C02F5956EC0B}"/>
              </a:ext>
            </a:extLst>
          </p:cNvPr>
          <p:cNvGrpSpPr/>
          <p:nvPr/>
        </p:nvGrpSpPr>
        <p:grpSpPr>
          <a:xfrm>
            <a:off x="8767208" y="4042105"/>
            <a:ext cx="3426120" cy="2613600"/>
            <a:chOff x="8767208" y="4042105"/>
            <a:chExt cx="3426120" cy="2613600"/>
          </a:xfrm>
        </p:grpSpPr>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2AFF711B-D58E-4857-8255-6A8AC46A929D}"/>
                    </a:ext>
                  </a:extLst>
                </p14:cNvPr>
                <p14:cNvContentPartPr/>
                <p14:nvPr/>
              </p14:nvContentPartPr>
              <p14:xfrm>
                <a:off x="9027128" y="4078105"/>
                <a:ext cx="378000" cy="209880"/>
              </p14:xfrm>
            </p:contentPart>
          </mc:Choice>
          <mc:Fallback>
            <p:pic>
              <p:nvPicPr>
                <p:cNvPr id="14" name="Ink 13">
                  <a:extLst>
                    <a:ext uri="{FF2B5EF4-FFF2-40B4-BE49-F238E27FC236}">
                      <a16:creationId xmlns:a16="http://schemas.microsoft.com/office/drawing/2014/main" id="{2AFF711B-D58E-4857-8255-6A8AC46A929D}"/>
                    </a:ext>
                  </a:extLst>
                </p:cNvPr>
                <p:cNvPicPr/>
                <p:nvPr/>
              </p:nvPicPr>
              <p:blipFill>
                <a:blip r:embed="rId17"/>
                <a:stretch>
                  <a:fillRect/>
                </a:stretch>
              </p:blipFill>
              <p:spPr>
                <a:xfrm>
                  <a:off x="9018488" y="4069105"/>
                  <a:ext cx="3956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8E194E56-F3D8-407D-B657-FEE7F1575DD1}"/>
                    </a:ext>
                  </a:extLst>
                </p14:cNvPr>
                <p14:cNvContentPartPr/>
                <p14:nvPr/>
              </p14:nvContentPartPr>
              <p14:xfrm>
                <a:off x="8767208" y="5235865"/>
                <a:ext cx="394200" cy="113040"/>
              </p14:xfrm>
            </p:contentPart>
          </mc:Choice>
          <mc:Fallback>
            <p:pic>
              <p:nvPicPr>
                <p:cNvPr id="15" name="Ink 14">
                  <a:extLst>
                    <a:ext uri="{FF2B5EF4-FFF2-40B4-BE49-F238E27FC236}">
                      <a16:creationId xmlns:a16="http://schemas.microsoft.com/office/drawing/2014/main" id="{8E194E56-F3D8-407D-B657-FEE7F1575DD1}"/>
                    </a:ext>
                  </a:extLst>
                </p:cNvPr>
                <p:cNvPicPr/>
                <p:nvPr/>
              </p:nvPicPr>
              <p:blipFill>
                <a:blip r:embed="rId19"/>
                <a:stretch>
                  <a:fillRect/>
                </a:stretch>
              </p:blipFill>
              <p:spPr>
                <a:xfrm>
                  <a:off x="8758568" y="5226865"/>
                  <a:ext cx="4118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76797C8A-CE80-4C56-B885-F08FD59F3EC1}"/>
                    </a:ext>
                  </a:extLst>
                </p14:cNvPr>
                <p14:cNvContentPartPr/>
                <p14:nvPr/>
              </p14:nvContentPartPr>
              <p14:xfrm>
                <a:off x="11204408" y="4112665"/>
                <a:ext cx="332640" cy="615240"/>
              </p14:xfrm>
            </p:contentPart>
          </mc:Choice>
          <mc:Fallback>
            <p:pic>
              <p:nvPicPr>
                <p:cNvPr id="16" name="Ink 15">
                  <a:extLst>
                    <a:ext uri="{FF2B5EF4-FFF2-40B4-BE49-F238E27FC236}">
                      <a16:creationId xmlns:a16="http://schemas.microsoft.com/office/drawing/2014/main" id="{76797C8A-CE80-4C56-B885-F08FD59F3EC1}"/>
                    </a:ext>
                  </a:extLst>
                </p:cNvPr>
                <p:cNvPicPr/>
                <p:nvPr/>
              </p:nvPicPr>
              <p:blipFill>
                <a:blip r:embed="rId21"/>
                <a:stretch>
                  <a:fillRect/>
                </a:stretch>
              </p:blipFill>
              <p:spPr>
                <a:xfrm>
                  <a:off x="11195768" y="4103665"/>
                  <a:ext cx="350280" cy="632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DC2983E0-57FE-460F-B884-138A71024FFF}"/>
                    </a:ext>
                  </a:extLst>
                </p14:cNvPr>
                <p14:cNvContentPartPr/>
                <p14:nvPr/>
              </p14:nvContentPartPr>
              <p14:xfrm>
                <a:off x="11264528" y="4149025"/>
                <a:ext cx="12600" cy="17280"/>
              </p14:xfrm>
            </p:contentPart>
          </mc:Choice>
          <mc:Fallback>
            <p:pic>
              <p:nvPicPr>
                <p:cNvPr id="17" name="Ink 16">
                  <a:extLst>
                    <a:ext uri="{FF2B5EF4-FFF2-40B4-BE49-F238E27FC236}">
                      <a16:creationId xmlns:a16="http://schemas.microsoft.com/office/drawing/2014/main" id="{DC2983E0-57FE-460F-B884-138A71024FFF}"/>
                    </a:ext>
                  </a:extLst>
                </p:cNvPr>
                <p:cNvPicPr/>
                <p:nvPr/>
              </p:nvPicPr>
              <p:blipFill>
                <a:blip r:embed="rId23"/>
                <a:stretch>
                  <a:fillRect/>
                </a:stretch>
              </p:blipFill>
              <p:spPr>
                <a:xfrm>
                  <a:off x="11255888" y="4140385"/>
                  <a:ext cx="302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B7D8D664-95C7-46CF-8278-262EDBD1C79F}"/>
                    </a:ext>
                  </a:extLst>
                </p14:cNvPr>
                <p14:cNvContentPartPr/>
                <p14:nvPr/>
              </p14:nvContentPartPr>
              <p14:xfrm>
                <a:off x="11211248" y="4042105"/>
                <a:ext cx="381240" cy="176040"/>
              </p14:xfrm>
            </p:contentPart>
          </mc:Choice>
          <mc:Fallback>
            <p:pic>
              <p:nvPicPr>
                <p:cNvPr id="18" name="Ink 17">
                  <a:extLst>
                    <a:ext uri="{FF2B5EF4-FFF2-40B4-BE49-F238E27FC236}">
                      <a16:creationId xmlns:a16="http://schemas.microsoft.com/office/drawing/2014/main" id="{B7D8D664-95C7-46CF-8278-262EDBD1C79F}"/>
                    </a:ext>
                  </a:extLst>
                </p:cNvPr>
                <p:cNvPicPr/>
                <p:nvPr/>
              </p:nvPicPr>
              <p:blipFill>
                <a:blip r:embed="rId25"/>
                <a:stretch>
                  <a:fillRect/>
                </a:stretch>
              </p:blipFill>
              <p:spPr>
                <a:xfrm>
                  <a:off x="11202248" y="4033105"/>
                  <a:ext cx="3988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BA2AF3A7-7226-4705-81E2-EEF74BF292BE}"/>
                    </a:ext>
                  </a:extLst>
                </p14:cNvPr>
                <p14:cNvContentPartPr/>
                <p14:nvPr/>
              </p14:nvContentPartPr>
              <p14:xfrm>
                <a:off x="9382448" y="6065665"/>
                <a:ext cx="861840" cy="469440"/>
              </p14:xfrm>
            </p:contentPart>
          </mc:Choice>
          <mc:Fallback>
            <p:pic>
              <p:nvPicPr>
                <p:cNvPr id="23" name="Ink 22">
                  <a:extLst>
                    <a:ext uri="{FF2B5EF4-FFF2-40B4-BE49-F238E27FC236}">
                      <a16:creationId xmlns:a16="http://schemas.microsoft.com/office/drawing/2014/main" id="{BA2AF3A7-7226-4705-81E2-EEF74BF292BE}"/>
                    </a:ext>
                  </a:extLst>
                </p:cNvPr>
                <p:cNvPicPr/>
                <p:nvPr/>
              </p:nvPicPr>
              <p:blipFill>
                <a:blip r:embed="rId27"/>
                <a:stretch>
                  <a:fillRect/>
                </a:stretch>
              </p:blipFill>
              <p:spPr>
                <a:xfrm>
                  <a:off x="9373448" y="6056665"/>
                  <a:ext cx="87948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1B5225C1-6328-4821-9F38-25A9035D74E6}"/>
                    </a:ext>
                  </a:extLst>
                </p14:cNvPr>
                <p14:cNvContentPartPr/>
                <p14:nvPr/>
              </p14:nvContentPartPr>
              <p14:xfrm>
                <a:off x="10097408" y="5885665"/>
                <a:ext cx="297720" cy="577080"/>
              </p14:xfrm>
            </p:contentPart>
          </mc:Choice>
          <mc:Fallback>
            <p:pic>
              <p:nvPicPr>
                <p:cNvPr id="24" name="Ink 23">
                  <a:extLst>
                    <a:ext uri="{FF2B5EF4-FFF2-40B4-BE49-F238E27FC236}">
                      <a16:creationId xmlns:a16="http://schemas.microsoft.com/office/drawing/2014/main" id="{1B5225C1-6328-4821-9F38-25A9035D74E6}"/>
                    </a:ext>
                  </a:extLst>
                </p:cNvPr>
                <p:cNvPicPr/>
                <p:nvPr/>
              </p:nvPicPr>
              <p:blipFill>
                <a:blip r:embed="rId29"/>
                <a:stretch>
                  <a:fillRect/>
                </a:stretch>
              </p:blipFill>
              <p:spPr>
                <a:xfrm>
                  <a:off x="10088768" y="5876665"/>
                  <a:ext cx="315360" cy="594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Ink 25">
                  <a:extLst>
                    <a:ext uri="{FF2B5EF4-FFF2-40B4-BE49-F238E27FC236}">
                      <a16:creationId xmlns:a16="http://schemas.microsoft.com/office/drawing/2014/main" id="{3147F8BE-12BE-4BAC-818B-3E5A75605E5B}"/>
                    </a:ext>
                  </a:extLst>
                </p14:cNvPr>
                <p14:cNvContentPartPr/>
                <p14:nvPr/>
              </p14:nvContentPartPr>
              <p14:xfrm>
                <a:off x="10515368" y="5394985"/>
                <a:ext cx="692640" cy="566640"/>
              </p14:xfrm>
            </p:contentPart>
          </mc:Choice>
          <mc:Fallback>
            <p:pic>
              <p:nvPicPr>
                <p:cNvPr id="26" name="Ink 25">
                  <a:extLst>
                    <a:ext uri="{FF2B5EF4-FFF2-40B4-BE49-F238E27FC236}">
                      <a16:creationId xmlns:a16="http://schemas.microsoft.com/office/drawing/2014/main" id="{3147F8BE-12BE-4BAC-818B-3E5A75605E5B}"/>
                    </a:ext>
                  </a:extLst>
                </p:cNvPr>
                <p:cNvPicPr/>
                <p:nvPr/>
              </p:nvPicPr>
              <p:blipFill>
                <a:blip r:embed="rId31"/>
                <a:stretch>
                  <a:fillRect/>
                </a:stretch>
              </p:blipFill>
              <p:spPr>
                <a:xfrm>
                  <a:off x="10506728" y="5386345"/>
                  <a:ext cx="710280" cy="584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D271FC14-3A2F-4ACD-9680-348A365E8C02}"/>
                    </a:ext>
                  </a:extLst>
                </p14:cNvPr>
                <p14:cNvContentPartPr/>
                <p14:nvPr/>
              </p14:nvContentPartPr>
              <p14:xfrm>
                <a:off x="11331848" y="5312545"/>
                <a:ext cx="672480" cy="535680"/>
              </p14:xfrm>
            </p:contentPart>
          </mc:Choice>
          <mc:Fallback>
            <p:pic>
              <p:nvPicPr>
                <p:cNvPr id="27" name="Ink 26">
                  <a:extLst>
                    <a:ext uri="{FF2B5EF4-FFF2-40B4-BE49-F238E27FC236}">
                      <a16:creationId xmlns:a16="http://schemas.microsoft.com/office/drawing/2014/main" id="{D271FC14-3A2F-4ACD-9680-348A365E8C02}"/>
                    </a:ext>
                  </a:extLst>
                </p:cNvPr>
                <p:cNvPicPr/>
                <p:nvPr/>
              </p:nvPicPr>
              <p:blipFill>
                <a:blip r:embed="rId33"/>
                <a:stretch>
                  <a:fillRect/>
                </a:stretch>
              </p:blipFill>
              <p:spPr>
                <a:xfrm>
                  <a:off x="11323208" y="5303905"/>
                  <a:ext cx="69012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166C2A3A-1E68-433E-996B-00369FA98ADF}"/>
                    </a:ext>
                  </a:extLst>
                </p14:cNvPr>
                <p14:cNvContentPartPr/>
                <p14:nvPr/>
              </p14:nvContentPartPr>
              <p14:xfrm>
                <a:off x="10273448" y="4835905"/>
                <a:ext cx="1919880" cy="1336320"/>
              </p14:xfrm>
            </p:contentPart>
          </mc:Choice>
          <mc:Fallback>
            <p:pic>
              <p:nvPicPr>
                <p:cNvPr id="29" name="Ink 28">
                  <a:extLst>
                    <a:ext uri="{FF2B5EF4-FFF2-40B4-BE49-F238E27FC236}">
                      <a16:creationId xmlns:a16="http://schemas.microsoft.com/office/drawing/2014/main" id="{166C2A3A-1E68-433E-996B-00369FA98ADF}"/>
                    </a:ext>
                  </a:extLst>
                </p:cNvPr>
                <p:cNvPicPr/>
                <p:nvPr/>
              </p:nvPicPr>
              <p:blipFill>
                <a:blip r:embed="rId35"/>
                <a:stretch>
                  <a:fillRect/>
                </a:stretch>
              </p:blipFill>
              <p:spPr>
                <a:xfrm>
                  <a:off x="10264808" y="4827265"/>
                  <a:ext cx="1937520" cy="1353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1" name="Ink 30">
                  <a:extLst>
                    <a:ext uri="{FF2B5EF4-FFF2-40B4-BE49-F238E27FC236}">
                      <a16:creationId xmlns:a16="http://schemas.microsoft.com/office/drawing/2014/main" id="{D7CDF785-F537-442B-8180-79C25C27DE95}"/>
                    </a:ext>
                  </a:extLst>
                </p14:cNvPr>
                <p14:cNvContentPartPr/>
                <p14:nvPr/>
              </p14:nvContentPartPr>
              <p14:xfrm>
                <a:off x="11011808" y="6310825"/>
                <a:ext cx="95760" cy="344880"/>
              </p14:xfrm>
            </p:contentPart>
          </mc:Choice>
          <mc:Fallback>
            <p:pic>
              <p:nvPicPr>
                <p:cNvPr id="31" name="Ink 30">
                  <a:extLst>
                    <a:ext uri="{FF2B5EF4-FFF2-40B4-BE49-F238E27FC236}">
                      <a16:creationId xmlns:a16="http://schemas.microsoft.com/office/drawing/2014/main" id="{D7CDF785-F537-442B-8180-79C25C27DE95}"/>
                    </a:ext>
                  </a:extLst>
                </p:cNvPr>
                <p:cNvPicPr/>
                <p:nvPr/>
              </p:nvPicPr>
              <p:blipFill>
                <a:blip r:embed="rId37"/>
                <a:stretch>
                  <a:fillRect/>
                </a:stretch>
              </p:blipFill>
              <p:spPr>
                <a:xfrm>
                  <a:off x="11002808" y="6302185"/>
                  <a:ext cx="11340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2" name="Ink 31">
                  <a:extLst>
                    <a:ext uri="{FF2B5EF4-FFF2-40B4-BE49-F238E27FC236}">
                      <a16:creationId xmlns:a16="http://schemas.microsoft.com/office/drawing/2014/main" id="{77060DBE-093E-41DA-B250-704AD8636432}"/>
                    </a:ext>
                  </a:extLst>
                </p14:cNvPr>
                <p14:cNvContentPartPr/>
                <p14:nvPr/>
              </p14:nvContentPartPr>
              <p14:xfrm>
                <a:off x="10789688" y="6280945"/>
                <a:ext cx="804960" cy="132480"/>
              </p14:xfrm>
            </p:contentPart>
          </mc:Choice>
          <mc:Fallback>
            <p:pic>
              <p:nvPicPr>
                <p:cNvPr id="32" name="Ink 31">
                  <a:extLst>
                    <a:ext uri="{FF2B5EF4-FFF2-40B4-BE49-F238E27FC236}">
                      <a16:creationId xmlns:a16="http://schemas.microsoft.com/office/drawing/2014/main" id="{77060DBE-093E-41DA-B250-704AD8636432}"/>
                    </a:ext>
                  </a:extLst>
                </p:cNvPr>
                <p:cNvPicPr/>
                <p:nvPr/>
              </p:nvPicPr>
              <p:blipFill>
                <a:blip r:embed="rId39"/>
                <a:stretch>
                  <a:fillRect/>
                </a:stretch>
              </p:blipFill>
              <p:spPr>
                <a:xfrm>
                  <a:off x="10781048" y="6272305"/>
                  <a:ext cx="822600" cy="150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34" name="Ink 33">
                <a:extLst>
                  <a:ext uri="{FF2B5EF4-FFF2-40B4-BE49-F238E27FC236}">
                    <a16:creationId xmlns:a16="http://schemas.microsoft.com/office/drawing/2014/main" id="{5E84E74D-AC94-4ED3-B8F0-E64A3A21C64B}"/>
                  </a:ext>
                </a:extLst>
              </p14:cNvPr>
              <p14:cNvContentPartPr/>
              <p14:nvPr/>
            </p14:nvContentPartPr>
            <p14:xfrm>
              <a:off x="4948688" y="1934305"/>
              <a:ext cx="24840" cy="703440"/>
            </p14:xfrm>
          </p:contentPart>
        </mc:Choice>
        <mc:Fallback>
          <p:pic>
            <p:nvPicPr>
              <p:cNvPr id="34" name="Ink 33">
                <a:extLst>
                  <a:ext uri="{FF2B5EF4-FFF2-40B4-BE49-F238E27FC236}">
                    <a16:creationId xmlns:a16="http://schemas.microsoft.com/office/drawing/2014/main" id="{5E84E74D-AC94-4ED3-B8F0-E64A3A21C64B}"/>
                  </a:ext>
                </a:extLst>
              </p:cNvPr>
              <p:cNvPicPr/>
              <p:nvPr/>
            </p:nvPicPr>
            <p:blipFill>
              <a:blip r:embed="rId41"/>
              <a:stretch>
                <a:fillRect/>
              </a:stretch>
            </p:blipFill>
            <p:spPr>
              <a:xfrm>
                <a:off x="4939688" y="1925665"/>
                <a:ext cx="42480" cy="721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 name="Ink 11">
                <a:extLst>
                  <a:ext uri="{FF2B5EF4-FFF2-40B4-BE49-F238E27FC236}">
                    <a16:creationId xmlns:a16="http://schemas.microsoft.com/office/drawing/2014/main" id="{2272F697-0634-4C79-A419-1B90EAF9A5ED}"/>
                  </a:ext>
                </a:extLst>
              </p14:cNvPr>
              <p14:cNvContentPartPr/>
              <p14:nvPr/>
            </p14:nvContentPartPr>
            <p14:xfrm>
              <a:off x="8843888" y="2066785"/>
              <a:ext cx="1057680" cy="665640"/>
            </p14:xfrm>
          </p:contentPart>
        </mc:Choice>
        <mc:Fallback>
          <p:pic>
            <p:nvPicPr>
              <p:cNvPr id="12" name="Ink 11">
                <a:extLst>
                  <a:ext uri="{FF2B5EF4-FFF2-40B4-BE49-F238E27FC236}">
                    <a16:creationId xmlns:a16="http://schemas.microsoft.com/office/drawing/2014/main" id="{2272F697-0634-4C79-A419-1B90EAF9A5ED}"/>
                  </a:ext>
                </a:extLst>
              </p:cNvPr>
              <p:cNvPicPr/>
              <p:nvPr/>
            </p:nvPicPr>
            <p:blipFill>
              <a:blip r:embed="rId43"/>
              <a:stretch>
                <a:fillRect/>
              </a:stretch>
            </p:blipFill>
            <p:spPr>
              <a:xfrm>
                <a:off x="8834888" y="2058145"/>
                <a:ext cx="1075320" cy="683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3" name="Ink 12">
                <a:extLst>
                  <a:ext uri="{FF2B5EF4-FFF2-40B4-BE49-F238E27FC236}">
                    <a16:creationId xmlns:a16="http://schemas.microsoft.com/office/drawing/2014/main" id="{DA46A18E-4910-4909-831C-FD6C9680523F}"/>
                  </a:ext>
                </a:extLst>
              </p14:cNvPr>
              <p14:cNvContentPartPr/>
              <p14:nvPr/>
            </p14:nvContentPartPr>
            <p14:xfrm>
              <a:off x="8807888" y="3144265"/>
              <a:ext cx="863640" cy="504000"/>
            </p14:xfrm>
          </p:contentPart>
        </mc:Choice>
        <mc:Fallback>
          <p:pic>
            <p:nvPicPr>
              <p:cNvPr id="13" name="Ink 12">
                <a:extLst>
                  <a:ext uri="{FF2B5EF4-FFF2-40B4-BE49-F238E27FC236}">
                    <a16:creationId xmlns:a16="http://schemas.microsoft.com/office/drawing/2014/main" id="{DA46A18E-4910-4909-831C-FD6C9680523F}"/>
                  </a:ext>
                </a:extLst>
              </p:cNvPr>
              <p:cNvPicPr/>
              <p:nvPr/>
            </p:nvPicPr>
            <p:blipFill>
              <a:blip r:embed="rId45"/>
              <a:stretch>
                <a:fillRect/>
              </a:stretch>
            </p:blipFill>
            <p:spPr>
              <a:xfrm>
                <a:off x="8798888" y="3135625"/>
                <a:ext cx="881280" cy="521640"/>
              </a:xfrm>
              <a:prstGeom prst="rect">
                <a:avLst/>
              </a:prstGeom>
            </p:spPr>
          </p:pic>
        </mc:Fallback>
      </mc:AlternateContent>
      <p:grpSp>
        <p:nvGrpSpPr>
          <p:cNvPr id="57" name="Group 56">
            <a:extLst>
              <a:ext uri="{FF2B5EF4-FFF2-40B4-BE49-F238E27FC236}">
                <a16:creationId xmlns:a16="http://schemas.microsoft.com/office/drawing/2014/main" id="{ABEEEA6B-FC79-4660-8C0D-ADE75CCDCF3A}"/>
              </a:ext>
            </a:extLst>
          </p:cNvPr>
          <p:cNvGrpSpPr/>
          <p:nvPr/>
        </p:nvGrpSpPr>
        <p:grpSpPr>
          <a:xfrm>
            <a:off x="3346328" y="403225"/>
            <a:ext cx="8165880" cy="2575080"/>
            <a:chOff x="3346328" y="403225"/>
            <a:chExt cx="8165880" cy="2575080"/>
          </a:xfrm>
        </p:grpSpPr>
        <mc:AlternateContent xmlns:mc="http://schemas.openxmlformats.org/markup-compatibility/2006">
          <mc:Choice xmlns:p14="http://schemas.microsoft.com/office/powerpoint/2010/main" Requires="p14">
            <p:contentPart p14:bwMode="auto" r:id="rId46">
              <p14:nvContentPartPr>
                <p14:cNvPr id="20" name="Ink 19">
                  <a:extLst>
                    <a:ext uri="{FF2B5EF4-FFF2-40B4-BE49-F238E27FC236}">
                      <a16:creationId xmlns:a16="http://schemas.microsoft.com/office/drawing/2014/main" id="{C075322A-8403-4FAD-B158-4610B0488DBA}"/>
                    </a:ext>
                  </a:extLst>
                </p14:cNvPr>
                <p14:cNvContentPartPr/>
                <p14:nvPr/>
              </p14:nvContentPartPr>
              <p14:xfrm>
                <a:off x="10595288" y="2267665"/>
                <a:ext cx="110160" cy="710640"/>
              </p14:xfrm>
            </p:contentPart>
          </mc:Choice>
          <mc:Fallback>
            <p:pic>
              <p:nvPicPr>
                <p:cNvPr id="20" name="Ink 19">
                  <a:extLst>
                    <a:ext uri="{FF2B5EF4-FFF2-40B4-BE49-F238E27FC236}">
                      <a16:creationId xmlns:a16="http://schemas.microsoft.com/office/drawing/2014/main" id="{C075322A-8403-4FAD-B158-4610B0488DBA}"/>
                    </a:ext>
                  </a:extLst>
                </p:cNvPr>
                <p:cNvPicPr/>
                <p:nvPr/>
              </p:nvPicPr>
              <p:blipFill>
                <a:blip r:embed="rId47"/>
                <a:stretch>
                  <a:fillRect/>
                </a:stretch>
              </p:blipFill>
              <p:spPr>
                <a:xfrm>
                  <a:off x="10586288" y="2259025"/>
                  <a:ext cx="127800" cy="728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1" name="Ink 20">
                  <a:extLst>
                    <a:ext uri="{FF2B5EF4-FFF2-40B4-BE49-F238E27FC236}">
                      <a16:creationId xmlns:a16="http://schemas.microsoft.com/office/drawing/2014/main" id="{53D8856E-49A4-4642-8B6C-CBB6545D8BFF}"/>
                    </a:ext>
                  </a:extLst>
                </p14:cNvPr>
                <p14:cNvContentPartPr/>
                <p14:nvPr/>
              </p14:nvContentPartPr>
              <p14:xfrm>
                <a:off x="10531208" y="2755825"/>
                <a:ext cx="297360" cy="183960"/>
              </p14:xfrm>
            </p:contentPart>
          </mc:Choice>
          <mc:Fallback>
            <p:pic>
              <p:nvPicPr>
                <p:cNvPr id="21" name="Ink 20">
                  <a:extLst>
                    <a:ext uri="{FF2B5EF4-FFF2-40B4-BE49-F238E27FC236}">
                      <a16:creationId xmlns:a16="http://schemas.microsoft.com/office/drawing/2014/main" id="{53D8856E-49A4-4642-8B6C-CBB6545D8BFF}"/>
                    </a:ext>
                  </a:extLst>
                </p:cNvPr>
                <p:cNvPicPr/>
                <p:nvPr/>
              </p:nvPicPr>
              <p:blipFill>
                <a:blip r:embed="rId49"/>
                <a:stretch>
                  <a:fillRect/>
                </a:stretch>
              </p:blipFill>
              <p:spPr>
                <a:xfrm>
                  <a:off x="10522208" y="2746825"/>
                  <a:ext cx="3150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3CA3DCAC-EA4A-4A6B-B6A1-85852DAE444A}"/>
                    </a:ext>
                  </a:extLst>
                </p14:cNvPr>
                <p14:cNvContentPartPr/>
                <p14:nvPr/>
              </p14:nvContentPartPr>
              <p14:xfrm>
                <a:off x="4796048" y="1839625"/>
                <a:ext cx="226800" cy="828720"/>
              </p14:xfrm>
            </p:contentPart>
          </mc:Choice>
          <mc:Fallback>
            <p:pic>
              <p:nvPicPr>
                <p:cNvPr id="35" name="Ink 34">
                  <a:extLst>
                    <a:ext uri="{FF2B5EF4-FFF2-40B4-BE49-F238E27FC236}">
                      <a16:creationId xmlns:a16="http://schemas.microsoft.com/office/drawing/2014/main" id="{3CA3DCAC-EA4A-4A6B-B6A1-85852DAE444A}"/>
                    </a:ext>
                  </a:extLst>
                </p:cNvPr>
                <p:cNvPicPr/>
                <p:nvPr/>
              </p:nvPicPr>
              <p:blipFill>
                <a:blip r:embed="rId51"/>
                <a:stretch>
                  <a:fillRect/>
                </a:stretch>
              </p:blipFill>
              <p:spPr>
                <a:xfrm>
                  <a:off x="4787408" y="1830985"/>
                  <a:ext cx="244440" cy="846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5EE18832-0A3C-45D5-A096-E91A4884EF15}"/>
                    </a:ext>
                  </a:extLst>
                </p14:cNvPr>
                <p14:cNvContentPartPr/>
                <p14:nvPr/>
              </p14:nvContentPartPr>
              <p14:xfrm>
                <a:off x="3346328" y="1386745"/>
                <a:ext cx="1104480" cy="545040"/>
              </p14:xfrm>
            </p:contentPart>
          </mc:Choice>
          <mc:Fallback>
            <p:pic>
              <p:nvPicPr>
                <p:cNvPr id="36" name="Ink 35">
                  <a:extLst>
                    <a:ext uri="{FF2B5EF4-FFF2-40B4-BE49-F238E27FC236}">
                      <a16:creationId xmlns:a16="http://schemas.microsoft.com/office/drawing/2014/main" id="{5EE18832-0A3C-45D5-A096-E91A4884EF15}"/>
                    </a:ext>
                  </a:extLst>
                </p:cNvPr>
                <p:cNvPicPr/>
                <p:nvPr/>
              </p:nvPicPr>
              <p:blipFill>
                <a:blip r:embed="rId53"/>
                <a:stretch>
                  <a:fillRect/>
                </a:stretch>
              </p:blipFill>
              <p:spPr>
                <a:xfrm>
                  <a:off x="3337688" y="1377745"/>
                  <a:ext cx="112212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B1748F52-4A64-45F3-8BAE-FF7CB8AC0DE4}"/>
                    </a:ext>
                  </a:extLst>
                </p14:cNvPr>
                <p14:cNvContentPartPr/>
                <p14:nvPr/>
              </p14:nvContentPartPr>
              <p14:xfrm>
                <a:off x="4301768" y="1191625"/>
                <a:ext cx="1080360" cy="618480"/>
              </p14:xfrm>
            </p:contentPart>
          </mc:Choice>
          <mc:Fallback>
            <p:pic>
              <p:nvPicPr>
                <p:cNvPr id="37" name="Ink 36">
                  <a:extLst>
                    <a:ext uri="{FF2B5EF4-FFF2-40B4-BE49-F238E27FC236}">
                      <a16:creationId xmlns:a16="http://schemas.microsoft.com/office/drawing/2014/main" id="{B1748F52-4A64-45F3-8BAE-FF7CB8AC0DE4}"/>
                    </a:ext>
                  </a:extLst>
                </p:cNvPr>
                <p:cNvPicPr/>
                <p:nvPr/>
              </p:nvPicPr>
              <p:blipFill>
                <a:blip r:embed="rId55"/>
                <a:stretch>
                  <a:fillRect/>
                </a:stretch>
              </p:blipFill>
              <p:spPr>
                <a:xfrm>
                  <a:off x="4292768" y="1182625"/>
                  <a:ext cx="1098000" cy="636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C0D54BF9-8C6B-4968-B527-98842789D684}"/>
                    </a:ext>
                  </a:extLst>
                </p14:cNvPr>
                <p14:cNvContentPartPr/>
                <p14:nvPr/>
              </p14:nvContentPartPr>
              <p14:xfrm>
                <a:off x="5396168" y="1433545"/>
                <a:ext cx="39600" cy="34200"/>
              </p14:xfrm>
            </p:contentPart>
          </mc:Choice>
          <mc:Fallback>
            <p:pic>
              <p:nvPicPr>
                <p:cNvPr id="38" name="Ink 37">
                  <a:extLst>
                    <a:ext uri="{FF2B5EF4-FFF2-40B4-BE49-F238E27FC236}">
                      <a16:creationId xmlns:a16="http://schemas.microsoft.com/office/drawing/2014/main" id="{C0D54BF9-8C6B-4968-B527-98842789D684}"/>
                    </a:ext>
                  </a:extLst>
                </p:cNvPr>
                <p:cNvPicPr/>
                <p:nvPr/>
              </p:nvPicPr>
              <p:blipFill>
                <a:blip r:embed="rId57"/>
                <a:stretch>
                  <a:fillRect/>
                </a:stretch>
              </p:blipFill>
              <p:spPr>
                <a:xfrm>
                  <a:off x="5387528" y="1424545"/>
                  <a:ext cx="572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5C25580C-A88F-4138-BCE4-8A136A023560}"/>
                    </a:ext>
                  </a:extLst>
                </p14:cNvPr>
                <p14:cNvContentPartPr/>
                <p14:nvPr/>
              </p14:nvContentPartPr>
              <p14:xfrm>
                <a:off x="5453048" y="1427425"/>
                <a:ext cx="463320" cy="257760"/>
              </p14:xfrm>
            </p:contentPart>
          </mc:Choice>
          <mc:Fallback>
            <p:pic>
              <p:nvPicPr>
                <p:cNvPr id="39" name="Ink 38">
                  <a:extLst>
                    <a:ext uri="{FF2B5EF4-FFF2-40B4-BE49-F238E27FC236}">
                      <a16:creationId xmlns:a16="http://schemas.microsoft.com/office/drawing/2014/main" id="{5C25580C-A88F-4138-BCE4-8A136A023560}"/>
                    </a:ext>
                  </a:extLst>
                </p:cNvPr>
                <p:cNvPicPr/>
                <p:nvPr/>
              </p:nvPicPr>
              <p:blipFill>
                <a:blip r:embed="rId59"/>
                <a:stretch>
                  <a:fillRect/>
                </a:stretch>
              </p:blipFill>
              <p:spPr>
                <a:xfrm>
                  <a:off x="5444048" y="1418785"/>
                  <a:ext cx="4809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760E9337-3587-4E4B-AFCA-E14D5F6E1B90}"/>
                    </a:ext>
                  </a:extLst>
                </p14:cNvPr>
                <p14:cNvContentPartPr/>
                <p14:nvPr/>
              </p14:nvContentPartPr>
              <p14:xfrm>
                <a:off x="5687408" y="1526065"/>
                <a:ext cx="864000" cy="297720"/>
              </p14:xfrm>
            </p:contentPart>
          </mc:Choice>
          <mc:Fallback>
            <p:pic>
              <p:nvPicPr>
                <p:cNvPr id="40" name="Ink 39">
                  <a:extLst>
                    <a:ext uri="{FF2B5EF4-FFF2-40B4-BE49-F238E27FC236}">
                      <a16:creationId xmlns:a16="http://schemas.microsoft.com/office/drawing/2014/main" id="{760E9337-3587-4E4B-AFCA-E14D5F6E1B90}"/>
                    </a:ext>
                  </a:extLst>
                </p:cNvPr>
                <p:cNvPicPr/>
                <p:nvPr/>
              </p:nvPicPr>
              <p:blipFill>
                <a:blip r:embed="rId61"/>
                <a:stretch>
                  <a:fillRect/>
                </a:stretch>
              </p:blipFill>
              <p:spPr>
                <a:xfrm>
                  <a:off x="5678768" y="1517065"/>
                  <a:ext cx="8816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8E6421DA-23F5-4AAF-9E6F-2103D4A46626}"/>
                    </a:ext>
                  </a:extLst>
                </p14:cNvPr>
                <p14:cNvContentPartPr/>
                <p14:nvPr/>
              </p14:nvContentPartPr>
              <p14:xfrm>
                <a:off x="6888728" y="920545"/>
                <a:ext cx="1037160" cy="658800"/>
              </p14:xfrm>
            </p:contentPart>
          </mc:Choice>
          <mc:Fallback>
            <p:pic>
              <p:nvPicPr>
                <p:cNvPr id="41" name="Ink 40">
                  <a:extLst>
                    <a:ext uri="{FF2B5EF4-FFF2-40B4-BE49-F238E27FC236}">
                      <a16:creationId xmlns:a16="http://schemas.microsoft.com/office/drawing/2014/main" id="{8E6421DA-23F5-4AAF-9E6F-2103D4A46626}"/>
                    </a:ext>
                  </a:extLst>
                </p:cNvPr>
                <p:cNvPicPr/>
                <p:nvPr/>
              </p:nvPicPr>
              <p:blipFill>
                <a:blip r:embed="rId63"/>
                <a:stretch>
                  <a:fillRect/>
                </a:stretch>
              </p:blipFill>
              <p:spPr>
                <a:xfrm>
                  <a:off x="6880088" y="911905"/>
                  <a:ext cx="1054800" cy="676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555D8CBA-F67F-4D6C-80E2-B7FD2DBED329}"/>
                    </a:ext>
                  </a:extLst>
                </p14:cNvPr>
                <p14:cNvContentPartPr/>
                <p14:nvPr/>
              </p14:nvContentPartPr>
              <p14:xfrm>
                <a:off x="7799528" y="574225"/>
                <a:ext cx="599040" cy="621360"/>
              </p14:xfrm>
            </p:contentPart>
          </mc:Choice>
          <mc:Fallback>
            <p:pic>
              <p:nvPicPr>
                <p:cNvPr id="42" name="Ink 41">
                  <a:extLst>
                    <a:ext uri="{FF2B5EF4-FFF2-40B4-BE49-F238E27FC236}">
                      <a16:creationId xmlns:a16="http://schemas.microsoft.com/office/drawing/2014/main" id="{555D8CBA-F67F-4D6C-80E2-B7FD2DBED329}"/>
                    </a:ext>
                  </a:extLst>
                </p:cNvPr>
                <p:cNvPicPr/>
                <p:nvPr/>
              </p:nvPicPr>
              <p:blipFill>
                <a:blip r:embed="rId65"/>
                <a:stretch>
                  <a:fillRect/>
                </a:stretch>
              </p:blipFill>
              <p:spPr>
                <a:xfrm>
                  <a:off x="7790528" y="565585"/>
                  <a:ext cx="616680" cy="639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31022E6C-04EE-4AA7-AF85-814CD7810E3E}"/>
                    </a:ext>
                  </a:extLst>
                </p14:cNvPr>
                <p14:cNvContentPartPr/>
                <p14:nvPr/>
              </p14:nvContentPartPr>
              <p14:xfrm>
                <a:off x="7969088" y="816505"/>
                <a:ext cx="773640" cy="847440"/>
              </p14:xfrm>
            </p:contentPart>
          </mc:Choice>
          <mc:Fallback>
            <p:pic>
              <p:nvPicPr>
                <p:cNvPr id="43" name="Ink 42">
                  <a:extLst>
                    <a:ext uri="{FF2B5EF4-FFF2-40B4-BE49-F238E27FC236}">
                      <a16:creationId xmlns:a16="http://schemas.microsoft.com/office/drawing/2014/main" id="{31022E6C-04EE-4AA7-AF85-814CD7810E3E}"/>
                    </a:ext>
                  </a:extLst>
                </p:cNvPr>
                <p:cNvPicPr/>
                <p:nvPr/>
              </p:nvPicPr>
              <p:blipFill>
                <a:blip r:embed="rId67"/>
                <a:stretch>
                  <a:fillRect/>
                </a:stretch>
              </p:blipFill>
              <p:spPr>
                <a:xfrm>
                  <a:off x="7960088" y="807505"/>
                  <a:ext cx="791280" cy="865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500E6C9B-7725-4CC8-9B0B-1F20C38BCB39}"/>
                    </a:ext>
                  </a:extLst>
                </p14:cNvPr>
                <p14:cNvContentPartPr/>
                <p14:nvPr/>
              </p14:nvContentPartPr>
              <p14:xfrm>
                <a:off x="9013448" y="478105"/>
                <a:ext cx="1510920" cy="657000"/>
              </p14:xfrm>
            </p:contentPart>
          </mc:Choice>
          <mc:Fallback>
            <p:pic>
              <p:nvPicPr>
                <p:cNvPr id="45" name="Ink 44">
                  <a:extLst>
                    <a:ext uri="{FF2B5EF4-FFF2-40B4-BE49-F238E27FC236}">
                      <a16:creationId xmlns:a16="http://schemas.microsoft.com/office/drawing/2014/main" id="{500E6C9B-7725-4CC8-9B0B-1F20C38BCB39}"/>
                    </a:ext>
                  </a:extLst>
                </p:cNvPr>
                <p:cNvPicPr/>
                <p:nvPr/>
              </p:nvPicPr>
              <p:blipFill>
                <a:blip r:embed="rId69"/>
                <a:stretch>
                  <a:fillRect/>
                </a:stretch>
              </p:blipFill>
              <p:spPr>
                <a:xfrm>
                  <a:off x="9004808" y="469105"/>
                  <a:ext cx="1528560" cy="674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B0926AE6-7559-4ABC-8FF3-2244174A514E}"/>
                    </a:ext>
                  </a:extLst>
                </p14:cNvPr>
                <p14:cNvContentPartPr/>
                <p14:nvPr/>
              </p14:nvContentPartPr>
              <p14:xfrm>
                <a:off x="10446248" y="465145"/>
                <a:ext cx="782640" cy="226440"/>
              </p14:xfrm>
            </p:contentPart>
          </mc:Choice>
          <mc:Fallback>
            <p:pic>
              <p:nvPicPr>
                <p:cNvPr id="46" name="Ink 45">
                  <a:extLst>
                    <a:ext uri="{FF2B5EF4-FFF2-40B4-BE49-F238E27FC236}">
                      <a16:creationId xmlns:a16="http://schemas.microsoft.com/office/drawing/2014/main" id="{B0926AE6-7559-4ABC-8FF3-2244174A514E}"/>
                    </a:ext>
                  </a:extLst>
                </p:cNvPr>
                <p:cNvPicPr/>
                <p:nvPr/>
              </p:nvPicPr>
              <p:blipFill>
                <a:blip r:embed="rId71"/>
                <a:stretch>
                  <a:fillRect/>
                </a:stretch>
              </p:blipFill>
              <p:spPr>
                <a:xfrm>
                  <a:off x="10437608" y="456145"/>
                  <a:ext cx="8002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CC4BA545-7AF3-48E4-A5E8-0BD744209965}"/>
                    </a:ext>
                  </a:extLst>
                </p14:cNvPr>
                <p14:cNvContentPartPr/>
                <p14:nvPr/>
              </p14:nvContentPartPr>
              <p14:xfrm>
                <a:off x="11119448" y="403225"/>
                <a:ext cx="31680" cy="34920"/>
              </p14:xfrm>
            </p:contentPart>
          </mc:Choice>
          <mc:Fallback>
            <p:pic>
              <p:nvPicPr>
                <p:cNvPr id="47" name="Ink 46">
                  <a:extLst>
                    <a:ext uri="{FF2B5EF4-FFF2-40B4-BE49-F238E27FC236}">
                      <a16:creationId xmlns:a16="http://schemas.microsoft.com/office/drawing/2014/main" id="{CC4BA545-7AF3-48E4-A5E8-0BD744209965}"/>
                    </a:ext>
                  </a:extLst>
                </p:cNvPr>
                <p:cNvPicPr/>
                <p:nvPr/>
              </p:nvPicPr>
              <p:blipFill>
                <a:blip r:embed="rId73"/>
                <a:stretch>
                  <a:fillRect/>
                </a:stretch>
              </p:blipFill>
              <p:spPr>
                <a:xfrm>
                  <a:off x="11110808" y="394585"/>
                  <a:ext cx="493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A6922C49-EC7D-4095-8B56-DE2B73218DF1}"/>
                    </a:ext>
                  </a:extLst>
                </p14:cNvPr>
                <p14:cNvContentPartPr/>
                <p14:nvPr/>
              </p14:nvContentPartPr>
              <p14:xfrm>
                <a:off x="9403328" y="524545"/>
                <a:ext cx="1845360" cy="1116360"/>
              </p14:xfrm>
            </p:contentPart>
          </mc:Choice>
          <mc:Fallback>
            <p:pic>
              <p:nvPicPr>
                <p:cNvPr id="48" name="Ink 47">
                  <a:extLst>
                    <a:ext uri="{FF2B5EF4-FFF2-40B4-BE49-F238E27FC236}">
                      <a16:creationId xmlns:a16="http://schemas.microsoft.com/office/drawing/2014/main" id="{A6922C49-EC7D-4095-8B56-DE2B73218DF1}"/>
                    </a:ext>
                  </a:extLst>
                </p:cNvPr>
                <p:cNvPicPr/>
                <p:nvPr/>
              </p:nvPicPr>
              <p:blipFill>
                <a:blip r:embed="rId75"/>
                <a:stretch>
                  <a:fillRect/>
                </a:stretch>
              </p:blipFill>
              <p:spPr>
                <a:xfrm>
                  <a:off x="9394688" y="515905"/>
                  <a:ext cx="1863000" cy="1134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7AF2ED2E-5CE1-4EF7-8B3C-01765CAA0CD7}"/>
                    </a:ext>
                  </a:extLst>
                </p14:cNvPr>
                <p14:cNvContentPartPr/>
                <p14:nvPr/>
              </p14:nvContentPartPr>
              <p14:xfrm>
                <a:off x="9525368" y="969865"/>
                <a:ext cx="1005840" cy="672840"/>
              </p14:xfrm>
            </p:contentPart>
          </mc:Choice>
          <mc:Fallback>
            <p:pic>
              <p:nvPicPr>
                <p:cNvPr id="50" name="Ink 49">
                  <a:extLst>
                    <a:ext uri="{FF2B5EF4-FFF2-40B4-BE49-F238E27FC236}">
                      <a16:creationId xmlns:a16="http://schemas.microsoft.com/office/drawing/2014/main" id="{7AF2ED2E-5CE1-4EF7-8B3C-01765CAA0CD7}"/>
                    </a:ext>
                  </a:extLst>
                </p:cNvPr>
                <p:cNvPicPr/>
                <p:nvPr/>
              </p:nvPicPr>
              <p:blipFill>
                <a:blip r:embed="rId77"/>
                <a:stretch>
                  <a:fillRect/>
                </a:stretch>
              </p:blipFill>
              <p:spPr>
                <a:xfrm>
                  <a:off x="9516728" y="960865"/>
                  <a:ext cx="1023480" cy="690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B1FB89BA-9824-4A65-A17B-A74C79608C18}"/>
                    </a:ext>
                  </a:extLst>
                </p14:cNvPr>
                <p14:cNvContentPartPr/>
                <p14:nvPr/>
              </p14:nvContentPartPr>
              <p14:xfrm>
                <a:off x="10701488" y="997945"/>
                <a:ext cx="810720" cy="370080"/>
              </p14:xfrm>
            </p:contentPart>
          </mc:Choice>
          <mc:Fallback>
            <p:pic>
              <p:nvPicPr>
                <p:cNvPr id="51" name="Ink 50">
                  <a:extLst>
                    <a:ext uri="{FF2B5EF4-FFF2-40B4-BE49-F238E27FC236}">
                      <a16:creationId xmlns:a16="http://schemas.microsoft.com/office/drawing/2014/main" id="{B1FB89BA-9824-4A65-A17B-A74C79608C18}"/>
                    </a:ext>
                  </a:extLst>
                </p:cNvPr>
                <p:cNvPicPr/>
                <p:nvPr/>
              </p:nvPicPr>
              <p:blipFill>
                <a:blip r:embed="rId79"/>
                <a:stretch>
                  <a:fillRect/>
                </a:stretch>
              </p:blipFill>
              <p:spPr>
                <a:xfrm>
                  <a:off x="10692848" y="988945"/>
                  <a:ext cx="82836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Ink 51">
                  <a:extLst>
                    <a:ext uri="{FF2B5EF4-FFF2-40B4-BE49-F238E27FC236}">
                      <a16:creationId xmlns:a16="http://schemas.microsoft.com/office/drawing/2014/main" id="{70E92380-A4DB-44C3-9C32-7D7F3CF16C68}"/>
                    </a:ext>
                  </a:extLst>
                </p14:cNvPr>
                <p14:cNvContentPartPr/>
                <p14:nvPr/>
              </p14:nvContentPartPr>
              <p14:xfrm>
                <a:off x="10630568" y="830545"/>
                <a:ext cx="27000" cy="56520"/>
              </p14:xfrm>
            </p:contentPart>
          </mc:Choice>
          <mc:Fallback>
            <p:pic>
              <p:nvPicPr>
                <p:cNvPr id="52" name="Ink 51">
                  <a:extLst>
                    <a:ext uri="{FF2B5EF4-FFF2-40B4-BE49-F238E27FC236}">
                      <a16:creationId xmlns:a16="http://schemas.microsoft.com/office/drawing/2014/main" id="{70E92380-A4DB-44C3-9C32-7D7F3CF16C68}"/>
                    </a:ext>
                  </a:extLst>
                </p:cNvPr>
                <p:cNvPicPr/>
                <p:nvPr/>
              </p:nvPicPr>
              <p:blipFill>
                <a:blip r:embed="rId81"/>
                <a:stretch>
                  <a:fillRect/>
                </a:stretch>
              </p:blipFill>
              <p:spPr>
                <a:xfrm>
                  <a:off x="10621568" y="821905"/>
                  <a:ext cx="446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Ink 52">
                  <a:extLst>
                    <a:ext uri="{FF2B5EF4-FFF2-40B4-BE49-F238E27FC236}">
                      <a16:creationId xmlns:a16="http://schemas.microsoft.com/office/drawing/2014/main" id="{84B481BD-B211-4076-9882-C1A78AEF2D27}"/>
                    </a:ext>
                  </a:extLst>
                </p14:cNvPr>
                <p14:cNvContentPartPr/>
                <p14:nvPr/>
              </p14:nvContentPartPr>
              <p14:xfrm>
                <a:off x="3687248" y="2070745"/>
                <a:ext cx="39600" cy="22680"/>
              </p14:xfrm>
            </p:contentPart>
          </mc:Choice>
          <mc:Fallback>
            <p:pic>
              <p:nvPicPr>
                <p:cNvPr id="53" name="Ink 52">
                  <a:extLst>
                    <a:ext uri="{FF2B5EF4-FFF2-40B4-BE49-F238E27FC236}">
                      <a16:creationId xmlns:a16="http://schemas.microsoft.com/office/drawing/2014/main" id="{84B481BD-B211-4076-9882-C1A78AEF2D27}"/>
                    </a:ext>
                  </a:extLst>
                </p:cNvPr>
                <p:cNvPicPr/>
                <p:nvPr/>
              </p:nvPicPr>
              <p:blipFill>
                <a:blip r:embed="rId83"/>
                <a:stretch>
                  <a:fillRect/>
                </a:stretch>
              </p:blipFill>
              <p:spPr>
                <a:xfrm>
                  <a:off x="3678248" y="2061745"/>
                  <a:ext cx="572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78AA816B-8994-42CE-8BCC-8EB4535BC55D}"/>
                    </a:ext>
                  </a:extLst>
                </p14:cNvPr>
                <p14:cNvContentPartPr/>
                <p14:nvPr/>
              </p14:nvContentPartPr>
              <p14:xfrm>
                <a:off x="3916928" y="1852945"/>
                <a:ext cx="1174680" cy="232560"/>
              </p14:xfrm>
            </p:contentPart>
          </mc:Choice>
          <mc:Fallback>
            <p:pic>
              <p:nvPicPr>
                <p:cNvPr id="54" name="Ink 53">
                  <a:extLst>
                    <a:ext uri="{FF2B5EF4-FFF2-40B4-BE49-F238E27FC236}">
                      <a16:creationId xmlns:a16="http://schemas.microsoft.com/office/drawing/2014/main" id="{78AA816B-8994-42CE-8BCC-8EB4535BC55D}"/>
                    </a:ext>
                  </a:extLst>
                </p:cNvPr>
                <p:cNvPicPr/>
                <p:nvPr/>
              </p:nvPicPr>
              <p:blipFill>
                <a:blip r:embed="rId85"/>
                <a:stretch>
                  <a:fillRect/>
                </a:stretch>
              </p:blipFill>
              <p:spPr>
                <a:xfrm>
                  <a:off x="3908288" y="1843945"/>
                  <a:ext cx="11923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928EF0C7-D660-4EFD-AD7E-D6CCA626B78F}"/>
                    </a:ext>
                  </a:extLst>
                </p14:cNvPr>
                <p14:cNvContentPartPr/>
                <p14:nvPr/>
              </p14:nvContentPartPr>
              <p14:xfrm>
                <a:off x="7571648" y="1493305"/>
                <a:ext cx="1264680" cy="175680"/>
              </p14:xfrm>
            </p:contentPart>
          </mc:Choice>
          <mc:Fallback>
            <p:pic>
              <p:nvPicPr>
                <p:cNvPr id="55" name="Ink 54">
                  <a:extLst>
                    <a:ext uri="{FF2B5EF4-FFF2-40B4-BE49-F238E27FC236}">
                      <a16:creationId xmlns:a16="http://schemas.microsoft.com/office/drawing/2014/main" id="{928EF0C7-D660-4EFD-AD7E-D6CCA626B78F}"/>
                    </a:ext>
                  </a:extLst>
                </p:cNvPr>
                <p:cNvPicPr/>
                <p:nvPr/>
              </p:nvPicPr>
              <p:blipFill>
                <a:blip r:embed="rId87"/>
                <a:stretch>
                  <a:fillRect/>
                </a:stretch>
              </p:blipFill>
              <p:spPr>
                <a:xfrm>
                  <a:off x="7562648" y="1484665"/>
                  <a:ext cx="12823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55CEE67B-468C-4679-9DF2-91C02F01A987}"/>
                    </a:ext>
                  </a:extLst>
                </p14:cNvPr>
                <p14:cNvContentPartPr/>
                <p14:nvPr/>
              </p14:nvContentPartPr>
              <p14:xfrm>
                <a:off x="10370648" y="1503745"/>
                <a:ext cx="1104840" cy="175320"/>
              </p14:xfrm>
            </p:contentPart>
          </mc:Choice>
          <mc:Fallback>
            <p:pic>
              <p:nvPicPr>
                <p:cNvPr id="56" name="Ink 55">
                  <a:extLst>
                    <a:ext uri="{FF2B5EF4-FFF2-40B4-BE49-F238E27FC236}">
                      <a16:creationId xmlns:a16="http://schemas.microsoft.com/office/drawing/2014/main" id="{55CEE67B-468C-4679-9DF2-91C02F01A987}"/>
                    </a:ext>
                  </a:extLst>
                </p:cNvPr>
                <p:cNvPicPr/>
                <p:nvPr/>
              </p:nvPicPr>
              <p:blipFill>
                <a:blip r:embed="rId89"/>
                <a:stretch>
                  <a:fillRect/>
                </a:stretch>
              </p:blipFill>
              <p:spPr>
                <a:xfrm>
                  <a:off x="10361648" y="1495105"/>
                  <a:ext cx="1122480" cy="192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8ED761D9-ECEE-4E5F-AF66-0494B7AD9C6A}"/>
                  </a:ext>
                </a:extLst>
              </p14:cNvPr>
              <p14:cNvContentPartPr/>
              <p14:nvPr/>
            </p14:nvContentPartPr>
            <p14:xfrm>
              <a:off x="4248848" y="3358105"/>
              <a:ext cx="1870200" cy="1431720"/>
            </p14:xfrm>
          </p:contentPart>
        </mc:Choice>
        <mc:Fallback>
          <p:pic>
            <p:nvPicPr>
              <p:cNvPr id="58" name="Ink 57">
                <a:extLst>
                  <a:ext uri="{FF2B5EF4-FFF2-40B4-BE49-F238E27FC236}">
                    <a16:creationId xmlns:a16="http://schemas.microsoft.com/office/drawing/2014/main" id="{8ED761D9-ECEE-4E5F-AF66-0494B7AD9C6A}"/>
                  </a:ext>
                </a:extLst>
              </p:cNvPr>
              <p:cNvPicPr/>
              <p:nvPr/>
            </p:nvPicPr>
            <p:blipFill>
              <a:blip r:embed="rId91"/>
              <a:stretch>
                <a:fillRect/>
              </a:stretch>
            </p:blipFill>
            <p:spPr>
              <a:xfrm>
                <a:off x="4239848" y="3349105"/>
                <a:ext cx="1887840" cy="1449360"/>
              </a:xfrm>
              <a:prstGeom prst="rect">
                <a:avLst/>
              </a:prstGeom>
            </p:spPr>
          </p:pic>
        </mc:Fallback>
      </mc:AlternateContent>
    </p:spTree>
    <p:extLst>
      <p:ext uri="{BB962C8B-B14F-4D97-AF65-F5344CB8AC3E}">
        <p14:creationId xmlns:p14="http://schemas.microsoft.com/office/powerpoint/2010/main" val="324480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00B1-8C9D-429A-BA6E-65BAD5DE5E2C}"/>
              </a:ext>
            </a:extLst>
          </p:cNvPr>
          <p:cNvSpPr>
            <a:spLocks noGrp="1"/>
          </p:cNvSpPr>
          <p:nvPr>
            <p:ph type="title"/>
          </p:nvPr>
        </p:nvSpPr>
        <p:spPr/>
        <p:txBody>
          <a:bodyPr/>
          <a:lstStyle/>
          <a:p>
            <a:r>
              <a:rPr lang="en-IN" b="1" dirty="0"/>
              <a:t>Drawbacks of Monolithic Architecture</a:t>
            </a:r>
            <a:endParaRPr lang="en-IN" dirty="0"/>
          </a:p>
        </p:txBody>
      </p:sp>
      <p:sp>
        <p:nvSpPr>
          <p:cNvPr id="3" name="Content Placeholder 2">
            <a:extLst>
              <a:ext uri="{FF2B5EF4-FFF2-40B4-BE49-F238E27FC236}">
                <a16:creationId xmlns:a16="http://schemas.microsoft.com/office/drawing/2014/main" id="{58AE51B4-C2E8-49D6-885C-C4D2B5A9726C}"/>
              </a:ext>
            </a:extLst>
          </p:cNvPr>
          <p:cNvSpPr>
            <a:spLocks noGrp="1"/>
          </p:cNvSpPr>
          <p:nvPr>
            <p:ph idx="1"/>
          </p:nvPr>
        </p:nvSpPr>
        <p:spPr>
          <a:xfrm>
            <a:off x="838200" y="1584960"/>
            <a:ext cx="10515600" cy="4592003"/>
          </a:xfrm>
        </p:spPr>
        <p:txBody>
          <a:bodyPr>
            <a:normAutofit fontScale="85000" lnSpcReduction="20000"/>
          </a:bodyPr>
          <a:lstStyle/>
          <a:p>
            <a:r>
              <a:rPr lang="en-IN" dirty="0"/>
              <a:t>this simple approach has a limitation in size and complexity.</a:t>
            </a:r>
          </a:p>
          <a:p>
            <a:r>
              <a:rPr lang="en-IN" dirty="0"/>
              <a:t>Application is too large and complex to fully understand and made changes fast and correctly.</a:t>
            </a:r>
          </a:p>
          <a:p>
            <a:r>
              <a:rPr lang="en-IN" dirty="0"/>
              <a:t>The size of the application can slow down the start-up time.</a:t>
            </a:r>
          </a:p>
          <a:p>
            <a:r>
              <a:rPr lang="en-IN" dirty="0"/>
              <a:t>You must redeploy the entire application on each update.</a:t>
            </a:r>
          </a:p>
          <a:p>
            <a:r>
              <a:rPr lang="en-IN" dirty="0"/>
              <a:t>Impact of a change is usually not very well understood which leads to do extensive manual testing.</a:t>
            </a:r>
          </a:p>
          <a:p>
            <a:r>
              <a:rPr lang="en-IN" dirty="0"/>
              <a:t>Continuous deployment is difficult.</a:t>
            </a:r>
          </a:p>
          <a:p>
            <a:r>
              <a:rPr lang="en-IN" dirty="0"/>
              <a:t>Monolithic applications can also be difficult to scale when different </a:t>
            </a:r>
          </a:p>
          <a:p>
            <a:r>
              <a:rPr lang="en-IN" dirty="0"/>
              <a:t>Another problem with monolithic applications is reliability. Bug in any module (e.g. memory leak) can potentially bring down the entire process. Moreover, since all instances of the application are identical, that bug will impact the availability of the entire application.</a:t>
            </a:r>
          </a:p>
          <a:p>
            <a:endParaRPr lang="en-IN" dirty="0"/>
          </a:p>
        </p:txBody>
      </p:sp>
      <p:grpSp>
        <p:nvGrpSpPr>
          <p:cNvPr id="6" name="Group 5">
            <a:extLst>
              <a:ext uri="{FF2B5EF4-FFF2-40B4-BE49-F238E27FC236}">
                <a16:creationId xmlns:a16="http://schemas.microsoft.com/office/drawing/2014/main" id="{7A501470-8EE5-454D-A8E9-9BD49187BABD}"/>
              </a:ext>
            </a:extLst>
          </p:cNvPr>
          <p:cNvGrpSpPr/>
          <p:nvPr/>
        </p:nvGrpSpPr>
        <p:grpSpPr>
          <a:xfrm>
            <a:off x="6689288" y="2868505"/>
            <a:ext cx="2220120" cy="67680"/>
            <a:chOff x="6689288" y="2868505"/>
            <a:chExt cx="2220120" cy="6768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73CAFEB-E123-4BC6-9BAA-6EC6A737D5F7}"/>
                    </a:ext>
                  </a:extLst>
                </p14:cNvPr>
                <p14:cNvContentPartPr/>
                <p14:nvPr/>
              </p14:nvContentPartPr>
              <p14:xfrm>
                <a:off x="6689288" y="2868505"/>
                <a:ext cx="37080" cy="10800"/>
              </p14:xfrm>
            </p:contentPart>
          </mc:Choice>
          <mc:Fallback>
            <p:pic>
              <p:nvPicPr>
                <p:cNvPr id="4" name="Ink 3">
                  <a:extLst>
                    <a:ext uri="{FF2B5EF4-FFF2-40B4-BE49-F238E27FC236}">
                      <a16:creationId xmlns:a16="http://schemas.microsoft.com/office/drawing/2014/main" id="{D73CAFEB-E123-4BC6-9BAA-6EC6A737D5F7}"/>
                    </a:ext>
                  </a:extLst>
                </p:cNvPr>
                <p:cNvPicPr/>
                <p:nvPr/>
              </p:nvPicPr>
              <p:blipFill>
                <a:blip r:embed="rId3"/>
                <a:stretch>
                  <a:fillRect/>
                </a:stretch>
              </p:blipFill>
              <p:spPr>
                <a:xfrm>
                  <a:off x="6680288" y="2859865"/>
                  <a:ext cx="547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17EB7A3-9433-4EDD-8112-881CDB53DDB1}"/>
                    </a:ext>
                  </a:extLst>
                </p14:cNvPr>
                <p14:cNvContentPartPr/>
                <p14:nvPr/>
              </p14:nvContentPartPr>
              <p14:xfrm>
                <a:off x="6826448" y="2882905"/>
                <a:ext cx="2082960" cy="53280"/>
              </p14:xfrm>
            </p:contentPart>
          </mc:Choice>
          <mc:Fallback>
            <p:pic>
              <p:nvPicPr>
                <p:cNvPr id="5" name="Ink 4">
                  <a:extLst>
                    <a:ext uri="{FF2B5EF4-FFF2-40B4-BE49-F238E27FC236}">
                      <a16:creationId xmlns:a16="http://schemas.microsoft.com/office/drawing/2014/main" id="{917EB7A3-9433-4EDD-8112-881CDB53DDB1}"/>
                    </a:ext>
                  </a:extLst>
                </p:cNvPr>
                <p:cNvPicPr/>
                <p:nvPr/>
              </p:nvPicPr>
              <p:blipFill>
                <a:blip r:embed="rId5"/>
                <a:stretch>
                  <a:fillRect/>
                </a:stretch>
              </p:blipFill>
              <p:spPr>
                <a:xfrm>
                  <a:off x="6817448" y="2873905"/>
                  <a:ext cx="2100600" cy="70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E8CD827E-039A-4222-81F3-46C202FB9817}"/>
                  </a:ext>
                </a:extLst>
              </p14:cNvPr>
              <p14:cNvContentPartPr/>
              <p14:nvPr/>
            </p14:nvContentPartPr>
            <p14:xfrm>
              <a:off x="1365608" y="3837265"/>
              <a:ext cx="3420360" cy="159480"/>
            </p14:xfrm>
          </p:contentPart>
        </mc:Choice>
        <mc:Fallback>
          <p:pic>
            <p:nvPicPr>
              <p:cNvPr id="7" name="Ink 6">
                <a:extLst>
                  <a:ext uri="{FF2B5EF4-FFF2-40B4-BE49-F238E27FC236}">
                    <a16:creationId xmlns:a16="http://schemas.microsoft.com/office/drawing/2014/main" id="{E8CD827E-039A-4222-81F3-46C202FB9817}"/>
                  </a:ext>
                </a:extLst>
              </p:cNvPr>
              <p:cNvPicPr/>
              <p:nvPr/>
            </p:nvPicPr>
            <p:blipFill>
              <a:blip r:embed="rId7"/>
              <a:stretch>
                <a:fillRect/>
              </a:stretch>
            </p:blipFill>
            <p:spPr>
              <a:xfrm>
                <a:off x="1356968" y="3828265"/>
                <a:ext cx="34380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24B0E3B7-EA30-4CAB-9039-1B5237FA6E9C}"/>
                  </a:ext>
                </a:extLst>
              </p14:cNvPr>
              <p14:cNvContentPartPr/>
              <p14:nvPr/>
            </p14:nvContentPartPr>
            <p14:xfrm>
              <a:off x="2680328" y="4165225"/>
              <a:ext cx="3259440" cy="167400"/>
            </p14:xfrm>
          </p:contentPart>
        </mc:Choice>
        <mc:Fallback>
          <p:pic>
            <p:nvPicPr>
              <p:cNvPr id="8" name="Ink 7">
                <a:extLst>
                  <a:ext uri="{FF2B5EF4-FFF2-40B4-BE49-F238E27FC236}">
                    <a16:creationId xmlns:a16="http://schemas.microsoft.com/office/drawing/2014/main" id="{24B0E3B7-EA30-4CAB-9039-1B5237FA6E9C}"/>
                  </a:ext>
                </a:extLst>
              </p:cNvPr>
              <p:cNvPicPr/>
              <p:nvPr/>
            </p:nvPicPr>
            <p:blipFill>
              <a:blip r:embed="rId9"/>
              <a:stretch>
                <a:fillRect/>
              </a:stretch>
            </p:blipFill>
            <p:spPr>
              <a:xfrm>
                <a:off x="2671328" y="4156585"/>
                <a:ext cx="32770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15FFBFD0-8C91-45FC-99F1-93965B51BF1F}"/>
                  </a:ext>
                </a:extLst>
              </p14:cNvPr>
              <p14:cNvContentPartPr/>
              <p14:nvPr/>
            </p14:nvContentPartPr>
            <p14:xfrm>
              <a:off x="6048128" y="4667785"/>
              <a:ext cx="3989880" cy="73800"/>
            </p14:xfrm>
          </p:contentPart>
        </mc:Choice>
        <mc:Fallback>
          <p:pic>
            <p:nvPicPr>
              <p:cNvPr id="9" name="Ink 8">
                <a:extLst>
                  <a:ext uri="{FF2B5EF4-FFF2-40B4-BE49-F238E27FC236}">
                    <a16:creationId xmlns:a16="http://schemas.microsoft.com/office/drawing/2014/main" id="{15FFBFD0-8C91-45FC-99F1-93965B51BF1F}"/>
                  </a:ext>
                </a:extLst>
              </p:cNvPr>
              <p:cNvPicPr/>
              <p:nvPr/>
            </p:nvPicPr>
            <p:blipFill>
              <a:blip r:embed="rId11"/>
              <a:stretch>
                <a:fillRect/>
              </a:stretch>
            </p:blipFill>
            <p:spPr>
              <a:xfrm>
                <a:off x="6039128" y="4658785"/>
                <a:ext cx="4007520" cy="91440"/>
              </a:xfrm>
              <a:prstGeom prst="rect">
                <a:avLst/>
              </a:prstGeom>
            </p:spPr>
          </p:pic>
        </mc:Fallback>
      </mc:AlternateContent>
      <p:grpSp>
        <p:nvGrpSpPr>
          <p:cNvPr id="12" name="Group 11">
            <a:extLst>
              <a:ext uri="{FF2B5EF4-FFF2-40B4-BE49-F238E27FC236}">
                <a16:creationId xmlns:a16="http://schemas.microsoft.com/office/drawing/2014/main" id="{53F328C4-7A6D-43BD-8790-6A46902D0F12}"/>
              </a:ext>
            </a:extLst>
          </p:cNvPr>
          <p:cNvGrpSpPr/>
          <p:nvPr/>
        </p:nvGrpSpPr>
        <p:grpSpPr>
          <a:xfrm>
            <a:off x="3946448" y="3088465"/>
            <a:ext cx="4749480" cy="263160"/>
            <a:chOff x="3946448" y="3088465"/>
            <a:chExt cx="4749480" cy="263160"/>
          </a:xfrm>
        </p:grpSpPr>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7C571511-4052-4A16-9925-39FE15331BFF}"/>
                    </a:ext>
                  </a:extLst>
                </p14:cNvPr>
                <p14:cNvContentPartPr/>
                <p14:nvPr/>
              </p14:nvContentPartPr>
              <p14:xfrm>
                <a:off x="3946448" y="3302305"/>
                <a:ext cx="64440" cy="30240"/>
              </p14:xfrm>
            </p:contentPart>
          </mc:Choice>
          <mc:Fallback>
            <p:pic>
              <p:nvPicPr>
                <p:cNvPr id="10" name="Ink 9">
                  <a:extLst>
                    <a:ext uri="{FF2B5EF4-FFF2-40B4-BE49-F238E27FC236}">
                      <a16:creationId xmlns:a16="http://schemas.microsoft.com/office/drawing/2014/main" id="{7C571511-4052-4A16-9925-39FE15331BFF}"/>
                    </a:ext>
                  </a:extLst>
                </p:cNvPr>
                <p:cNvPicPr/>
                <p:nvPr/>
              </p:nvPicPr>
              <p:blipFill>
                <a:blip r:embed="rId13"/>
                <a:stretch>
                  <a:fillRect/>
                </a:stretch>
              </p:blipFill>
              <p:spPr>
                <a:xfrm>
                  <a:off x="3937808" y="3293665"/>
                  <a:ext cx="820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614B19F3-2B86-4625-BB58-22CF3B5F096A}"/>
                    </a:ext>
                  </a:extLst>
                </p14:cNvPr>
                <p14:cNvContentPartPr/>
                <p14:nvPr/>
              </p14:nvContentPartPr>
              <p14:xfrm>
                <a:off x="4073888" y="3088465"/>
                <a:ext cx="4622040" cy="263160"/>
              </p14:xfrm>
            </p:contentPart>
          </mc:Choice>
          <mc:Fallback>
            <p:pic>
              <p:nvPicPr>
                <p:cNvPr id="11" name="Ink 10">
                  <a:extLst>
                    <a:ext uri="{FF2B5EF4-FFF2-40B4-BE49-F238E27FC236}">
                      <a16:creationId xmlns:a16="http://schemas.microsoft.com/office/drawing/2014/main" id="{614B19F3-2B86-4625-BB58-22CF3B5F096A}"/>
                    </a:ext>
                  </a:extLst>
                </p:cNvPr>
                <p:cNvPicPr/>
                <p:nvPr/>
              </p:nvPicPr>
              <p:blipFill>
                <a:blip r:embed="rId15"/>
                <a:stretch>
                  <a:fillRect/>
                </a:stretch>
              </p:blipFill>
              <p:spPr>
                <a:xfrm>
                  <a:off x="4064888" y="3079465"/>
                  <a:ext cx="4639680" cy="280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E28A761F-BF54-4563-9B84-03048B005183}"/>
                  </a:ext>
                </a:extLst>
              </p14:cNvPr>
              <p14:cNvContentPartPr/>
              <p14:nvPr/>
            </p14:nvContentPartPr>
            <p14:xfrm>
              <a:off x="2980568" y="2252905"/>
              <a:ext cx="3483000" cy="102600"/>
            </p14:xfrm>
          </p:contentPart>
        </mc:Choice>
        <mc:Fallback>
          <p:pic>
            <p:nvPicPr>
              <p:cNvPr id="13" name="Ink 12">
                <a:extLst>
                  <a:ext uri="{FF2B5EF4-FFF2-40B4-BE49-F238E27FC236}">
                    <a16:creationId xmlns:a16="http://schemas.microsoft.com/office/drawing/2014/main" id="{E28A761F-BF54-4563-9B84-03048B005183}"/>
                  </a:ext>
                </a:extLst>
              </p:cNvPr>
              <p:cNvPicPr/>
              <p:nvPr/>
            </p:nvPicPr>
            <p:blipFill>
              <a:blip r:embed="rId17"/>
              <a:stretch>
                <a:fillRect/>
              </a:stretch>
            </p:blipFill>
            <p:spPr>
              <a:xfrm>
                <a:off x="2971928" y="2244265"/>
                <a:ext cx="3500640" cy="120240"/>
              </a:xfrm>
              <a:prstGeom prst="rect">
                <a:avLst/>
              </a:prstGeom>
            </p:spPr>
          </p:pic>
        </mc:Fallback>
      </mc:AlternateContent>
    </p:spTree>
    <p:extLst>
      <p:ext uri="{BB962C8B-B14F-4D97-AF65-F5344CB8AC3E}">
        <p14:creationId xmlns:p14="http://schemas.microsoft.com/office/powerpoint/2010/main" val="337752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7A6E-82BE-497F-8936-F73620BE5F19}"/>
              </a:ext>
            </a:extLst>
          </p:cNvPr>
          <p:cNvSpPr>
            <a:spLocks noGrp="1"/>
          </p:cNvSpPr>
          <p:nvPr>
            <p:ph type="title"/>
          </p:nvPr>
        </p:nvSpPr>
        <p:spPr/>
        <p:txBody>
          <a:bodyPr/>
          <a:lstStyle/>
          <a:p>
            <a:r>
              <a:rPr lang="en-IN" dirty="0"/>
              <a:t>Reasons for Microservices</a:t>
            </a:r>
          </a:p>
        </p:txBody>
      </p:sp>
      <p:sp>
        <p:nvSpPr>
          <p:cNvPr id="3" name="Content Placeholder 2">
            <a:extLst>
              <a:ext uri="{FF2B5EF4-FFF2-40B4-BE49-F238E27FC236}">
                <a16:creationId xmlns:a16="http://schemas.microsoft.com/office/drawing/2014/main" id="{FD110857-30E6-43AA-97B0-BE9E4092B3A1}"/>
              </a:ext>
            </a:extLst>
          </p:cNvPr>
          <p:cNvSpPr>
            <a:spLocks noGrp="1"/>
          </p:cNvSpPr>
          <p:nvPr>
            <p:ph idx="1"/>
          </p:nvPr>
        </p:nvSpPr>
        <p:spPr>
          <a:xfrm>
            <a:off x="838200" y="1583871"/>
            <a:ext cx="10515600" cy="4593092"/>
          </a:xfrm>
        </p:spPr>
        <p:txBody>
          <a:bodyPr/>
          <a:lstStyle/>
          <a:p>
            <a:r>
              <a:rPr lang="en-IN" b="1" dirty="0"/>
              <a:t>Easier to understand Small services</a:t>
            </a:r>
          </a:p>
          <a:p>
            <a:pPr lvl="1"/>
            <a:r>
              <a:rPr lang="en-IN" dirty="0"/>
              <a:t>When you have small services, and you are responsible for them, it is easier to understand the boundaries of your services, and it will be easier for you to learn what the service does, as oppose to a monolith, where you will never know where your service ends, and where the other service starts</a:t>
            </a:r>
            <a:endParaRPr lang="en-IN" b="1" dirty="0"/>
          </a:p>
          <a:p>
            <a:r>
              <a:rPr lang="en-IN" b="1" dirty="0"/>
              <a:t> Services are independently deployable</a:t>
            </a:r>
          </a:p>
          <a:p>
            <a:pPr lvl="1"/>
            <a:r>
              <a:rPr lang="en-IN" dirty="0"/>
              <a:t>You can deploy services independently. So if you have a feature, that is ready and tested and all, you don’t have to wait for some other components to finish something that is not related to your stuff at all. So you can go live without having to wait for anyone.</a:t>
            </a:r>
            <a:endParaRPr lang="en-IN" b="1"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BA7D6F4-A991-4286-AC7D-0E3B11D7BECD}"/>
                  </a:ext>
                </a:extLst>
              </p14:cNvPr>
              <p14:cNvContentPartPr/>
              <p14:nvPr/>
            </p14:nvContentPartPr>
            <p14:xfrm>
              <a:off x="6655448" y="1163905"/>
              <a:ext cx="1843920" cy="649080"/>
            </p14:xfrm>
          </p:contentPart>
        </mc:Choice>
        <mc:Fallback>
          <p:pic>
            <p:nvPicPr>
              <p:cNvPr id="4" name="Ink 3">
                <a:extLst>
                  <a:ext uri="{FF2B5EF4-FFF2-40B4-BE49-F238E27FC236}">
                    <a16:creationId xmlns:a16="http://schemas.microsoft.com/office/drawing/2014/main" id="{9BA7D6F4-A991-4286-AC7D-0E3B11D7BECD}"/>
                  </a:ext>
                </a:extLst>
              </p:cNvPr>
              <p:cNvPicPr/>
              <p:nvPr/>
            </p:nvPicPr>
            <p:blipFill>
              <a:blip r:embed="rId3"/>
              <a:stretch>
                <a:fillRect/>
              </a:stretch>
            </p:blipFill>
            <p:spPr>
              <a:xfrm>
                <a:off x="6646448" y="1155265"/>
                <a:ext cx="1861560" cy="666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0C31B50-0FDD-403D-ACB3-F52EDBA5603F}"/>
                  </a:ext>
                </a:extLst>
              </p14:cNvPr>
              <p14:cNvContentPartPr/>
              <p14:nvPr/>
            </p14:nvContentPartPr>
            <p14:xfrm>
              <a:off x="7231448" y="3009985"/>
              <a:ext cx="1881000" cy="667800"/>
            </p14:xfrm>
          </p:contentPart>
        </mc:Choice>
        <mc:Fallback>
          <p:pic>
            <p:nvPicPr>
              <p:cNvPr id="5" name="Ink 4">
                <a:extLst>
                  <a:ext uri="{FF2B5EF4-FFF2-40B4-BE49-F238E27FC236}">
                    <a16:creationId xmlns:a16="http://schemas.microsoft.com/office/drawing/2014/main" id="{D0C31B50-0FDD-403D-ACB3-F52EDBA5603F}"/>
                  </a:ext>
                </a:extLst>
              </p:cNvPr>
              <p:cNvPicPr/>
              <p:nvPr/>
            </p:nvPicPr>
            <p:blipFill>
              <a:blip r:embed="rId5"/>
              <a:stretch>
                <a:fillRect/>
              </a:stretch>
            </p:blipFill>
            <p:spPr>
              <a:xfrm>
                <a:off x="7222448" y="3001345"/>
                <a:ext cx="1898640" cy="685440"/>
              </a:xfrm>
              <a:prstGeom prst="rect">
                <a:avLst/>
              </a:prstGeom>
            </p:spPr>
          </p:pic>
        </mc:Fallback>
      </mc:AlternateContent>
    </p:spTree>
    <p:extLst>
      <p:ext uri="{BB962C8B-B14F-4D97-AF65-F5344CB8AC3E}">
        <p14:creationId xmlns:p14="http://schemas.microsoft.com/office/powerpoint/2010/main" val="14104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09CB-67C4-427B-A7A9-93A86465FF83}"/>
              </a:ext>
            </a:extLst>
          </p:cNvPr>
          <p:cNvSpPr>
            <a:spLocks noGrp="1"/>
          </p:cNvSpPr>
          <p:nvPr>
            <p:ph type="title"/>
          </p:nvPr>
        </p:nvSpPr>
        <p:spPr/>
        <p:txBody>
          <a:bodyPr/>
          <a:lstStyle/>
          <a:p>
            <a:r>
              <a:rPr lang="en-IN" dirty="0"/>
              <a:t>Why MS?</a:t>
            </a:r>
          </a:p>
        </p:txBody>
      </p:sp>
      <p:sp>
        <p:nvSpPr>
          <p:cNvPr id="3" name="Content Placeholder 2">
            <a:extLst>
              <a:ext uri="{FF2B5EF4-FFF2-40B4-BE49-F238E27FC236}">
                <a16:creationId xmlns:a16="http://schemas.microsoft.com/office/drawing/2014/main" id="{C409B219-95D6-41C9-BA08-EBF01CC25A65}"/>
              </a:ext>
            </a:extLst>
          </p:cNvPr>
          <p:cNvSpPr>
            <a:spLocks noGrp="1"/>
          </p:cNvSpPr>
          <p:nvPr>
            <p:ph idx="1"/>
          </p:nvPr>
        </p:nvSpPr>
        <p:spPr/>
        <p:txBody>
          <a:bodyPr>
            <a:normAutofit lnSpcReduction="10000"/>
          </a:bodyPr>
          <a:lstStyle/>
          <a:p>
            <a:r>
              <a:rPr lang="en-IN" b="1" dirty="0"/>
              <a:t>Easier to adopt to newer technology (retire vs rewrite)</a:t>
            </a:r>
          </a:p>
          <a:p>
            <a:pPr lvl="1"/>
            <a:r>
              <a:rPr lang="en-IN" dirty="0"/>
              <a:t>When you have small little Microservices, and if a new technology comes up that is a very good fit for your service purposes, you can easily ditch the service and rewrite it with the new technology, without the need to rewrite the whole system which could cost you a fortune.</a:t>
            </a:r>
          </a:p>
          <a:p>
            <a:pPr lvl="1"/>
            <a:endParaRPr lang="en-IN" b="1" dirty="0"/>
          </a:p>
          <a:p>
            <a:r>
              <a:rPr lang="en-IN" b="1" dirty="0"/>
              <a:t>Easier to scale small services</a:t>
            </a:r>
          </a:p>
          <a:p>
            <a:pPr lvl="1"/>
            <a:r>
              <a:rPr lang="en-IN" dirty="0"/>
              <a:t>If one or more features in your system are used more than the others, you can just scale up those specific services, and not the whole system or other services that aren’t used as much. This Microservices specification will become more important when you are using Cloud providers like Azure or AWS, where if you scale your whole system up, you are basically wasting money because it is not efficient.</a:t>
            </a:r>
            <a:endParaRPr lang="en-IN" b="1" dirty="0"/>
          </a:p>
          <a:p>
            <a:pPr lvl="1"/>
            <a:endParaRPr lang="en-IN" b="1"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E34FD7E-FB26-411F-A466-F86A6F1A58B4}"/>
                  </a:ext>
                </a:extLst>
              </p14:cNvPr>
              <p14:cNvContentPartPr/>
              <p14:nvPr/>
            </p14:nvContentPartPr>
            <p14:xfrm>
              <a:off x="9453008" y="1073905"/>
              <a:ext cx="2070000" cy="855720"/>
            </p14:xfrm>
          </p:contentPart>
        </mc:Choice>
        <mc:Fallback>
          <p:pic>
            <p:nvPicPr>
              <p:cNvPr id="4" name="Ink 3">
                <a:extLst>
                  <a:ext uri="{FF2B5EF4-FFF2-40B4-BE49-F238E27FC236}">
                    <a16:creationId xmlns:a16="http://schemas.microsoft.com/office/drawing/2014/main" id="{1E34FD7E-FB26-411F-A466-F86A6F1A58B4}"/>
                  </a:ext>
                </a:extLst>
              </p:cNvPr>
              <p:cNvPicPr/>
              <p:nvPr/>
            </p:nvPicPr>
            <p:blipFill>
              <a:blip r:embed="rId3"/>
              <a:stretch>
                <a:fillRect/>
              </a:stretch>
            </p:blipFill>
            <p:spPr>
              <a:xfrm>
                <a:off x="9444008" y="1065265"/>
                <a:ext cx="2087640" cy="873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2B238E1-8469-457A-A42D-1527C2C6C228}"/>
                  </a:ext>
                </a:extLst>
              </p14:cNvPr>
              <p14:cNvContentPartPr/>
              <p14:nvPr/>
            </p14:nvContentPartPr>
            <p14:xfrm>
              <a:off x="5989808" y="3734305"/>
              <a:ext cx="1005120" cy="399240"/>
            </p14:xfrm>
          </p:contentPart>
        </mc:Choice>
        <mc:Fallback>
          <p:pic>
            <p:nvPicPr>
              <p:cNvPr id="5" name="Ink 4">
                <a:extLst>
                  <a:ext uri="{FF2B5EF4-FFF2-40B4-BE49-F238E27FC236}">
                    <a16:creationId xmlns:a16="http://schemas.microsoft.com/office/drawing/2014/main" id="{C2B238E1-8469-457A-A42D-1527C2C6C228}"/>
                  </a:ext>
                </a:extLst>
              </p:cNvPr>
              <p:cNvPicPr/>
              <p:nvPr/>
            </p:nvPicPr>
            <p:blipFill>
              <a:blip r:embed="rId5"/>
              <a:stretch>
                <a:fillRect/>
              </a:stretch>
            </p:blipFill>
            <p:spPr>
              <a:xfrm>
                <a:off x="5981168" y="3725665"/>
                <a:ext cx="1022760" cy="416880"/>
              </a:xfrm>
              <a:prstGeom prst="rect">
                <a:avLst/>
              </a:prstGeom>
            </p:spPr>
          </p:pic>
        </mc:Fallback>
      </mc:AlternateContent>
    </p:spTree>
    <p:extLst>
      <p:ext uri="{BB962C8B-B14F-4D97-AF65-F5344CB8AC3E}">
        <p14:creationId xmlns:p14="http://schemas.microsoft.com/office/powerpoint/2010/main" val="428125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B349-2724-46B4-9782-81CDF843C38A}"/>
              </a:ext>
            </a:extLst>
          </p:cNvPr>
          <p:cNvSpPr>
            <a:spLocks noGrp="1"/>
          </p:cNvSpPr>
          <p:nvPr>
            <p:ph type="title"/>
          </p:nvPr>
        </p:nvSpPr>
        <p:spPr/>
        <p:txBody>
          <a:bodyPr/>
          <a:lstStyle/>
          <a:p>
            <a:r>
              <a:rPr lang="en-IN" dirty="0"/>
              <a:t>Rules for a good MS architecture</a:t>
            </a:r>
          </a:p>
        </p:txBody>
      </p:sp>
      <p:sp>
        <p:nvSpPr>
          <p:cNvPr id="3" name="Content Placeholder 2">
            <a:extLst>
              <a:ext uri="{FF2B5EF4-FFF2-40B4-BE49-F238E27FC236}">
                <a16:creationId xmlns:a16="http://schemas.microsoft.com/office/drawing/2014/main" id="{1195F898-1476-4A0E-8BC0-1B04BEBB3358}"/>
              </a:ext>
            </a:extLst>
          </p:cNvPr>
          <p:cNvSpPr>
            <a:spLocks noGrp="1"/>
          </p:cNvSpPr>
          <p:nvPr>
            <p:ph idx="1"/>
          </p:nvPr>
        </p:nvSpPr>
        <p:spPr/>
        <p:txBody>
          <a:bodyPr/>
          <a:lstStyle/>
          <a:p>
            <a:r>
              <a:rPr lang="en-IN" b="1" dirty="0"/>
              <a:t>Independent</a:t>
            </a:r>
            <a:r>
              <a:rPr lang="en-IN" dirty="0"/>
              <a:t> − Each microservice should be independently deployable.</a:t>
            </a:r>
          </a:p>
          <a:p>
            <a:r>
              <a:rPr lang="en-IN" b="1" dirty="0"/>
              <a:t>Coupling</a:t>
            </a:r>
            <a:r>
              <a:rPr lang="en-IN" dirty="0"/>
              <a:t> − All microservices should be loosely coupled with one another such that changes in one will not affect the other.</a:t>
            </a:r>
          </a:p>
          <a:p>
            <a:r>
              <a:rPr lang="en-IN" b="1" dirty="0"/>
              <a:t>Business Goal</a:t>
            </a:r>
            <a:r>
              <a:rPr lang="en-IN" dirty="0"/>
              <a:t> − Each service unit of the entire application should be the smallest and capable of delivering one specific business goal.</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F8BF972-98FC-40ED-B39E-3C2839325C0B}"/>
                  </a:ext>
                </a:extLst>
              </p14:cNvPr>
              <p14:cNvContentPartPr/>
              <p14:nvPr/>
            </p14:nvContentPartPr>
            <p14:xfrm>
              <a:off x="7619168" y="2227345"/>
              <a:ext cx="2302200" cy="145800"/>
            </p14:xfrm>
          </p:contentPart>
        </mc:Choice>
        <mc:Fallback>
          <p:pic>
            <p:nvPicPr>
              <p:cNvPr id="4" name="Ink 3">
                <a:extLst>
                  <a:ext uri="{FF2B5EF4-FFF2-40B4-BE49-F238E27FC236}">
                    <a16:creationId xmlns:a16="http://schemas.microsoft.com/office/drawing/2014/main" id="{9F8BF972-98FC-40ED-B39E-3C2839325C0B}"/>
                  </a:ext>
                </a:extLst>
              </p:cNvPr>
              <p:cNvPicPr/>
              <p:nvPr/>
            </p:nvPicPr>
            <p:blipFill>
              <a:blip r:embed="rId3"/>
              <a:stretch>
                <a:fillRect/>
              </a:stretch>
            </p:blipFill>
            <p:spPr>
              <a:xfrm>
                <a:off x="7610528" y="2218345"/>
                <a:ext cx="2319840" cy="163440"/>
              </a:xfrm>
              <a:prstGeom prst="rect">
                <a:avLst/>
              </a:prstGeom>
            </p:spPr>
          </p:pic>
        </mc:Fallback>
      </mc:AlternateContent>
      <p:grpSp>
        <p:nvGrpSpPr>
          <p:cNvPr id="7" name="Group 6">
            <a:extLst>
              <a:ext uri="{FF2B5EF4-FFF2-40B4-BE49-F238E27FC236}">
                <a16:creationId xmlns:a16="http://schemas.microsoft.com/office/drawing/2014/main" id="{D1F2F3EF-872B-4FF1-A093-088535310F39}"/>
              </a:ext>
            </a:extLst>
          </p:cNvPr>
          <p:cNvGrpSpPr/>
          <p:nvPr/>
        </p:nvGrpSpPr>
        <p:grpSpPr>
          <a:xfrm>
            <a:off x="738128" y="2630905"/>
            <a:ext cx="2792160" cy="101880"/>
            <a:chOff x="738128" y="2630905"/>
            <a:chExt cx="2792160" cy="10188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59F18CB-E8F4-4B15-9AD6-08937947B911}"/>
                    </a:ext>
                  </a:extLst>
                </p14:cNvPr>
                <p14:cNvContentPartPr/>
                <p14:nvPr/>
              </p14:nvContentPartPr>
              <p14:xfrm>
                <a:off x="953408" y="2679505"/>
                <a:ext cx="360" cy="360"/>
              </p14:xfrm>
            </p:contentPart>
          </mc:Choice>
          <mc:Fallback>
            <p:pic>
              <p:nvPicPr>
                <p:cNvPr id="5" name="Ink 4">
                  <a:extLst>
                    <a:ext uri="{FF2B5EF4-FFF2-40B4-BE49-F238E27FC236}">
                      <a16:creationId xmlns:a16="http://schemas.microsoft.com/office/drawing/2014/main" id="{B59F18CB-E8F4-4B15-9AD6-08937947B911}"/>
                    </a:ext>
                  </a:extLst>
                </p:cNvPr>
                <p:cNvPicPr/>
                <p:nvPr/>
              </p:nvPicPr>
              <p:blipFill>
                <a:blip r:embed="rId5"/>
                <a:stretch>
                  <a:fillRect/>
                </a:stretch>
              </p:blipFill>
              <p:spPr>
                <a:xfrm>
                  <a:off x="944768" y="26705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827DC37-A11D-4122-B8E5-345E9B37B628}"/>
                    </a:ext>
                  </a:extLst>
                </p14:cNvPr>
                <p14:cNvContentPartPr/>
                <p14:nvPr/>
              </p14:nvContentPartPr>
              <p14:xfrm>
                <a:off x="738128" y="2630905"/>
                <a:ext cx="2792160" cy="101880"/>
              </p14:xfrm>
            </p:contentPart>
          </mc:Choice>
          <mc:Fallback>
            <p:pic>
              <p:nvPicPr>
                <p:cNvPr id="6" name="Ink 5">
                  <a:extLst>
                    <a:ext uri="{FF2B5EF4-FFF2-40B4-BE49-F238E27FC236}">
                      <a16:creationId xmlns:a16="http://schemas.microsoft.com/office/drawing/2014/main" id="{9827DC37-A11D-4122-B8E5-345E9B37B628}"/>
                    </a:ext>
                  </a:extLst>
                </p:cNvPr>
                <p:cNvPicPr/>
                <p:nvPr/>
              </p:nvPicPr>
              <p:blipFill>
                <a:blip r:embed="rId7"/>
                <a:stretch>
                  <a:fillRect/>
                </a:stretch>
              </p:blipFill>
              <p:spPr>
                <a:xfrm>
                  <a:off x="729128" y="2622265"/>
                  <a:ext cx="2809800" cy="119520"/>
                </a:xfrm>
                <a:prstGeom prst="rect">
                  <a:avLst/>
                </a:prstGeom>
              </p:spPr>
            </p:pic>
          </mc:Fallback>
        </mc:AlternateContent>
      </p:grpSp>
      <p:grpSp>
        <p:nvGrpSpPr>
          <p:cNvPr id="11" name="Group 10">
            <a:extLst>
              <a:ext uri="{FF2B5EF4-FFF2-40B4-BE49-F238E27FC236}">
                <a16:creationId xmlns:a16="http://schemas.microsoft.com/office/drawing/2014/main" id="{60991975-6339-482E-9996-5580F0D36155}"/>
              </a:ext>
            </a:extLst>
          </p:cNvPr>
          <p:cNvGrpSpPr/>
          <p:nvPr/>
        </p:nvGrpSpPr>
        <p:grpSpPr>
          <a:xfrm>
            <a:off x="6561848" y="2941585"/>
            <a:ext cx="2737440" cy="114480"/>
            <a:chOff x="6561848" y="2941585"/>
            <a:chExt cx="2737440" cy="114480"/>
          </a:xfrm>
        </p:grpSpPr>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B699369E-6AF2-48FD-9AD4-448657309E9B}"/>
                    </a:ext>
                  </a:extLst>
                </p14:cNvPr>
                <p14:cNvContentPartPr/>
                <p14:nvPr/>
              </p14:nvContentPartPr>
              <p14:xfrm>
                <a:off x="6576248" y="3037345"/>
                <a:ext cx="58320" cy="10800"/>
              </p14:xfrm>
            </p:contentPart>
          </mc:Choice>
          <mc:Fallback>
            <p:pic>
              <p:nvPicPr>
                <p:cNvPr id="8" name="Ink 7">
                  <a:extLst>
                    <a:ext uri="{FF2B5EF4-FFF2-40B4-BE49-F238E27FC236}">
                      <a16:creationId xmlns:a16="http://schemas.microsoft.com/office/drawing/2014/main" id="{B699369E-6AF2-48FD-9AD4-448657309E9B}"/>
                    </a:ext>
                  </a:extLst>
                </p:cNvPr>
                <p:cNvPicPr/>
                <p:nvPr/>
              </p:nvPicPr>
              <p:blipFill>
                <a:blip r:embed="rId9"/>
                <a:stretch>
                  <a:fillRect/>
                </a:stretch>
              </p:blipFill>
              <p:spPr>
                <a:xfrm>
                  <a:off x="6567608" y="3028705"/>
                  <a:ext cx="759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1AD69811-1A16-416F-9849-38FDCABEA475}"/>
                    </a:ext>
                  </a:extLst>
                </p14:cNvPr>
                <p14:cNvContentPartPr/>
                <p14:nvPr/>
              </p14:nvContentPartPr>
              <p14:xfrm>
                <a:off x="6561848" y="3017905"/>
                <a:ext cx="23040" cy="9000"/>
              </p14:xfrm>
            </p:contentPart>
          </mc:Choice>
          <mc:Fallback>
            <p:pic>
              <p:nvPicPr>
                <p:cNvPr id="9" name="Ink 8">
                  <a:extLst>
                    <a:ext uri="{FF2B5EF4-FFF2-40B4-BE49-F238E27FC236}">
                      <a16:creationId xmlns:a16="http://schemas.microsoft.com/office/drawing/2014/main" id="{1AD69811-1A16-416F-9849-38FDCABEA475}"/>
                    </a:ext>
                  </a:extLst>
                </p:cNvPr>
                <p:cNvPicPr/>
                <p:nvPr/>
              </p:nvPicPr>
              <p:blipFill>
                <a:blip r:embed="rId11"/>
                <a:stretch>
                  <a:fillRect/>
                </a:stretch>
              </p:blipFill>
              <p:spPr>
                <a:xfrm>
                  <a:off x="6553208" y="3008905"/>
                  <a:ext cx="406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EF3703BA-3FD3-4589-A832-59A813D16BEE}"/>
                    </a:ext>
                  </a:extLst>
                </p14:cNvPr>
                <p14:cNvContentPartPr/>
                <p14:nvPr/>
              </p14:nvContentPartPr>
              <p14:xfrm>
                <a:off x="6566168" y="2941585"/>
                <a:ext cx="2733120" cy="114480"/>
              </p14:xfrm>
            </p:contentPart>
          </mc:Choice>
          <mc:Fallback>
            <p:pic>
              <p:nvPicPr>
                <p:cNvPr id="10" name="Ink 9">
                  <a:extLst>
                    <a:ext uri="{FF2B5EF4-FFF2-40B4-BE49-F238E27FC236}">
                      <a16:creationId xmlns:a16="http://schemas.microsoft.com/office/drawing/2014/main" id="{EF3703BA-3FD3-4589-A832-59A813D16BEE}"/>
                    </a:ext>
                  </a:extLst>
                </p:cNvPr>
                <p:cNvPicPr/>
                <p:nvPr/>
              </p:nvPicPr>
              <p:blipFill>
                <a:blip r:embed="rId13"/>
                <a:stretch>
                  <a:fillRect/>
                </a:stretch>
              </p:blipFill>
              <p:spPr>
                <a:xfrm>
                  <a:off x="6557168" y="2932585"/>
                  <a:ext cx="2750760" cy="132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F68761E2-2548-4713-BD74-938A2B8BD29D}"/>
                  </a:ext>
                </a:extLst>
              </p14:cNvPr>
              <p14:cNvContentPartPr/>
              <p14:nvPr/>
            </p14:nvContentPartPr>
            <p14:xfrm>
              <a:off x="723728" y="4486345"/>
              <a:ext cx="9627120" cy="284760"/>
            </p14:xfrm>
          </p:contentPart>
        </mc:Choice>
        <mc:Fallback>
          <p:pic>
            <p:nvPicPr>
              <p:cNvPr id="12" name="Ink 11">
                <a:extLst>
                  <a:ext uri="{FF2B5EF4-FFF2-40B4-BE49-F238E27FC236}">
                    <a16:creationId xmlns:a16="http://schemas.microsoft.com/office/drawing/2014/main" id="{F68761E2-2548-4713-BD74-938A2B8BD29D}"/>
                  </a:ext>
                </a:extLst>
              </p:cNvPr>
              <p:cNvPicPr/>
              <p:nvPr/>
            </p:nvPicPr>
            <p:blipFill>
              <a:blip r:embed="rId15"/>
              <a:stretch>
                <a:fillRect/>
              </a:stretch>
            </p:blipFill>
            <p:spPr>
              <a:xfrm>
                <a:off x="714728" y="4477345"/>
                <a:ext cx="9644760" cy="302400"/>
              </a:xfrm>
              <a:prstGeom prst="rect">
                <a:avLst/>
              </a:prstGeom>
            </p:spPr>
          </p:pic>
        </mc:Fallback>
      </mc:AlternateContent>
      <p:grpSp>
        <p:nvGrpSpPr>
          <p:cNvPr id="17" name="Group 16">
            <a:extLst>
              <a:ext uri="{FF2B5EF4-FFF2-40B4-BE49-F238E27FC236}">
                <a16:creationId xmlns:a16="http://schemas.microsoft.com/office/drawing/2014/main" id="{D8D70A75-FC3D-4489-8997-A35B47FBADA4}"/>
              </a:ext>
            </a:extLst>
          </p:cNvPr>
          <p:cNvGrpSpPr/>
          <p:nvPr/>
        </p:nvGrpSpPr>
        <p:grpSpPr>
          <a:xfrm>
            <a:off x="690248" y="3969385"/>
            <a:ext cx="2454840" cy="245520"/>
            <a:chOff x="690248" y="3969385"/>
            <a:chExt cx="2454840" cy="245520"/>
          </a:xfrm>
        </p:grpSpPr>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1D9E5664-8A52-4030-9CEF-46340F64E0E1}"/>
                    </a:ext>
                  </a:extLst>
                </p14:cNvPr>
                <p14:cNvContentPartPr/>
                <p14:nvPr/>
              </p14:nvContentPartPr>
              <p14:xfrm>
                <a:off x="904088" y="4052545"/>
                <a:ext cx="4320" cy="10080"/>
              </p14:xfrm>
            </p:contentPart>
          </mc:Choice>
          <mc:Fallback>
            <p:pic>
              <p:nvPicPr>
                <p:cNvPr id="13" name="Ink 12">
                  <a:extLst>
                    <a:ext uri="{FF2B5EF4-FFF2-40B4-BE49-F238E27FC236}">
                      <a16:creationId xmlns:a16="http://schemas.microsoft.com/office/drawing/2014/main" id="{1D9E5664-8A52-4030-9CEF-46340F64E0E1}"/>
                    </a:ext>
                  </a:extLst>
                </p:cNvPr>
                <p:cNvPicPr/>
                <p:nvPr/>
              </p:nvPicPr>
              <p:blipFill>
                <a:blip r:embed="rId17"/>
                <a:stretch>
                  <a:fillRect/>
                </a:stretch>
              </p:blipFill>
              <p:spPr>
                <a:xfrm>
                  <a:off x="895088" y="4043545"/>
                  <a:ext cx="219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AEA260B5-1F8B-46BD-90B6-746661303CEB}"/>
                    </a:ext>
                  </a:extLst>
                </p14:cNvPr>
                <p14:cNvContentPartPr/>
                <p14:nvPr/>
              </p14:nvContentPartPr>
              <p14:xfrm>
                <a:off x="1038368" y="3969385"/>
                <a:ext cx="2106720" cy="176760"/>
              </p14:xfrm>
            </p:contentPart>
          </mc:Choice>
          <mc:Fallback>
            <p:pic>
              <p:nvPicPr>
                <p:cNvPr id="14" name="Ink 13">
                  <a:extLst>
                    <a:ext uri="{FF2B5EF4-FFF2-40B4-BE49-F238E27FC236}">
                      <a16:creationId xmlns:a16="http://schemas.microsoft.com/office/drawing/2014/main" id="{AEA260B5-1F8B-46BD-90B6-746661303CEB}"/>
                    </a:ext>
                  </a:extLst>
                </p:cNvPr>
                <p:cNvPicPr/>
                <p:nvPr/>
              </p:nvPicPr>
              <p:blipFill>
                <a:blip r:embed="rId19"/>
                <a:stretch>
                  <a:fillRect/>
                </a:stretch>
              </p:blipFill>
              <p:spPr>
                <a:xfrm>
                  <a:off x="1029728" y="3960745"/>
                  <a:ext cx="21243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986EA86F-010E-4BDA-99EE-581BC40E75BE}"/>
                    </a:ext>
                  </a:extLst>
                </p14:cNvPr>
                <p14:cNvContentPartPr/>
                <p14:nvPr/>
              </p14:nvContentPartPr>
              <p14:xfrm>
                <a:off x="690248" y="4041025"/>
                <a:ext cx="2395080" cy="173880"/>
              </p14:xfrm>
            </p:contentPart>
          </mc:Choice>
          <mc:Fallback>
            <p:pic>
              <p:nvPicPr>
                <p:cNvPr id="16" name="Ink 15">
                  <a:extLst>
                    <a:ext uri="{FF2B5EF4-FFF2-40B4-BE49-F238E27FC236}">
                      <a16:creationId xmlns:a16="http://schemas.microsoft.com/office/drawing/2014/main" id="{986EA86F-010E-4BDA-99EE-581BC40E75BE}"/>
                    </a:ext>
                  </a:extLst>
                </p:cNvPr>
                <p:cNvPicPr/>
                <p:nvPr/>
              </p:nvPicPr>
              <p:blipFill>
                <a:blip r:embed="rId21"/>
                <a:stretch>
                  <a:fillRect/>
                </a:stretch>
              </p:blipFill>
              <p:spPr>
                <a:xfrm>
                  <a:off x="681608" y="4032025"/>
                  <a:ext cx="2412720" cy="191520"/>
                </a:xfrm>
                <a:prstGeom prst="rect">
                  <a:avLst/>
                </a:prstGeom>
              </p:spPr>
            </p:pic>
          </mc:Fallback>
        </mc:AlternateContent>
      </p:grpSp>
    </p:spTree>
    <p:extLst>
      <p:ext uri="{BB962C8B-B14F-4D97-AF65-F5344CB8AC3E}">
        <p14:creationId xmlns:p14="http://schemas.microsoft.com/office/powerpoint/2010/main" val="234513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9222-35B2-4E8E-9FAB-0F963F5FB652}"/>
              </a:ext>
            </a:extLst>
          </p:cNvPr>
          <p:cNvSpPr>
            <a:spLocks noGrp="1"/>
          </p:cNvSpPr>
          <p:nvPr>
            <p:ph type="title"/>
          </p:nvPr>
        </p:nvSpPr>
        <p:spPr/>
        <p:txBody>
          <a:bodyPr/>
          <a:lstStyle/>
          <a:p>
            <a:r>
              <a:rPr lang="en-IN" dirty="0"/>
              <a:t>Challenges of Microservices Architecture</a:t>
            </a:r>
          </a:p>
        </p:txBody>
      </p:sp>
      <p:sp>
        <p:nvSpPr>
          <p:cNvPr id="3" name="Content Placeholder 2">
            <a:extLst>
              <a:ext uri="{FF2B5EF4-FFF2-40B4-BE49-F238E27FC236}">
                <a16:creationId xmlns:a16="http://schemas.microsoft.com/office/drawing/2014/main" id="{3EA39D65-3500-4787-B1B3-A5AD06C8FEB7}"/>
              </a:ext>
            </a:extLst>
          </p:cNvPr>
          <p:cNvSpPr>
            <a:spLocks noGrp="1"/>
          </p:cNvSpPr>
          <p:nvPr>
            <p:ph idx="1"/>
          </p:nvPr>
        </p:nvSpPr>
        <p:spPr/>
        <p:txBody>
          <a:bodyPr/>
          <a:lstStyle/>
          <a:p>
            <a:r>
              <a:rPr lang="en-IN" dirty="0"/>
              <a:t>Bounded Context – Working Dos and </a:t>
            </a:r>
            <a:r>
              <a:rPr lang="en-IN" dirty="0" err="1"/>
              <a:t>Donts</a:t>
            </a:r>
            <a:endParaRPr lang="en-IN" dirty="0"/>
          </a:p>
          <a:p>
            <a:r>
              <a:rPr lang="en-IN" dirty="0"/>
              <a:t>Configuration Management</a:t>
            </a:r>
          </a:p>
          <a:p>
            <a:r>
              <a:rPr lang="en-IN" dirty="0"/>
              <a:t>Dynamic Scale up and Down.</a:t>
            </a:r>
          </a:p>
          <a:p>
            <a:r>
              <a:rPr lang="en-IN" dirty="0"/>
              <a:t>Visibility  - Identification of  a bug</a:t>
            </a:r>
          </a:p>
          <a:p>
            <a:pPr lvl="1"/>
            <a:r>
              <a:rPr lang="en-IN" dirty="0"/>
              <a:t>Fault Identification</a:t>
            </a:r>
          </a:p>
          <a:p>
            <a:r>
              <a:rPr lang="en-IN" dirty="0"/>
              <a:t>Pack of Cards if not architecture properly.- fault tolerance</a:t>
            </a:r>
          </a:p>
          <a:p>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1900186-A5B8-4425-B8CC-BAD44531AD0E}"/>
                  </a:ext>
                </a:extLst>
              </p14:cNvPr>
              <p14:cNvContentPartPr/>
              <p14:nvPr/>
            </p14:nvContentPartPr>
            <p14:xfrm>
              <a:off x="4130768" y="2263705"/>
              <a:ext cx="3322800" cy="154440"/>
            </p14:xfrm>
          </p:contentPart>
        </mc:Choice>
        <mc:Fallback>
          <p:pic>
            <p:nvPicPr>
              <p:cNvPr id="4" name="Ink 3">
                <a:extLst>
                  <a:ext uri="{FF2B5EF4-FFF2-40B4-BE49-F238E27FC236}">
                    <a16:creationId xmlns:a16="http://schemas.microsoft.com/office/drawing/2014/main" id="{91900186-A5B8-4425-B8CC-BAD44531AD0E}"/>
                  </a:ext>
                </a:extLst>
              </p:cNvPr>
              <p:cNvPicPr/>
              <p:nvPr/>
            </p:nvPicPr>
            <p:blipFill>
              <a:blip r:embed="rId3"/>
              <a:stretch>
                <a:fillRect/>
              </a:stretch>
            </p:blipFill>
            <p:spPr>
              <a:xfrm>
                <a:off x="4121768" y="2255065"/>
                <a:ext cx="3340440" cy="172080"/>
              </a:xfrm>
              <a:prstGeom prst="rect">
                <a:avLst/>
              </a:prstGeom>
            </p:spPr>
          </p:pic>
        </mc:Fallback>
      </mc:AlternateContent>
      <p:grpSp>
        <p:nvGrpSpPr>
          <p:cNvPr id="22" name="Group 21">
            <a:extLst>
              <a:ext uri="{FF2B5EF4-FFF2-40B4-BE49-F238E27FC236}">
                <a16:creationId xmlns:a16="http://schemas.microsoft.com/office/drawing/2014/main" id="{8459DA5C-3645-47B7-8F74-3E400C91C426}"/>
              </a:ext>
            </a:extLst>
          </p:cNvPr>
          <p:cNvGrpSpPr/>
          <p:nvPr/>
        </p:nvGrpSpPr>
        <p:grpSpPr>
          <a:xfrm>
            <a:off x="4845008" y="2503465"/>
            <a:ext cx="6388200" cy="2103480"/>
            <a:chOff x="4845008" y="2503465"/>
            <a:chExt cx="6388200" cy="210348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A9447BF-F1EC-46CE-A00E-B2F0D361670B}"/>
                    </a:ext>
                  </a:extLst>
                </p14:cNvPr>
                <p14:cNvContentPartPr/>
                <p14:nvPr/>
              </p14:nvContentPartPr>
              <p14:xfrm>
                <a:off x="5722688" y="2606785"/>
                <a:ext cx="10080" cy="30960"/>
              </p14:xfrm>
            </p:contentPart>
          </mc:Choice>
          <mc:Fallback>
            <p:pic>
              <p:nvPicPr>
                <p:cNvPr id="5" name="Ink 4">
                  <a:extLst>
                    <a:ext uri="{FF2B5EF4-FFF2-40B4-BE49-F238E27FC236}">
                      <a16:creationId xmlns:a16="http://schemas.microsoft.com/office/drawing/2014/main" id="{BA9447BF-F1EC-46CE-A00E-B2F0D361670B}"/>
                    </a:ext>
                  </a:extLst>
                </p:cNvPr>
                <p:cNvPicPr/>
                <p:nvPr/>
              </p:nvPicPr>
              <p:blipFill>
                <a:blip r:embed="rId5"/>
                <a:stretch>
                  <a:fillRect/>
                </a:stretch>
              </p:blipFill>
              <p:spPr>
                <a:xfrm>
                  <a:off x="5714048" y="2598145"/>
                  <a:ext cx="277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862F00B-CDB0-4952-9F96-4DC34CD8D9A2}"/>
                    </a:ext>
                  </a:extLst>
                </p14:cNvPr>
                <p14:cNvContentPartPr/>
                <p14:nvPr/>
              </p14:nvContentPartPr>
              <p14:xfrm>
                <a:off x="5756168" y="2503465"/>
                <a:ext cx="773280" cy="146880"/>
              </p14:xfrm>
            </p:contentPart>
          </mc:Choice>
          <mc:Fallback>
            <p:pic>
              <p:nvPicPr>
                <p:cNvPr id="6" name="Ink 5">
                  <a:extLst>
                    <a:ext uri="{FF2B5EF4-FFF2-40B4-BE49-F238E27FC236}">
                      <a16:creationId xmlns:a16="http://schemas.microsoft.com/office/drawing/2014/main" id="{9862F00B-CDB0-4952-9F96-4DC34CD8D9A2}"/>
                    </a:ext>
                  </a:extLst>
                </p:cNvPr>
                <p:cNvPicPr/>
                <p:nvPr/>
              </p:nvPicPr>
              <p:blipFill>
                <a:blip r:embed="rId7"/>
                <a:stretch>
                  <a:fillRect/>
                </a:stretch>
              </p:blipFill>
              <p:spPr>
                <a:xfrm>
                  <a:off x="5747528" y="2494465"/>
                  <a:ext cx="7909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63038666-826F-44E3-8A94-FCDC137A4ECE}"/>
                    </a:ext>
                  </a:extLst>
                </p14:cNvPr>
                <p14:cNvContentPartPr/>
                <p14:nvPr/>
              </p14:nvContentPartPr>
              <p14:xfrm>
                <a:off x="5831408" y="2832505"/>
                <a:ext cx="1181160" cy="257040"/>
              </p14:xfrm>
            </p:contentPart>
          </mc:Choice>
          <mc:Fallback>
            <p:pic>
              <p:nvPicPr>
                <p:cNvPr id="8" name="Ink 7">
                  <a:extLst>
                    <a:ext uri="{FF2B5EF4-FFF2-40B4-BE49-F238E27FC236}">
                      <a16:creationId xmlns:a16="http://schemas.microsoft.com/office/drawing/2014/main" id="{63038666-826F-44E3-8A94-FCDC137A4ECE}"/>
                    </a:ext>
                  </a:extLst>
                </p:cNvPr>
                <p:cNvPicPr/>
                <p:nvPr/>
              </p:nvPicPr>
              <p:blipFill>
                <a:blip r:embed="rId9"/>
                <a:stretch>
                  <a:fillRect/>
                </a:stretch>
              </p:blipFill>
              <p:spPr>
                <a:xfrm>
                  <a:off x="5822768" y="2823865"/>
                  <a:ext cx="119880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590413D0-F7F7-4EBA-80E4-6DC906D3F30F}"/>
                    </a:ext>
                  </a:extLst>
                </p14:cNvPr>
                <p14:cNvContentPartPr/>
                <p14:nvPr/>
              </p14:nvContentPartPr>
              <p14:xfrm>
                <a:off x="4845008" y="3827545"/>
                <a:ext cx="39600" cy="8280"/>
              </p14:xfrm>
            </p:contentPart>
          </mc:Choice>
          <mc:Fallback>
            <p:pic>
              <p:nvPicPr>
                <p:cNvPr id="9" name="Ink 8">
                  <a:extLst>
                    <a:ext uri="{FF2B5EF4-FFF2-40B4-BE49-F238E27FC236}">
                      <a16:creationId xmlns:a16="http://schemas.microsoft.com/office/drawing/2014/main" id="{590413D0-F7F7-4EBA-80E4-6DC906D3F30F}"/>
                    </a:ext>
                  </a:extLst>
                </p:cNvPr>
                <p:cNvPicPr/>
                <p:nvPr/>
              </p:nvPicPr>
              <p:blipFill>
                <a:blip r:embed="rId11"/>
                <a:stretch>
                  <a:fillRect/>
                </a:stretch>
              </p:blipFill>
              <p:spPr>
                <a:xfrm>
                  <a:off x="4836368" y="3818545"/>
                  <a:ext cx="572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49E57F3-44E2-49D2-A7ED-4DBB9AB5112A}"/>
                    </a:ext>
                  </a:extLst>
                </p14:cNvPr>
                <p14:cNvContentPartPr/>
                <p14:nvPr/>
              </p14:nvContentPartPr>
              <p14:xfrm>
                <a:off x="4901888" y="3810985"/>
                <a:ext cx="1506240" cy="91440"/>
              </p14:xfrm>
            </p:contentPart>
          </mc:Choice>
          <mc:Fallback>
            <p:pic>
              <p:nvPicPr>
                <p:cNvPr id="10" name="Ink 9">
                  <a:extLst>
                    <a:ext uri="{FF2B5EF4-FFF2-40B4-BE49-F238E27FC236}">
                      <a16:creationId xmlns:a16="http://schemas.microsoft.com/office/drawing/2014/main" id="{B49E57F3-44E2-49D2-A7ED-4DBB9AB5112A}"/>
                    </a:ext>
                  </a:extLst>
                </p:cNvPr>
                <p:cNvPicPr/>
                <p:nvPr/>
              </p:nvPicPr>
              <p:blipFill>
                <a:blip r:embed="rId13"/>
                <a:stretch>
                  <a:fillRect/>
                </a:stretch>
              </p:blipFill>
              <p:spPr>
                <a:xfrm>
                  <a:off x="4892888" y="3802345"/>
                  <a:ext cx="15238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04BD4BC6-4081-445A-B005-E2E99D19E02D}"/>
                    </a:ext>
                  </a:extLst>
                </p14:cNvPr>
                <p14:cNvContentPartPr/>
                <p14:nvPr/>
              </p14:nvContentPartPr>
              <p14:xfrm>
                <a:off x="6818528" y="3351265"/>
                <a:ext cx="162000" cy="450000"/>
              </p14:xfrm>
            </p:contentPart>
          </mc:Choice>
          <mc:Fallback>
            <p:pic>
              <p:nvPicPr>
                <p:cNvPr id="12" name="Ink 11">
                  <a:extLst>
                    <a:ext uri="{FF2B5EF4-FFF2-40B4-BE49-F238E27FC236}">
                      <a16:creationId xmlns:a16="http://schemas.microsoft.com/office/drawing/2014/main" id="{04BD4BC6-4081-445A-B005-E2E99D19E02D}"/>
                    </a:ext>
                  </a:extLst>
                </p:cNvPr>
                <p:cNvPicPr/>
                <p:nvPr/>
              </p:nvPicPr>
              <p:blipFill>
                <a:blip r:embed="rId15"/>
                <a:stretch>
                  <a:fillRect/>
                </a:stretch>
              </p:blipFill>
              <p:spPr>
                <a:xfrm>
                  <a:off x="6809888" y="3342265"/>
                  <a:ext cx="17964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33445406-E4AC-4035-BA5B-4990C4306732}"/>
                    </a:ext>
                  </a:extLst>
                </p14:cNvPr>
                <p14:cNvContentPartPr/>
                <p14:nvPr/>
              </p14:nvContentPartPr>
              <p14:xfrm>
                <a:off x="6835448" y="3270265"/>
                <a:ext cx="722520" cy="608040"/>
              </p14:xfrm>
            </p:contentPart>
          </mc:Choice>
          <mc:Fallback>
            <p:pic>
              <p:nvPicPr>
                <p:cNvPr id="13" name="Ink 12">
                  <a:extLst>
                    <a:ext uri="{FF2B5EF4-FFF2-40B4-BE49-F238E27FC236}">
                      <a16:creationId xmlns:a16="http://schemas.microsoft.com/office/drawing/2014/main" id="{33445406-E4AC-4035-BA5B-4990C4306732}"/>
                    </a:ext>
                  </a:extLst>
                </p:cNvPr>
                <p:cNvPicPr/>
                <p:nvPr/>
              </p:nvPicPr>
              <p:blipFill>
                <a:blip r:embed="rId17"/>
                <a:stretch>
                  <a:fillRect/>
                </a:stretch>
              </p:blipFill>
              <p:spPr>
                <a:xfrm>
                  <a:off x="6826808" y="3261625"/>
                  <a:ext cx="740160" cy="625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0778B37F-38F1-4FA5-9B2F-604BD5F8C1A7}"/>
                    </a:ext>
                  </a:extLst>
                </p14:cNvPr>
                <p14:cNvContentPartPr/>
                <p14:nvPr/>
              </p14:nvContentPartPr>
              <p14:xfrm>
                <a:off x="7513328" y="3552145"/>
                <a:ext cx="895680" cy="43560"/>
              </p14:xfrm>
            </p:contentPart>
          </mc:Choice>
          <mc:Fallback>
            <p:pic>
              <p:nvPicPr>
                <p:cNvPr id="14" name="Ink 13">
                  <a:extLst>
                    <a:ext uri="{FF2B5EF4-FFF2-40B4-BE49-F238E27FC236}">
                      <a16:creationId xmlns:a16="http://schemas.microsoft.com/office/drawing/2014/main" id="{0778B37F-38F1-4FA5-9B2F-604BD5F8C1A7}"/>
                    </a:ext>
                  </a:extLst>
                </p:cNvPr>
                <p:cNvPicPr/>
                <p:nvPr/>
              </p:nvPicPr>
              <p:blipFill>
                <a:blip r:embed="rId19"/>
                <a:stretch>
                  <a:fillRect/>
                </a:stretch>
              </p:blipFill>
              <p:spPr>
                <a:xfrm>
                  <a:off x="7504688" y="3543505"/>
                  <a:ext cx="9133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9863520E-23CB-4399-8A3A-6F92F5959A90}"/>
                    </a:ext>
                  </a:extLst>
                </p14:cNvPr>
                <p14:cNvContentPartPr/>
                <p14:nvPr/>
              </p14:nvContentPartPr>
              <p14:xfrm>
                <a:off x="7979528" y="3395545"/>
                <a:ext cx="449280" cy="444240"/>
              </p14:xfrm>
            </p:contentPart>
          </mc:Choice>
          <mc:Fallback>
            <p:pic>
              <p:nvPicPr>
                <p:cNvPr id="15" name="Ink 14">
                  <a:extLst>
                    <a:ext uri="{FF2B5EF4-FFF2-40B4-BE49-F238E27FC236}">
                      <a16:creationId xmlns:a16="http://schemas.microsoft.com/office/drawing/2014/main" id="{9863520E-23CB-4399-8A3A-6F92F5959A90}"/>
                    </a:ext>
                  </a:extLst>
                </p:cNvPr>
                <p:cNvPicPr/>
                <p:nvPr/>
              </p:nvPicPr>
              <p:blipFill>
                <a:blip r:embed="rId21"/>
                <a:stretch>
                  <a:fillRect/>
                </a:stretch>
              </p:blipFill>
              <p:spPr>
                <a:xfrm>
                  <a:off x="7970888" y="3386905"/>
                  <a:ext cx="466920" cy="461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78423316-1377-4F44-A4A2-4A40164675B3}"/>
                    </a:ext>
                  </a:extLst>
                </p14:cNvPr>
                <p14:cNvContentPartPr/>
                <p14:nvPr/>
              </p14:nvContentPartPr>
              <p14:xfrm>
                <a:off x="8561288" y="3371425"/>
                <a:ext cx="151560" cy="387000"/>
              </p14:xfrm>
            </p:contentPart>
          </mc:Choice>
          <mc:Fallback>
            <p:pic>
              <p:nvPicPr>
                <p:cNvPr id="16" name="Ink 15">
                  <a:extLst>
                    <a:ext uri="{FF2B5EF4-FFF2-40B4-BE49-F238E27FC236}">
                      <a16:creationId xmlns:a16="http://schemas.microsoft.com/office/drawing/2014/main" id="{78423316-1377-4F44-A4A2-4A40164675B3}"/>
                    </a:ext>
                  </a:extLst>
                </p:cNvPr>
                <p:cNvPicPr/>
                <p:nvPr/>
              </p:nvPicPr>
              <p:blipFill>
                <a:blip r:embed="rId23"/>
                <a:stretch>
                  <a:fillRect/>
                </a:stretch>
              </p:blipFill>
              <p:spPr>
                <a:xfrm>
                  <a:off x="8552288" y="3362785"/>
                  <a:ext cx="16920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77B9E27F-18E7-4BF4-B92D-9E365EEE3653}"/>
                    </a:ext>
                  </a:extLst>
                </p14:cNvPr>
                <p14:cNvContentPartPr/>
                <p14:nvPr/>
              </p14:nvContentPartPr>
              <p14:xfrm>
                <a:off x="8588288" y="3247945"/>
                <a:ext cx="1590480" cy="532800"/>
              </p14:xfrm>
            </p:contentPart>
          </mc:Choice>
          <mc:Fallback>
            <p:pic>
              <p:nvPicPr>
                <p:cNvPr id="17" name="Ink 16">
                  <a:extLst>
                    <a:ext uri="{FF2B5EF4-FFF2-40B4-BE49-F238E27FC236}">
                      <a16:creationId xmlns:a16="http://schemas.microsoft.com/office/drawing/2014/main" id="{77B9E27F-18E7-4BF4-B92D-9E365EEE3653}"/>
                    </a:ext>
                  </a:extLst>
                </p:cNvPr>
                <p:cNvPicPr/>
                <p:nvPr/>
              </p:nvPicPr>
              <p:blipFill>
                <a:blip r:embed="rId25"/>
                <a:stretch>
                  <a:fillRect/>
                </a:stretch>
              </p:blipFill>
              <p:spPr>
                <a:xfrm>
                  <a:off x="8579648" y="3238945"/>
                  <a:ext cx="1608120" cy="550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F4474B81-E5E2-401C-BC99-827829D875D0}"/>
                    </a:ext>
                  </a:extLst>
                </p14:cNvPr>
                <p14:cNvContentPartPr/>
                <p14:nvPr/>
              </p14:nvContentPartPr>
              <p14:xfrm>
                <a:off x="9949448" y="3375385"/>
                <a:ext cx="313920" cy="369720"/>
              </p14:xfrm>
            </p:contentPart>
          </mc:Choice>
          <mc:Fallback>
            <p:pic>
              <p:nvPicPr>
                <p:cNvPr id="18" name="Ink 17">
                  <a:extLst>
                    <a:ext uri="{FF2B5EF4-FFF2-40B4-BE49-F238E27FC236}">
                      <a16:creationId xmlns:a16="http://schemas.microsoft.com/office/drawing/2014/main" id="{F4474B81-E5E2-401C-BC99-827829D875D0}"/>
                    </a:ext>
                  </a:extLst>
                </p:cNvPr>
                <p:cNvPicPr/>
                <p:nvPr/>
              </p:nvPicPr>
              <p:blipFill>
                <a:blip r:embed="rId27"/>
                <a:stretch>
                  <a:fillRect/>
                </a:stretch>
              </p:blipFill>
              <p:spPr>
                <a:xfrm>
                  <a:off x="9940448" y="3366385"/>
                  <a:ext cx="33156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D6B2C3CB-0FF4-4D27-AAFE-DB66C544A41A}"/>
                    </a:ext>
                  </a:extLst>
                </p14:cNvPr>
                <p14:cNvContentPartPr/>
                <p14:nvPr/>
              </p14:nvContentPartPr>
              <p14:xfrm>
                <a:off x="10426088" y="3319225"/>
                <a:ext cx="123840" cy="542880"/>
              </p14:xfrm>
            </p:contentPart>
          </mc:Choice>
          <mc:Fallback>
            <p:pic>
              <p:nvPicPr>
                <p:cNvPr id="19" name="Ink 18">
                  <a:extLst>
                    <a:ext uri="{FF2B5EF4-FFF2-40B4-BE49-F238E27FC236}">
                      <a16:creationId xmlns:a16="http://schemas.microsoft.com/office/drawing/2014/main" id="{D6B2C3CB-0FF4-4D27-AAFE-DB66C544A41A}"/>
                    </a:ext>
                  </a:extLst>
                </p:cNvPr>
                <p:cNvPicPr/>
                <p:nvPr/>
              </p:nvPicPr>
              <p:blipFill>
                <a:blip r:embed="rId29"/>
                <a:stretch>
                  <a:fillRect/>
                </a:stretch>
              </p:blipFill>
              <p:spPr>
                <a:xfrm>
                  <a:off x="10417088" y="3310585"/>
                  <a:ext cx="141480" cy="560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EEAD1B00-6E76-4C8E-9F4C-24B151DD4BD0}"/>
                    </a:ext>
                  </a:extLst>
                </p14:cNvPr>
                <p14:cNvContentPartPr/>
                <p14:nvPr/>
              </p14:nvContentPartPr>
              <p14:xfrm>
                <a:off x="10405928" y="3261265"/>
                <a:ext cx="827280" cy="627120"/>
              </p14:xfrm>
            </p:contentPart>
          </mc:Choice>
          <mc:Fallback>
            <p:pic>
              <p:nvPicPr>
                <p:cNvPr id="20" name="Ink 19">
                  <a:extLst>
                    <a:ext uri="{FF2B5EF4-FFF2-40B4-BE49-F238E27FC236}">
                      <a16:creationId xmlns:a16="http://schemas.microsoft.com/office/drawing/2014/main" id="{EEAD1B00-6E76-4C8E-9F4C-24B151DD4BD0}"/>
                    </a:ext>
                  </a:extLst>
                </p:cNvPr>
                <p:cNvPicPr/>
                <p:nvPr/>
              </p:nvPicPr>
              <p:blipFill>
                <a:blip r:embed="rId31"/>
                <a:stretch>
                  <a:fillRect/>
                </a:stretch>
              </p:blipFill>
              <p:spPr>
                <a:xfrm>
                  <a:off x="10396928" y="3252265"/>
                  <a:ext cx="844920" cy="644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9E5A8D4C-069F-4582-A737-6B4772461883}"/>
                    </a:ext>
                  </a:extLst>
                </p14:cNvPr>
                <p14:cNvContentPartPr/>
                <p14:nvPr/>
              </p14:nvContentPartPr>
              <p14:xfrm>
                <a:off x="10685288" y="3667705"/>
                <a:ext cx="533880" cy="939240"/>
              </p14:xfrm>
            </p:contentPart>
          </mc:Choice>
          <mc:Fallback>
            <p:pic>
              <p:nvPicPr>
                <p:cNvPr id="21" name="Ink 20">
                  <a:extLst>
                    <a:ext uri="{FF2B5EF4-FFF2-40B4-BE49-F238E27FC236}">
                      <a16:creationId xmlns:a16="http://schemas.microsoft.com/office/drawing/2014/main" id="{9E5A8D4C-069F-4582-A737-6B4772461883}"/>
                    </a:ext>
                  </a:extLst>
                </p:cNvPr>
                <p:cNvPicPr/>
                <p:nvPr/>
              </p:nvPicPr>
              <p:blipFill>
                <a:blip r:embed="rId33"/>
                <a:stretch>
                  <a:fillRect/>
                </a:stretch>
              </p:blipFill>
              <p:spPr>
                <a:xfrm>
                  <a:off x="10676288" y="3658705"/>
                  <a:ext cx="551520" cy="956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A9D2AA4D-1C2C-405A-BBFD-1FAED10ED53A}"/>
                  </a:ext>
                </a:extLst>
              </p14:cNvPr>
              <p14:cNvContentPartPr/>
              <p14:nvPr/>
            </p14:nvContentPartPr>
            <p14:xfrm>
              <a:off x="6996728" y="4782625"/>
              <a:ext cx="2391480" cy="146880"/>
            </p14:xfrm>
          </p:contentPart>
        </mc:Choice>
        <mc:Fallback>
          <p:pic>
            <p:nvPicPr>
              <p:cNvPr id="23" name="Ink 22">
                <a:extLst>
                  <a:ext uri="{FF2B5EF4-FFF2-40B4-BE49-F238E27FC236}">
                    <a16:creationId xmlns:a16="http://schemas.microsoft.com/office/drawing/2014/main" id="{A9D2AA4D-1C2C-405A-BBFD-1FAED10ED53A}"/>
                  </a:ext>
                </a:extLst>
              </p:cNvPr>
              <p:cNvPicPr/>
              <p:nvPr/>
            </p:nvPicPr>
            <p:blipFill>
              <a:blip r:embed="rId35"/>
              <a:stretch>
                <a:fillRect/>
              </a:stretch>
            </p:blipFill>
            <p:spPr>
              <a:xfrm>
                <a:off x="6988088" y="4773625"/>
                <a:ext cx="2409120" cy="164520"/>
              </a:xfrm>
              <a:prstGeom prst="rect">
                <a:avLst/>
              </a:prstGeom>
            </p:spPr>
          </p:pic>
        </mc:Fallback>
      </mc:AlternateContent>
    </p:spTree>
    <p:extLst>
      <p:ext uri="{BB962C8B-B14F-4D97-AF65-F5344CB8AC3E}">
        <p14:creationId xmlns:p14="http://schemas.microsoft.com/office/powerpoint/2010/main" val="2348361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3333</TotalTime>
  <Words>1156</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MicroServices</vt:lpstr>
      <vt:lpstr>PowerPoint Presentation</vt:lpstr>
      <vt:lpstr>What are microservices? </vt:lpstr>
      <vt:lpstr>MicroService Architecture</vt:lpstr>
      <vt:lpstr>Drawbacks of Monolithic Architecture</vt:lpstr>
      <vt:lpstr>Reasons for Microservices</vt:lpstr>
      <vt:lpstr>Why MS?</vt:lpstr>
      <vt:lpstr>Rules for a good MS architecture</vt:lpstr>
      <vt:lpstr>Challenges of Microservices Architecture</vt:lpstr>
      <vt:lpstr>Spring Cloud</vt:lpstr>
      <vt:lpstr>Netflix</vt:lpstr>
      <vt:lpstr>Spring Cloud Config</vt:lpstr>
      <vt:lpstr>Spring Cloud Config Server</vt:lpstr>
      <vt:lpstr>How to address challenges of MicroServices</vt:lpstr>
      <vt:lpstr>Visibility and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Radha V Krishna</dc:creator>
  <cp:lastModifiedBy>Anjana Krishna</cp:lastModifiedBy>
  <cp:revision>31</cp:revision>
  <dcterms:created xsi:type="dcterms:W3CDTF">2018-08-07T11:54:15Z</dcterms:created>
  <dcterms:modified xsi:type="dcterms:W3CDTF">2021-04-13T15:30:35Z</dcterms:modified>
</cp:coreProperties>
</file>