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5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10488,'-16'58'0,"3"-1"-7392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13 168 3144,'0'0'0,"-3"-17"0,-2-14 0,4 2-984,1-1 984,-3-30-1024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1176,'2'2'5,"0"2"83,0-1-1,0 0 1,1 1 0,-1-1 0,1 0-1,0 0 1,0-1 0,5 5 0,-6-6-71,-1 0 1,0 0 0,1 0 0,-1 0 0,0 0-1,0 0 1,0 1 0,0-1 0,0 0 0,0 1 0,0-1-1,1 3 1,3 5 17,22 31 136,-11-18-115,13 16 0,45 47 0,-69-79-46,1 0 0,0-1 0,0 1 1,1-1-1,9 6 0,-13-10-2,0 1 0,-1-1 0,1 0 0,0 0 0,0 0 0,0 0-1,0 0 1,0-1 0,0 1 0,0-1 0,0 0 0,0 0 0,0 0 0,0 0 0,5-2 0,-1-2 212,-2-4-138,0 1 0,-1-1 0,1 0-1,-2-1 1,1 1 0,-1-1 0,0 1 0,-1-1 0,0 0 0,0 0 0,-1 0-1,-1 0 1,1 0 0,-1 0 0,-1 0 0,-1-11 0,-3-9 423,-1-1 0,-16-41-1,20 65-401,-1 0 0,-1 0 0,1 1 0,-1-1 0,0 1 0,-8-9-1,10 12-22,-1-1 0,1 1 0,-1 0 0,0 0 0,0 1 0,0-1 0,0 1 0,0-1 0,0 1 0,0 0 0,0 0-1,-1 0 1,1 0 0,0 1 0,-1-1 0,-3 1 0,6 0-52,-1 0 0,1 0 0,-1 0 0,0 1 0,1-1 0,-1 0 0,1 1 0,-1-1 0,1 1 0,-1 0 0,1-1 0,0 1-1,-1 0 1,1 0 0,0 0 0,-1 0 0,1 0 0,0 0 0,0 0 0,0 1 0,0-1 0,0 0 0,0 0 0,0 1 0,1-1 0,-1 1 0,0 1 0,-2 4 28,0 1 0,1-1 1,0 1-1,0 0 0,1 0 1,0 0-1,1 0 0,-1-1 0,2 1 1,-1 0-1,1 0 0,0 0 1,1 0-1,-1 0 0,2-1 0,-1 1 1,1-1-1,0 1 0,6 9 1,-1-4-39,0 0 0,0 0 0,1-1 0,1 0 1,0 0-1,0-1 0,1-1 0,1 0 0,13 9 1,-23-17-55,0-1 0,0 0 1,0 0-1,0-1 0,0 1 1,0 0-1,0-1 0,0 1 1,0-1-1,0 0 0,1 1 1,-1-1-1,0 0 0,0 0 1,0-1-1,1 1 1,-1 0-1,0-1 0,0 1 1,0-1-1,0 0 0,0 0 1,0 1-1,0-2 0,0 1 1,0 0-1,0 0 0,-1 0 1,1-1-1,0 1 0,-1-1 1,1 1-1,0-3 0,4-2-24,-1-1 0,0 0 0,0 0 0,-1 0 0,0-1 0,0 1 0,2-10-1,-2 6 155,-3 7-49,0 0 0,0-1-1,1 1 1,0 0 0,-1 0 0,2 0-1,-1 0 1,0 1 0,1-1 0,-1 0 0,1 1-1,0 0 1,0-1 0,5-2 0,-6 6-34,-1 0 0,1 0 0,0 0 0,-1 0 0,1 1 1,0-1-1,-1 1 0,1-1 0,-1 1 0,1-1 0,0 1 0,-1 0 0,3 2 1,-3-3-3,8 5-35,5 3 101,0 0 0,-1 1 0,0 1 0,23 22 0,-29-26-66,-4-2-20,0-1-1,1 0 0,-1-1 0,1 1 0,0 0 0,4 1 1,-7-4 3,0 1 0,0-1 0,0 0 0,0 1 0,0-1 0,0 0 0,0 0 0,0 0 0,0 0 0,1 0 0,-1 0 0,0 0 0,0-1 0,0 1 0,0 0 0,0 0 0,0-1 0,0 1 0,0-1 0,0 1 0,-1-1 0,1 1 0,0-1 0,0 0 0,0 1 0,0-1 0,-1 0 0,1 0 0,0 1 0,-1-1 0,2-1 0,5-10-20,0 1-1,0-1 1,-1-1-1,0 1 1,-1-1-1,-1 0 1,0-1-1,0 1 1,-2 0 0,1-1-1,-1-21 1,3-24 60,-4 58-29,-1 0 0,0 1 0,0-1 0,0 0 0,0 0 0,1 0 0,-1 1 0,0-1 0,1 0-1,-1 1 1,1-1 0,-1 0 0,1 1 0,-1-1 0,1 0 0,-1 1 0,1-1 0,0 1 0,-1-1 0,1 1 0,0-1 0,-1 1 0,1 0 0,0-1 0,0 1 0,-1 0 0,1 0 0,0-1 0,0 1 0,0 0 0,-1 0 0,1 0 0,0 0 0,0 0 0,0 0 0,-1 0 0,1 0 0,0 1 0,0-1 0,0 0 0,-1 0 0,1 0 0,0 1 0,0-1 0,1 1 0,3 2 5,1-1 0,-1 1 1,0 0-1,0 0 0,5 4 0,57 54 43,-44-39-183,40 31 0,-62-52 53,0 0 0,1 0-1,-1 0 1,0-1 0,1 1 0,-1 0 0,1 0 0,-1-1-1,1 1 1,-1-1 0,1 1 0,-1-1 0,1 0-1,-1 0 1,1 0 0,0 0 0,-1 0 0,1 0-1,-1 0 1,1 0 0,0-1 0,-1 1 0,1 0 0,-1-1-1,1 1 1,-1-1 0,3-1 0,18-6-4141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3592,'0'0'0,"8"28"0,1 19 0,-6-39-2056,-3-25 2056,3 8-416</inkml:trace>
  <inkml:trace contextRef="#ctx0" brushRef="#br0" timeOffset="1">381 126 1440,'14'83'-127,"8"34"138,-9-33 1279,7 26-687,38 152-27,-43-208-1345,-2-4-831</inkml:trace>
  <inkml:trace contextRef="#ctx0" brushRef="#br0" timeOffset="2">1 212 7800,'0'0'0,"29"5"0,17 2 0,28-4-2312,21-1 2312,72 3-3352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3864,'-9'20'-442,"4"-10"-498,7-27 595,-2 17 432,-1 0 0,1-1-1,0 1 1,0-1-1,0 1 1,0-1 0,1 1-1,-1-1 1,0 1 0,0-1-1,0 1 1,0-1 0,0 1-1,1-1 1,-1 1-1,0 0 1,0-1 0,1 1-1,-1-1 1,0 1 0,1 0-1,-1-1 1,0 1 0,1 0-1,-1-1 1,0 1-1,1 0 1,-1 0 0,1-1-1,0 1 1,9 10 1286,6 24-196,-12-22-1064,7 27 657,42 225 1231,-45-223-1540,22 144 350,-3 21-395,-23-164-209,28 266 399,-23-212-379,-8-66-144,0-1 96,1-1 1,1 1 0,8 30-1,-10-56-171,0 0 0,0 0 0,0 0 0,1 0 0,-1 0 0,1-1 0,0 1-1,0 0 1,0-1 0,0 1 0,1-1 0,2 3 0,-4-5-7,0 0-1,-1 0 1,1-1-1,0 1 1,0 0 0,0 0-1,-1 0 1,1-1-1,0 1 1,0-1 0,-1 1-1,1 0 1,0-1-1,-1 1 1,1-1 0,0 0-1,-1 1 1,1-1-1,0-1 1,1 1 0,16-20 2,-8 1-81,0-1 0,-1 0 0,-1 0 0,-1 0 0,-2-1 0,6-32 1,-8 33-120,0 0-1,-2 0 1,-1-27 0,-1 28 78,1-20-555,-8-43-1,5 60 498,2 6-134,-2 0-1,0 1 1,-1 0-1,-1 0 1,-7-18-1,-8-22-685,-20-80-4063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2424,'0'0'0,"25"1"0,13 4 0,26 2-1344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25 2424,'27'-1'-61,"35"3"-446,65 5-14,100 2 2042,0-5-324,-182-3-249,299 1 1852,-213-10-1976,145-13 917,-178 16-1210,-86 5-482,147-12 1781,-143 10-1425,0 1 1,23 1 0,-36 1-368,-1 0 0,1 0 1,-1 0-1,1 0 0,-1 0 0,0 0 0,1 1 1,-1-1-1,0 1 0,0 0 0,0-1 0,0 1 1,0 0-1,-1 0 0,1 0 0,0 0 0,-1 1 1,0-1-1,1 0 0,-1 1 0,0-1 0,0 3 1,1 4 28,0-1 1,-1 1 0,0-1 0,-1 1-1,0-1 1,-1 10 0,1 12 38,1 23 59,13 179 238,-2-56-134,19 49-17,-16-133-170,29 190 53,-41-268-134,1 17-25,-4-16 0,0-1-1,0 0 0,-1 0 0,-1 0 0,-5 19 0,5-30 19,1 1-1,-1-1 1,0 0-1,-1 1 1,1-1 0,0 0-1,-1-1 1,0 1-1,0 0 1,0-1-1,0 1 1,0-1 0,0 0-1,0 0 1,-4 1-1,-5 3-18,0-2 0,-18 6 0,22-8 23,0 1-24,-2 0-1,1-1 1,0-1-1,0 1 1,-1-1-1,-17-1 1,-22 0-50,-83 5-1,13-5-45,11-2 48,-141 2 8,195 0 60,-211-3-6,211 2-8,-85 0 0,-29-2 16,6 2 4,5 1 0,3 1 0,5 4 0,130-4 0,-244 14 8,96 1 8,137-12-11,9 0 25,-37 0 1,57-4-16,5-1 4,67-18-22,63-30-1902,-11 5-7615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1352,'1'2'1329,"6"26"-595,0 0 0,-2 1 0,-1-1 0,1 33-1,-5-41-679,3 32 503,25 166 1042,-10-109-1126,17 90-57,-28-160-248,-1-1-156,39 255 1120,-39-254-1017,0-7 179,3 55 0,-10-90-293,1 0 0,0 0 1,-1 0-1,0 0 0,0 0 0,1 0 1,-3-3-1,-8-28-26,-20-133-300,20 75-1003,-8-50-5172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0 992,'0'0'0,"19"21"0,11 18 0,19 20-264</inkml:trace>
  <inkml:trace contextRef="#ctx0" brushRef="#br0" timeOffset="1">247 41 2248,'0'0'0,"21"5"0,13 3 0,23 2-1208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5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9 2696,'58'-2'343,"48"2"722,86 8 972,-111-8-929,131-13 1036,-197 12-1872,0 1 0,0 0 1,21 4-1,-25-3 29,0 0 0,0 0 0,-1-1-1,19-2 1,-27 1 88,-1 1-333,0 0 1,0 0-1,0-1 0,0 1 1,-1 0-1,1 0 0,0 0 1,0 0-1,0 0 1,0 0-1,0 0 0,0 0 1,-1 0-1,1 0 0,0 1 1,0-1-1,0 0 1,0 0-1,0 1 0,-1-1 1,1 1-1,0-1 0,0 1 1,-1-1-1,1 1 0,0-1 1,-1 1-1,1 0 1,-1-1-1,1 1 0,-1 0 1,1-1-1,-1 1 0,1 0 1,-1 0-1,1 0 1,-1 0-1,4 4 41,0-1 1,0 0-1,0 0 0,1-1 1,5 4-1,10 9 115,1 7 119,-1 0 0,29 42 0,-19-21-325,-6-3-30,20 45 1,-38-73 21,9 33-12,18 107-18,-30-139 30,2 28-29,-5-34 27,2 48-23,-9 100 0,6-145 40,1 1-5,-1 1 1,-1-1-1,0-1 1,0 1-1,-5 12 0,4-16 7,-1 0 0,-1 0 0,1 0-1,-1 0 1,-1-1 0,0 1 0,0-2-1,0 1 1,-14 11 0,-10 7-7,16-14 1,-32 23-69,44-33 48,-1 0 0,1 0 0,-1-1 0,1 1 0,-1-1 0,0 1 0,1-1-1,-1 0 1,1 0 0,-1 0 0,0-1 0,1 1 0,-1-1 0,1 1 0,-1-1 0,-3-1 0,-23-4 3,-33-1 1,19 7 8,-7 5 0,-12 2 0,-12 2 0,-118 9 88,33-1 21,122-13-1,-187 26 60,180-24 0,-356 78 462,297-59-266,139-49-220,-26 15-122,67-83-2151,-4 5-8671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265 938 5024,'-1'-2'70,"0"1"1,0 0 0,1 0-1,-1 0 1,0-1-1,1 1 1,-1 0 0,1 0-1,-1-1 1,1 1-1,0-1 1,0 1 0,-1 0-1,1-1 1,0 1-1,0-1 1,0 1 0,1 0-1,-1-1 1,0 1-1,0 0 1,1-1 0,-1 1-1,1-2 1,12-36 2196,-12 37-2155,7-26 213,-2 1 0,0-1 0,3-46 0,-8 60-292,1-107 768,-2 96-634,-2-29 52,-8-105 281,9 138-334,-2-24 122,-11-59-1,8 73 169,2-1 0,-2-41 0,6 73-451,0-1 0,1 0 0,-1 1 0,0-1 1,0 1-1,1-1 0,-1 1 0,0-1 0,1 1 0,-1-1 0,1 1 0,-1-1 0,0 1 1,1 0-1,-1-1 0,1 1 0,-1 0 0,1-1 0,-1 1 0,1 0 0,0 0 1,-1-1-1,1 1 0,-1 0 0,1 0 0,-1 0 0,1 0 0,0 0 0,0 0 1,27-3 18,-13 3-10,6-3-7,12-1 5,50 2 0,-35 2-12,8 0 0,143-1-38,-117-1 20,126 7-72,-115-2 29,59 7 1,16 0-46,-78-7 72,1 1 13,17-1 17,-25 3 1,69 0-9,-65-6 4,14-2 7,107 1 9,-39 4 5,-52-4 40,-2 0-23,204 18 114,-262-13-124,12 3-16,1 1-4,-3-2 0,-15 2 0,-6 0 0,10-3 0,8-4 0,100 6 50,-50-9 86,-104 1-33,0 0 0,0-1 0,0 0 0,-1 0 0,1-1 0,-1 0 0,0-1 0,10-4 0,-18 7 65,-1 1-157,0 0 1,1 0-1,-1 1 0,0-1 1,0 0-1,1 0 0,-1 0 1,0 0-1,0 1 0,0-1 1,1 0-1,-1 0 0,0 0 1,0 1-1,0-1 0,0 0 1,1 0-1,-1 1 0,0-1 1,0 0-1,0 0 0,0 1 1,0-1-1,0 0 0,0 1 1,0-1-1,0 0 0,0 0 1,0 1-1,0-1 0,0 0 1,0 1-1,0-1 0,0 0 1,0 0-1,0 1 0,0-1 1,-4 17 237,3-13-241,-13 48 95,1-9 14,3 0 0,-7 51 0,17-85-108,-10 134 164,13-76-99,19 87 108,-6-91-146,-3-21-8,2-1 0,29 56 0,-14-43-26,-30-53-3,1 0-1,0 1 0,-1-1 0,1 0 0,-1 0 0,1 0 0,-1 1 0,1-1 0,-1 0 0,0 0 0,0 1 0,0-1 0,0 0 0,0 1 0,0-1 0,0 0 0,0 1 0,0-1 0,0 0 0,-1 0 0,0 2 0,0-1-3,0-1-1,-1 0 1,0 0 0,1 1-1,-1-1 1,0 0-1,1 0 1,-1 0-1,0-1 1,0 1-1,0 0 1,0-1-1,0 1 1,0-1-1,1 1 1,-4-1-1,-47 8-18,13-3 24,-4-2 2,-153 3 146,68 2-66,-81-8-36,113 0-12,-167 4 28,146-6-60,-142-9 8,-33 1 19,183 4-20,25 0-2,-17-1-4,-99-9 27,142 10-10,-5-4-16,-17-2-4,-10-4 0,-117-19 22,147 27-20,0 3-2,-1 1 0,-126-6-14,111 5-2,-93-9-8,104 8 14,-68-5-6,75 11-8,46 1 28,-64 4-121,-94-6 1,147-1 94,0 1-1,0 1 1,0 1 0,-45 8-1,43-2-49,19-3 7,14-3-55,2-3 54,0 0 1,-1 0 0,1-1-1,-1 0 1,0 0-1,0-1 1,8-5 0,15-6-1667,49-21-8294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2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1176,'84'-25'504,"163"-50"928,-194 60-453,59-13-214,63-5 179,-156 30-906,32-3 388,-15 6-90,-1 1 1,61 10-1,-84-8-290,36 11 244,99 45 223,-89-31-243,96 35 51,-81-38-234,-29-13 15,85 12 0,-110-22-94,-9-1 0,0 0-1,0-1 0,14-1 0,27-4 52,67-15 1,-45-1-28,117-43 512,-169 57-509,34-16 107,146-74 798,-189 90-819,1 2-1,0-1 1,15-3 0,-10 3-73,-6 3 58,1 0-1,-1 1 1,1 0 0,-1 1 0,1 0 0,0 1 0,0 0 0,16 4 0,-6-1-30,-1 2 1,0 1-1,0 1 0,0 1 0,-1 1 1,0 0-1,0 2 0,29 20 1,75 57 228,-82-59-282,-23-17-27,1-1 0,0-1 0,0-1 0,1-1 1,25 6-1,-31-10 1,-5-2-6,-1 0-1,1-1 0,14 1 1,173 0-149,-115-8 84,108-25-108,-119 13 108,-32 7 28,96-25 13,-77 27 32,-4 2 1,-4 3 1,-31 4 28,0 1 0,-1 0 0,0 2 0,1 0-1,36 12 1,-27-5 144,-1 2 0,0 1-1,28 17 1,-45-24-127,1-1 1,0 0-1,1-1 0,-1-1 1,1 0-1,-1 0 1,15 0-1,-13-1-28,35 3-7,-2-5 6,84-11 1,-107 6 57,0-1 1,-1-1-1,0-1 1,-1-1-1,1-1 1,29-19-1,-36 21-87,24-12 367,2 1 1,44-12 0,-80 29-301,12-5 6,28-7 420,32-2 50,-73 15-465,0 0-1,0 1 1,0 0 0,0 0-1,-1 0 1,1 1-1,0 0 1,0 0-1,0 0 1,8 3-1,-5-1-39,-8-3-26,0 0 0,0 0 0,1 0-1,-1 0 1,0 0 0,0 0 0,1 0 0,-1 0-1,0 0 1,0 1 0,1-1 0,-1 0 0,0 0-1,0 0 1,1 0 0,-1 0 0,0 1-1,0-1 1,0 0 0,1 0 0,-1 0 0,0 1-1,0-1 1,0 0 0,0 0 0,0 1 0,0-1-1,1 0 1,-1 0 0,0 1 0,0-1 0,0 1-1,1 4-130,0-1-1,-1 1 0,0 1 0,0-1 0,0 0 0,0 0 0,-1 0 0,-1 4 0,1-1-791,-3 45-9590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0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1 904,'0'0'0,"-8"0"0,-4 0 608,19 3 8,15 0-616,-5-2-520,4 3 520,19 0-664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0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5024,'195'71'1706,"-121"-38"-1251,141 69 1036,-122-59-886,117 47 792,-131-59-938,119 40 1085,-189-68-1455,7 3 184,-1-2 0,1 0 0,-1 0 0,28 1 1,-42-6-253,-1 1 0,1-1 0,0 0 0,0 0 1,-1 1-1,1-1 0,0 0 0,-1 0 0,1 0 0,-1 0 1,1 0-1,-1 0 0,1 0 0,-1 0 0,0 0 1,0 0-1,1 0 0,-1 0 0,0 0 0,0 0 1,0 0-1,0 0 0,0-2 0,1-41-414,-1 27 92,3-17-1403,1-17-6502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1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4400,'0'0'0,"0"7"0,3 6 0,-1 5-2824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1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4400,'2'2'-11,"7"10"-950,-21-3-172,4-4 1054,-4 2 820,1 0 1,0 1-1,1 0 0,0 1 0,0 0 1,1 1-1,-16 20 0,3 13 706,15-26-928,0 0 0,1 0 0,1 0 0,-6 32 0,8 12 77,3 19 47,12 102 0,-11-177-628,1 0-1,-1 0 0,1 0 1,0 0-1,0 0 0,0 0 1,1-1-1,-1 1 0,1-1 1,4 5-1,-2-2-5,-2-4-4,0 1 1,0 0 0,0-1-1,1 0 1,0 1-1,0-1 1,0-1-1,0 1 1,0-1-1,0 1 1,8 2-1,-6-3 0,1 1 0,0 0 1,-1-1 0,1 0 0,0 0 0,0-1 0,1 0-1,11 1 1,-9-2 5,16 2 0,0-2 1,-1-1-1,32-5 0,-27 3-49,-13 2 25,-11 0-30,1 1 0,0-1 0,0 0 0,9-3 0,2 0-18,-1 0-149,-1 0 1,0 0-1,0-2 0,0 0 1,0-1-1,22-13 1,-31 15-41,0-1 1,0 0-1,0-1 1,-1 1-1,0-1 1,0-1-1,8-14 1,0-12-1077,10-20-4680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1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586 118 2248,'-70'22'19,"70"-22"-15,0 0 1,0 0-1,-1 0 1,1 1-1,0-1 1,-1 0-1,1 0 1,0 0 0,-1 0-1,1 1 1,0-1-1,-1 0 1,1 0-1,0 0 1,-1 0-1,1 0 1,-1 0 0,1 0-1,0 0 1,-1 0-1,1 0 1,0 0-1,-1-1 1,1 1-1,0 0 1,-1 0-1,1 0 1,0 0 0,-1 0-1,1-1 1,0 1-1,0 0 1,-1 0-1,1-1 1,1-3 29,5-4 149,0 2 0,1-1-1,9-7 1,6-6 1523,-22 19-1625,1 1 0,-1-1-1,1 1 1,-1-1 0,1 0 0,-1 1 0,0-1-1,1 0 1,-1 1 0,0-1 0,0 0-1,0 1 1,1-1 0,-1 0 0,0 0-1,0 1 1,0-1 0,0 0 0,0 0-1,0 1 1,0-1 0,0 0 0,-1 0 0,1 1-1,0-1 1,-1 0 0,0-2 103,0 1-1,0 0 1,-1-1 0,1 1-1,-1 0 1,1 0 0,-1 0-1,-3-2 1,2 1 10,-1 0 0,0 0 1,0 0-1,-1 0 0,1 1 0,0-1 0,-1 1 1,0 1-1,-8-4 0,-23 0 347,0 2-1,0 1 1,0 1-1,-53 7 1,75-4-427,0 1 1,0 0 0,0 1 0,0 0 0,-14 8 0,11-4 18,1 1 1,0 1 0,1 0-1,0 1 1,-21 20-1,31-27-129,1-1 0,0 1 0,0 0 0,1 0 0,-1 1 0,1-1 0,0 1 0,-4 7 0,3-4 2,2-2-1,0 0 1,0 0 0,0 0 0,1 1 0,0-1 0,0 0 0,1 1 0,0-1 0,0 1 0,0-1 0,1 0 0,2 13 0,3 0 14,3-5-17,-5-9-12,1-1 1,-1 1-1,1-1 1,0-1 0,0 1-1,0-1 1,0 0 0,1 0-1,0 0 1,-1-1-1,1 1 1,0-2 0,0 1-1,0-1 1,7 1 0,9 1-46,1-2 0,40-3 0,-51 1 50,-5 1 4,0 0 0,0 0 0,-1-1 0,1 0 0,0 0 0,7-3 0,5 1 36,2-1 28,-18 4-46,-1-1 0,1 0 1,0 1-1,0-1 0,-1 1 0,1 0 0,0 0 0,0 0 1,0 0-1,0 1 0,-1-1 0,1 1 0,0 0 1,0-1-1,-1 1 0,1 0 0,-1 1 0,1-1 1,-1 0-1,1 1 0,-1 0 0,0-1 0,1 1 0,-1 0 1,3 4-1,0 0 24,-1 1 1,0-1-1,0 1 1,-1 0-1,1 0 1,-2 0-1,1 0 1,3 15 0,19 60 57,-12-47-10,13 63 0,-22-70-102,2 35 0,-5-41-18,-1-20 24,0 1 1,0-1-1,0 1 0,0 0 0,0-1 1,-1 1-1,1 0 0,-1-1 0,1 1 1,-1-1-1,0 1 0,0-1 1,-1 0-1,-1 4 0,-1-2 3,1 0 0,-1-1 0,0 0 0,0 0 0,0 0 0,-1 0 1,1 0-1,-1-1 0,1 0 0,-1 0 0,-10 3 0,-11 3 8,-6-1-2,-3-1 115,-36 1 0,60-6-34,-1-1 1,0-1 0,1 1 0,-1-2 0,0 0-1,-21-6 1,31 7-157,-1-1 1,1 1-1,0-1 0,0 1 0,0-1 1,0 0-1,0 0 0,0 0 0,1 0 0,-1 0 1,0-1-1,1 1 0,0 0 0,-2-3 1,-2-5-1541,-9-9-7794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1888,'-3'8'-51,"2"-5"103,0 0 0,0-1-1,0 1 1,0 0 0,0 0-1,0 0 1,1 1 0,0-1 0,-1 0-1,1 0 1,0 0 0,1 0-1,-1 0 1,1 0 0,-1 0-1,1 0 1,1 4 0,64 221 2476,-46-141-2072,26 156 734,-32-132-643,4 84-16,-15-155-270,6 150 84,-9-154-211,-18 149 186,16-160-244,0 0 65,-1 0 0,0-1 0,-2 1 0,-15 44 0,5-47 76,15-22-216,0 0-1,-1 0 0,1 0 1,0 0-1,0 0 1,0 0-1,0 0 0,0 1 1,0-1-1,0 0 0,-1 0 1,1 0-1,0 0 0,0 0 1,0 0-1,0 0 1,0 0-1,-1 0 0,1 0 1,0 0-1,0 0 0,0 0 1,0 0-1,-1 0 0,1 0 1,0 0-1,0 0 0,0 0 1,0 0-1,0 0 1,-1 0-1,1 0 0,0 0 1,0 0-1,0 0 0,0 0 1,0 0-1,-1 0 0,1 0 1,0 0-1,0-1 1,0 1-1,0 0 0,0 0 1,0 0-1,0 0 0,-1 0 1,-1-5-2,1 0 1,-1 0-1,1 0 1,0-1-1,0 1 1,0 0-1,1-6 1,-1 6-14,0-9-37,1-1-1,0 1 1,0 0-1,5-25 0,2-12-1026,2-71-4688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307 925 8608,'0'0'0,"1"-23"0,2-16 0,2-23-5976</inkml:trace>
  <inkml:trace contextRef="#ctx0" brushRef="#br0" timeOffset="1">0 60 3768,'0'0'0,"14"3"0,9 2 0,12 2-2352</inkml:trace>
  <inkml:trace contextRef="#ctx0" brushRef="#br0" timeOffset="2">232 29 1176,'0'0'0,"26"-4"0,18-6 0,27-5-408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19:4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36 2160,'104'-14'1057,"49"3"123,-83 6-316,135-1 52,82 6-364,-228 1-264,213 4 116,-221-4-136,183 3 171,-191-2 121,5 2-303,305 33 1879,-331-34-1879,75 12 402,-87-12-572,1-1 0,-1 1 1,0 1-1,-1 0 0,1 1 1,-1 0-1,17 11 1,-21-11-18,-1-1 0,0 0 0,0 1 0,0 0 0,-1 0 0,1 0 0,-1 0 0,-1 1 0,4 6 0,10 44 65,-14-49-108,7 39 280,-2 0 0,1 51-1,8 64-7,-10-124-241,19 104 125,-6-71-49,40 92 103,-32-102-154,5 14-14,19 49 310,-50-121-375,-1-1 0,0 0 0,0 0 0,1 1 0,-1-1 0,0 0 0,0 0 0,0 1 0,0-1 0,0 0 0,-1 0 0,1 1 0,0-1 0,0 0 0,-1 0 0,1 0 0,-1 1 1,1-1-1,-1 0 0,0 0 0,1 0 0,-1 0 0,0 0 0,0 0 0,0 0 0,1 0 0,-1 0 0,0-1 0,0 1 0,0 0 0,0-1 0,-1 1 0,1 0 0,-1 0 1,-4 1 0,0 1 1,0-1 0,0 0 0,-10 1 0,12-2-5,-15 4 13,0-1 1,-37 3 0,25-5-6,-90 10 0,78-8-24,-47-2 1,-8-2-319,-148 3 13,192-3 280,-224 4-26,222-2-19,-215 13-18,217-12 77,-218 15-46,218-13-128,-219 27-54,218-26 189,-209 22-35,214-22-32,-314 41-147,248-28 190,-30 2-15,128-19 89,-47 4-34,71-7-47,0 0 0,0 0-1,1-1 1,10-3 0,-4 0 64,39-12-7,90-29 19,-103 35-112,85-23 4,73-19-1428,100-27-6097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4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1748 7 8248,'-51'-6'98,"50"6"-51,0 0 1,-1-1-1,1 1 0,-1 0 0,1 0 0,-1 0 0,1 0 0,-1 0 0,1 1 0,-1-1 0,1 0 0,0 1 0,-1-1 0,1 1 0,0-1 0,-1 1 0,1 0 0,0-1 1,-1 1-1,1 0 0,-1 1 0,-14 8 499,0 0-316,-19 9 115,-46 21 1,-6-9-194,-79 24 41,123-43 182,-229 61 126,215-57-266,-226 60 128,230-61 18,20-5-191,-197 66 523,54-11 80,64-22-244,107-40-531,6 0-13,7-1-5,-8-2 1,6 1-1,0 0-1,0-1 1,0 0 0,0 0-1,0-1 1,0 1-1,0-1 1,0 0 0,7-3-1,-1 0-470,0-1-1,-1-1 1,0 0-1,11-8 1,24-14-8262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4216,'0'0'0,"16"-5"0,8-2 0,-10 2-2368,-5 0 2368,16-5-616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2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1264,'104'7'1628,"-90"-5"-1615,189 25 933,-152-17-644,-34-6-258,41 12-9,103 27-50,-95-27-18,119 15-110,-100-25 70,127-10 74,-121-4 270,-21-1-51,17-3-176,103-29-8,-184 39-20,31-7 245,-27 6-207,173-56 252,8-15 269,-114 47-151,111-36 457,-168 56-841,-10 3 76,0 1-1,0 1 1,13-3 0,13 0 248,1 1 1,48 1-1,-24 11 31,-40-4-274,0 0 0,0 2 1,0 1-1,27 12 0,-33-11-100,26 17 144,89 67 221,-78-56-291,82 45 42,-120-73-131,31 12 50,3-3-10,12 4-35,6-6-6,3-4-3,-30-8-13,1-2 0,-1-1 0,60-9 0,-78 7 6,44-12-49,144-50-47,-122 34 49,107-44-99,-121 44 118,98-34-19,-163 62 58,0 0-1,0 1 1,-1 0 0,1 1 0,0 0 0,0 0 0,13 2 0,-7-1 11,13 1 82,-1 1 0,1 2 0,-1 0 1,29 10-1,-53-14-99,21 7 101,-1 0 0,-1 2 0,28 16 1,-32-16-2,30 17 88,72 35-8,-106-55-178,24 8 8,1-5 5,73 10-1,-93-18-14,-9 0-9,1-2-1,-1 1 1,17-3 0,151-15-252,-163 14 250,42-13-6,84-39-14,-87 30 22,-17 7 2,7-2 6,-19 12 7,-1 2 1,1 0 0,0 2-1,1 0 1,27 1 0,-32 2 34,1 1 0,-1 1 0,0 0 0,29 7 0,-31-4 101,-1 1-1,1 1 1,-1 0-1,23 13 1,85 52 154,-110-63-290,1-1 1,30 12-1,-33-15-14,2 1-20,0 0 1,0-1 0,0-1-1,20 1 1,-17-2-6,2 2-73,1-2 0,0-1-1,32-1 1,-24-1 18,18-2-107,78-16-1,-57 0 106,102-42-114,-98 34 128,109-27-106,-107 35 485,113-16 677,-176 34-867,1 0 1,-1 0-1,0 2 0,1-1 1,-1 1-1,0 1 0,0 0 1,15 5-1,-7 0 43,0 0 0,0 2 0,22 13 0,-16-6-19,-11-7-87,0-1 0,0 0 1,1-1-1,0-1 0,24 7 1,-27-10-59,1-1 0,0 0 1,0-1-1,0-1 1,0 0-1,0-1 0,17-3 1,-9 2-6,-15 1 5,-1 0-1,0 0 1,0-1-1,0 0 1,0 0 0,0 0-1,0 0 1,0-1-1,-1 0 1,1 0-1,5-5 1,-4 3 1,-3 3-13,1-1-1,-1 0 0,0 0 0,0 0 1,0 0-1,0-1 0,0 1 1,-1-1-1,1 0 0,-1 0 1,0 0-1,-1 0 0,3-7 1,6-13-1405,25-43-6895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789 740 3952,'-1'-2'30,"0"1"0,-1-1 1,1 1-1,0-1 0,-1 1 0,1 0 1,-1-1-1,0 1 0,0 0 1,1 0-1,-1 0 0,0 0 0,0 0 1,0 1-1,0-1 0,0 1 0,-2-1 1,-37-8 690,36 9-674,-29-5 79,1 3 1,0 0-1,-65 7 0,77-3-8,1 0 532,0 1 1,0 0 0,-38 13-1,36-9-428,-2 0 254,0 1 1,0 2-1,-25 13 1,26-12-297,17-9 8,-1 1 0,1 0-1,-1 1 1,1 0-1,0-1 1,-9 10 0,-1-1 5,2-1-71,-30 27 587,33-27-488,1 0 1,0 1 0,1 0-1,1 0 1,0 1 0,-11 23 0,18-30-169,-1 0 1,1 0 0,0 1-1,1-1 1,-1 1 0,1-1 0,1 1-1,-1-1 1,1 0 0,0 1-1,1-1 1,-1 0 0,5 9 0,0-7 66,1-4-92,-1-1 1,0-1 0,1 1-1,-1-1 1,1 0 0,0-1 0,0 1-1,-1-1 1,1-1 0,0 1 0,12-2-1,3-1 34,41-7 0,-56 8-57,0 0 0,-1-1-1,1 0 1,-1 0 0,1 0 0,-1-1 0,6-3 0,7-4 2,52-25-1,-28 8-10,53-44 0,-68 46-36,126-140-55,-125 129-137,95-148-104,-104 148 24,47-143-104,-44 107 18,-14 45 336,0 4 30,-6 16 23,0-1 1,-1 0-1,0 0 0,0 0 1,0-9-1,-2 17 9,3-19-20,0-32 0,-3 46 17,0 0 0,0 0 0,-1 0 0,1 0 1,-1 0-1,0 0 0,0 0 0,-1 0 0,0 1 0,1-1 1,-1 0-1,-1 1 0,1 0 0,-5-6 0,6 10 8,0 1-1,1-1 1,-1 1-1,0-1 0,0 1 1,1-1-1,-1 1 1,0 0-1,1 0 1,-1-1-1,1 1 1,-1 0-1,1 0 0,-2 1 1,-2 6 65,1 0 0,-1 0 0,1 0 0,1 0 0,-1 0 0,2 1-1,-2 11 1,0-7-54,2-4 13,0-1 1,0 1 0,0-1 0,1 1 0,1-1 0,-1 1 0,1-1 0,3 12 0,2 15 118,29 119 391,-28-124-414,13 52 10,41 107 135,-36-120-179,37 88-3,-61-155-103,0-1 0,0 1 0,0 0 0,0 0 0,0-1 0,0 1 1,1-1-1,-1 1 0,1-1 0,-1 1 0,1-1 0,0 0 0,-1 0 0,1 0 0,0 0 0,0 0 1,0 0-1,2 0 0,10 6-1725,22 16-8006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4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10312,'62'156'60,"-39"-107"-72,34 83-379,-51-117 360,17 25-331,38 51-1056,-5-8-3868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1976 396 1352,'-239'0'1384,"158"0"-799,-129-9 778,120-4-1247,-133-31 642,127 18-436,-66-25-10,70 22 254,12 5-3,-66-15 14,54 12 97,23 6-293,16 5-136,-99-27 470,75 21 1,-32-9 660,104 31-1372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1 904,'20'5'234,"-20"-4"-223,0 0-1,0-1 0,0 1 0,0 0 1,0-1-1,0 1 0,0 0 1,-1-1-1,1 1 0,0 0 0,0-1 1,0 1-1,-1-1 0,1 1 0,0 0 1,-1-1-1,1 1 0,0-1 1,-1 1-1,1-1 0,-1 1 0,1-1 1,-1 1-1,1-1 0,-1 0 1,0 1-1,1-1 0,-1 0 0,0 1 1,-73 59 1177,70-57-1097,0 1 0,0 0 1,1 0-1,-1 0 0,1 0 1,0 1-1,0-1 0,1 1 1,-5 9-1,4-6-8,-1 0 61,1 0 1,0 1 0,0-1 0,1 1 0,-3 13-1,4-12-55,0-4-4,0 1 0,1-1 0,0 1 0,0-1 0,1 0 0,0 1 0,0-1 0,0 0 0,1 1-1,3 6 1,-2-4 11,-1 1 40,2-1-1,0 0 0,0 0 0,0-1 1,1 1-1,0-1 0,11 13 0,-9-12-58,-5-6-20,1 1 0,-1-1 0,1 0 0,0 0 0,-1 0 0,1 0 0,1 0 0,-1-1 0,6 5 1,4 1 24,-2 1-30,-7-5-16,0-1-1,0 0 1,1 0 0,-1-1 0,1 1-1,-1-1 1,8 2 0,77 28 241,-70-29-250,90-8-930,-8-1-3770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4576,'8'2'32,"-3"0"99,1 0 0,0 0 0,0 0-1,0-1 1,0 0 0,0 0 0,0-1-1,0 0 1,0 0 0,9-1-1,-12 1-131,0 0-1,0 0 0,0 1 1,-1-1-1,1 1 0,0 0 1,-1 0-1,1 0 0,0 0 1,-1 0-1,0 1 0,1-1 1,-1 1-1,0-1 0,1 1 1,1 2-1,-2-2 2,63 50 71,-60-47 9,0 0 0,0 0 0,-1 1-1,0-1 1,0 1 0,0 0 0,-1 0 0,5 12 0,-3-8-20,7 15 227,11 29-1,-18-40-233,-3-10-7,0 0 0,-1 1 0,1-1-1,-1 0 1,0 1 0,0-1-1,-1 1 1,1 7 0,0 6 16,1-1-17,1 36 366,-16 139 607,7-168-715,4-18-259,-6 10-9,3-13-27,2-8-16,2-1 86,-1 0 0,1 1 1,0-1-1,1 0 1,0 0-1,-1 0 0,2 0 1,-1 0-1,2-6 1,-2-5-21,0 10 0,0 0 0,1 0 1,0 0-1,0 0 0,1 0 0,3-9 0,41-127 390,23-20 88,-54 132-481,2-5 186,93-159 64,-88 160-250,-9 14-87,7-10-182,1 1 1,35-38 0,10 6-1827,-7 7-4473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 2520,'0'0'0,"-5"-3"0,1 0 0,-1 20-1216,2 12 1216,-5 17-352</inkml:trace>
  <inkml:trace contextRef="#ctx0" brushRef="#br0" timeOffset="1">65 264 728,'0'0'0,"1"-9"0,7-5 0,1-10-72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416 155 1080,'-27'15'21,"27"-15"-17,0 0-1,0 0 0,0 0 0,-1 1 1,1-1-1,0 0 0,0 0 0,-1 0 1,1 0-1,0 0 0,0 0 1,0 0-1,-1 0 0,1 0 0,0 0 1,0 0-1,-1 0 0,1 0 0,0 0 1,0 0-1,-1 0 0,1 0 1,0 0-1,0 0 0,0 0 0,-1 0 1,1-1-1,0 1 0,0 0 0,0 0 1,-1 0-1,1 0 0,-11-7 45,0 1-1,-16-13 1,16 12-8,-53-11 15,62 18-51,0-1 0,-1 1 0,1-1 0,0 1 0,-1 0 1,1 0-1,0 0 0,-1 0 0,1 0 0,0 1 0,-1-1 1,1 1-1,-4 0 0,-5 3 4,-2-3 21,9-1 50,0 1 1,0 0-1,1 0 1,-1 0-1,0 0 1,0 0-1,0 1 1,-3 2-1,-9 3 281,1 0-1,0 2 1,1 0-1,-1 1 1,-23 21 0,30-23-252,5-6-50,1 0 1,0 1-1,0-1 1,0 1-1,0-1 0,0 1 1,0 0-1,1 0 1,0 0-1,-1 0 0,0 4 1,-2 4 125,1 0 1,0 1-1,1 0 1,0-1-1,1 1 1,0 0 0,1 0-1,1 0 1,2 19-1,9 12-8,-11-38-115,0-1 0,0 0 0,1 0 0,0 0 0,0 0 0,0-1 0,0 1-1,0 0 1,5 4 0,3 5 30,18 26 32,-14-24 138,69 45 71,-65-52-265,86 13 29,-83-21-15,88-18 32,-87 10-58,15-12-25,0-1 1,-1-2-1,41-35 0,-18-1-23,-7 0-2,-10 2-3,-9 8-2,-8 7 0,-13 21 68,-7 13 0,0 0 0,-1-1 0,1 1 0,-2-1 0,0 0 0,4-13 0,-8 24-44,1-1 0,0 0 0,-1 1-1,0-1 1,1 0 0,-1 0 0,0 1 0,0-1 0,1 0 0,-1 0 0,0 0 0,-1 1 0,-1 0 19,1 1-1,0-1 1,0 1-1,0 0 1,1 0-1,-4 5 1,-45 150 889,46-143-928,-1 1 156,1 1-1,1-1 1,0 1-1,0 26 1,0 12 201,-8 165 605,12-137-763,-1 97 93,14-425-235,-13 207-61,-1-64-9,3-25-76,17-68-9,-9 103-32,-9 73 116,-1 13-4,-1 0 1,1 0-1,1 0 1,-1 0-1,4-8 1,8-22-48,4 0 49,5 10 12,-19 24 0,-1 0 0,1 0 0,0 0 0,0 0 0,0 0 0,0 1 0,5-2 0,-5 2 0,0 0 0,0 1 0,1-1 0,-1 1 0,0 0 0,1 0 0,-1 0 0,4 0 0,-2 1 0,1 0 0,-1 1 0,0-1 0,0 1 1,7 3-1,28 21 5,-31-18-4,0-1-1,12 16 1,-8-6-2,-1 1 1,18 38 0,-28-53-1,0 2 1,1-1-1,-1 1 0,0 0 1,0 0-1,0 0 0,-1 0 1,1 0-1,0 9 0,0 3 1,6 36-10,-8-31-36,-15 92-30,9-93-24,-6 5 51,-1-1-1,-1 0 1,-1-1 0,-31 36 0,38-51 39,-36 32-69,20-20 8,-1-2 1,-47 27-1,70-45 58,0 0 0,-1 0 0,0 0 0,1-1-1,-1 1 1,1 0 0,-1-1 0,0 0 0,1 1 0,-6-2 0,3 1-50,5 0 31,-1 0-1,0-1 1,1 1-1,-1 0 1,1-1-1,-1 1 1,1-1-1,-1 1 0,1-1 1,-1 1-1,1-1 1,-1 1-1,1-1 1,-1 1-1,1-1 1,0 1-1,-1-1 1,1 0-1,0 1 1,0-1-1,-1 0 0,1 1 1,0-1-1,0-1 1,-1 0-41,-4-24-1357,-6-13-5276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5656,'0'0'0,"-8"20"0,-4 7 0,-8 21-3768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1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1712,'-4'3'31,"-1"0"1,1 1-1,0 0 1,0 0 0,0 0-1,1 0 1,-1 0-1,1 1 1,0 0-1,-3 6 1,2 5 386,0 1 1,1-1 0,0 1-1,2-1 1,0 1 0,2 23-1,-1-26-346,4 27 371,1-16-182,1-1 1,1 1 0,16 33-1,-17-45-208,16 24 360,-12-22-173,2 0 1,24 26 0,-30-36-205,0 1 1,0-1-1,1-1 0,-1 1 1,1-1-1,0 0 1,1 0-1,-1-1 1,1 0-1,8 2 0,-7-2-14,-6-2 5,-1 0 0,1-1 0,0 1 0,0-1 0,-1 1-1,1-1 1,0 0 0,0 0 0,-1 0 0,6-2 0,12-2 85,1-2 1,-2 0-1,1-2 1,-1 0 0,0-1-1,20-13 1,-26 11 147,1-7-129,-2-1 0,0 0 0,-1 0 0,15-39 1,-20 43-107,-4 11-10,0 1 1,-1-1-1,1 0 0,-1 0 0,0 0 0,0 0 0,-1-1 1,1 1-1,-1-5 0,0 1 8,0-1 0,0 0 0,-1 0 0,0 1-1,-1-1 1,0 1 0,0-1 0,-1 1 0,0 0 0,-1 0 0,1 0-1,-8-10 1,-14-11 36,25 28-41,-1 0-1,0 0 1,0 0-1,1 0 1,-1 1-1,0-1 1,0 0-1,0 1 1,0-1-1,0 1 1,0-1-1,-2 0 1,-23-8 122,-45-9 0,55 16-137,1 1 1,0 0-1,-1 1 0,1 1 0,-1 0 1,-19 5-1,16-3-1,-11 2-51,0 0 0,-31 11 1,11-2-1104,-83 20-5488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14968,'0'0'0,"18"5"0,14 6 0,19 3-10752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4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 709 816,'-75'-6'1171,"-145"7"-1,206 0-1037,0 1 0,1 0 0,-1 1 0,-15 6 0,15-5-72,0 0 46,1 0 1,-1 1-1,1 1 1,-14 8 0,-19 9 32,-129 71 295,154-83-414,9-4 19,-1 1 0,-15 13 0,-73 56 100,93-71-102,1 1 0,-1-1 0,1 1 0,-10 12 0,1 0-8,-1-2-12,-26 32 108,10-5 249,1 2-1,-25 51 1,22-23-220,24-46 165,6-13-174,0-1-68,0-1-1,1 1 1,1 0-1,0 0 1,1 0 0,-1 26-1,14 74 258,-4-90-214,55 115 70,-46-112 9,79 97 54,-73-101-180,110 80 62,-102-84 104,132 65 85,-128-71-138,142 35 41,-138-41-207,169 14 44,-165-19 109,167-10 50,-166 2-144,172-51 84,-173 41 177,175-90 118,-175 79-238,144-129 82,-180 151-276,-1 0-1,-1 0 1,1-1 0,-1 1 0,5-8 0,126-224 185,-131 230-201,-1 0 1,0 0-1,-1 0 0,1 0 1,1-13-1,-4 20-11,27-147 72,-13-11-107,-13 150-6,-1-1 0,0 0 0,0 1 0,-1-1 0,-3-13 0,4 22 41,-35-170-247,-19-6 88,54 176 159,-3-9-78,0 1 0,0 0 1,-1 0-1,0 0 0,0 0 0,-11-14 0,-112-153-463,-85-72-823,-101-141-4916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0 341 728,'0'0'0,"34"-4"0,23-2 0,33-7-72</inkml:trace>
  <inkml:trace contextRef="#ctx0" brushRef="#br0" timeOffset="1">705 208 1080,'0'0'0,"29"-7"0,19-3 0,27-6-336</inkml:trace>
  <inkml:trace contextRef="#ctx0" brushRef="#br0" timeOffset="2">1004 139 904,'0'0'0,"12"-7"0,11-7 0,11-7-200</inkml:trace>
  <inkml:trace contextRef="#ctx0" brushRef="#br0" timeOffset="3">1193 9 728,'0'0'0,"0"-4"0,0-1-72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3411 1306 1080,'1'-2'720,"13"-27"250,1 0 0,21-27 0,-7 12-112,12-15-234,-38 55-555,0 0 0,0-1 0,-1 1 1,1-1-1,-1 1 0,0-1 0,0 0 1,-1 0-1,0 0 0,1 0 0,-1-5 1,3-9 251,-3 12-212,0-1 0,0 1 0,-1-1 1,1 1-1,-1-1 0,-1 1 0,-2-15 1,-1 9 44,0 0 1,0 0 0,-2 0 0,-7-14 0,-12-19 94,4 15 148,-42-49-1,20 40-237,-113-106 322,117 107-312,21 21-151,0 1 0,-23-16 0,-116-78 135,139 99-143,-37-19 18,-131-59 84,164 79-106,-30-11 53,-138-45 48,165 58-103,11 4 28,-1 0 0,-25-4 0,-131-19 74,136 25-52,-281 3 515,10 13-112,289-12-379,0 1 0,-22 5-1,17-2-43,-58 13 113,-206 51 137,265-64-246,-165 51 128,20 6-88,113-39-75,0 2 2,-3 1-2,-113 58 33,110-48-24,22-10 28,-47 42 0,74-58-34,-20 23 44,-47 76 114,71-99-155,-9 26 57,5-5-6,1 0 0,-4 36 1,11-54-52,1-8 2,1 0 0,-1 0 0,1 0 0,1 0 0,0 9 0,4 29 79,16 61 1,-4-56-80,3-8-22,1 0 0,50 69 1,-58-91-15,1-1 1,0 0 0,31 27-1,-25-26 4,129 107-92,-84-85 81,111 52-66,-106-65 92,79 14 19,-122-35-9,52 11 15,17 1-15,129 0-100,-146-19 88,116-10 2,-156 7-20,146-24-24,-149 21-36,142-31-38,-50 8-70,-20 4 176,124-29 3,62-10-46,-179 40 50,-42 7 10,7-5 1,-14 1 0,-11-1 1,-10 1 24,65-44 1,-95 56-22,27-21 45,31-37 10,-69 64-55,0 0 1,0 0-1,0-1 0,-1 1 1,0-1-1,1 0 1,-2 0-1,4-6 1,2-6 1,21-46 1,8-68-2,-34 106-10,-15-108-2,12 131 5,0 0 0,-1 0 0,1-1 0,-1 1 1,0 0-1,0 0 0,1 0 0,-1 0 0,-1 0 0,1 0 0,0 1 0,-2-3 0,-36-47-16,-50-51 0,87 99 14,0 1-1,-1-1 1,0 1 0,1 0-1,-1 0 1,0 0 0,0 0-1,0 0 1,0 1 0,-1-1-1,-5-1 1,9 3 4,-132-47-48,-81-7-1568,-108-36-6417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1264,'0'0'0,"24"-6"0,1 1-472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2608,'55'-8'-343,"61"-11"-210,10-16 1200,-90 25-264,44-7 1,39-10 498,116-44 10,-186 56-352,188-63 180,-190 64-359,177-51 155,-182 53-128,334-75 907,-348 82-1209,0 1 307,40-12 1,-41 13-184,-25 3-189,0 0-1,0 0 0,1 0 0,-1 0 0,0-1 0,0 1 0,0 0 0,0-1 1,0 0-1,0 1 0,0-1 0,2-1 0,23 5 95,35 3-1271,-9-1-4844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 13448,'0'0'0,"-2"-11"0,-3-7 0,-2-11-9608</inkml:trace>
  <inkml:trace contextRef="#ctx0" brushRef="#br0" timeOffset="1">13 163 2424,'0'0'0,"8"-18"0,1-14 0,8-17-1344</inkml:trace>
  <inkml:trace contextRef="#ctx0" brushRef="#br0" timeOffset="2">1 172 1352,'0'0'0,"7"-6"0,3-6 0,6-7-536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497 814 2872,'-1'-7'12,"1"0"0,-2 1 0,1-1 0,-1 1 1,0-1-1,0 1 0,-6-12 0,-24-37 179,22 37-115,-20-39 501,-5-10 115,-70-88 1653,56 98-1346,-90-97 1921,123 136-2451,8 10-206,0 0 1,1 0-1,0-1 1,0 0 0,1-1-1,0 0 1,-7-18-1,16 24-48,2-1-117,-2 2-76,0 0-1,1 1 0,0-1 1,0 0-1,0 1 0,0 0 1,0 0-1,0 0 0,0 1 1,1 0-1,-1-1 1,9 0-1,128-19-1585,-10 1-6849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624 112 2072,'0'0'0,"14"-15"0,14-13 0,13-15-1080</inkml:trace>
  <inkml:trace contextRef="#ctx0" brushRef="#br0" timeOffset="1">343 123 816,'0'0'0,"-7"-3"0,-2-5 0,-5-1-136</inkml:trace>
  <inkml:trace contextRef="#ctx0" brushRef="#br0" timeOffset="2">113 43 1712,'0'0'0,"-22"-6"0,-11-9 0,-24-7-808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2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1897 637 3768,'-68'-20'16,"-198"-65"99,54 7 1851,201 74-1807,-209-91 813,174 74-392,-169-86 210,174 86-316,-147-81 154,153 85-327,-126-45 115,131 54-169,-28 0 267,-117-1 1,106 18-504,15-2-1413,7 0-5324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0 662 992,'41'-44'11,"-41"44"-9,0 0 0,0 0 0,0 1 0,0-1 0,0 0 0,0 0 0,0 0 1,0 0-1,0 0 0,0 0 0,0 0 0,0 0 0,0 0 0,0 0 0,0 0 1,0 0-1,1 0 0,-1 1 0,0-1 0,0 0 0,0 0 0,0 0 0,0 0 1,0 0-1,0 0 0,0 0 0,0 0 0,0 0 0,0 0 0,0 0 0,0 0 1,0 0-1,0 0 0,0 0 0,1 0 0,-1 0 0,0 0 0,0 0 0,0 0 1,0 0-1,0 0 0,0 0 0,0 0 0,0 0 0,0 0 0,0 0 0,0 0 1,0 0-1,1 0 0,-1 0 0,0 0 0,0 0 0,0 0 0,0 0 0,0 0 0,0 0 1,0 0-1,0 0 0,0 0 0,0-1 0,-2 13 333,-5 15 150,7-26-528,0 1 70,0 0 0,0-1 0,0 1 0,0 0 0,0-1 0,0 1 0,1-1-1,-1 1 1,1 0 0,-1-1 0,1 1 0,0-1 0,0 0 0,-1 1 0,1-1 0,0 1 0,0-1-1,0 0 1,1 0 0,-1 0 0,0 0 0,2 2 0,12 6 121,0-1 0,0-1 0,0 0-1,31 8 1,-10-5 110,44 7 0,10-5-104,154 17 53,-161-21-154,-45-5 174,192 2 65,-183-5-192,178-8 91,-180 5 162,194-22 117,-192 17-236,170-40 91,-173 37-98,192-42 65,-188 42-192,182-40 46,-184 41-12,71-17-1,27-6-106,124-32 5,-220 54 129,178-33 30,-182 39-231,174 3-51,-175 3-122,298 26-271,-239-11 445,-61-7-53,163 49-28,-164-45 48,153 61-15,-153-59 62,172 63-4,-169-63 10,173 57-1,-172-59 8,191 47 1,-186-50 5,75 11-1,28-2 6,150-8 55,-246-12 221,222-20 117,-221 14-105,237-43 103,-235 38-155,239-55 98,-238 52-99,242-56 64,-241 56-203,240-67 40,-241 66-54,241-59 34,-242 61-54,236-43 38,-237 48 1,221-19 30,-225 25-76,226-4 30,-225 8 17,211 11 46,-213-8-47,228 28 18,-222-25-124,241 31-4,-237-31 4,274 21-8,-265-23-12,312 5 0,-304-10 60,332-2 26,-329-1 41,335-22 60,-336 18 13,328-31 76,-329 29-36,324-34 67,-327 32-153,285-52-27,-352 61-158,0 0 0,-1-1 0,1 0 0,11-5 0,122-51-224,42-35-1079,116-48-5160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0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2248,'-19'37'-47,"17"-33"-185,10-9 191,-7 4 89,0 0-1,0 0 1,0 1-1,0-1 1,0 0 0,0 1-1,0-1 1,1 1-1,-1-1 1,0 1 0,0 0-1,0-1 1,0 1 0,1 0-1,-1 0 1,0 0-1,0 0 1,1 0 0,-1 0-1,0 0 1,0 0 0,0 0-1,1 0 1,-1 1-1,0-1 1,0 1 0,0-1-1,0 1 1,0-1-1,0 1 1,0 0 0,0-1-1,0 1 1,0 0 0,0 0-1,0 0 1,0-1-1,0 1 1,-1 0 0,1 0-1,0 2 1,30 44 1111,-3 2-1,37 89 1,-31-47-571,17 57-52,-40-114-256,38 173 69,-40-163-281,26 170 28,-30-173-49,17 268 221,-22-202-143,0-78-81,-3 75 70,1-84-55,0-1 0,-2 0 0,-9 34-1,12-51-48,0 1 1,0 0-1,0 0 0,0-1 0,0 1 0,-1 0 0,1-1 0,-1 0 1,0 1-1,1-1 0,-1 0 0,0 0 0,0 0 0,-1 0 0,1 0 0,0 0 1,-1-1-1,1 1 0,-1-1 0,1 1 0,-1-1 0,0 0 0,1 0 1,-1 0-1,0-1 0,0 1 0,0-1 0,0 1 0,-3-1 0,-5 0-179,0-1 1,0-1-1,0 1 0,0-2 0,0 0 0,-14-5 0,-58-32-1589,0 1-656,83 39 2404,0 0 1,-1 0-1,1 0 0,0 0 0,-1-1 1,1 1-1,0 1 0,0-1 1,-1 0-1,1 0 0,0 0 1,0 0-1,-1 0 0,1 0 1,0 0-1,0 0 0,-1 0 1,1 0-1,0 0 0,0 1 1,0-1-1,-1 0 0,1 0 1,0 0-1,0 0 0,0 1 1,-1-1-1,1 0 0,0 0 1,0 1-1,0-1 0,0 0 1,0 0-1,0 0 0,-1 1 1,1-1-1,0 0 0,0 1 1,0-1-1,0 0 0,0 0 1,0 1-1,0-1 0,0 0 1,0 0-1,0 1 0,0-1 1,0 0-1,0 0 0,1 1 1,-1-1-1,0 0 0,0 0 1,0 1-1,0-1 0,0 0 1,0 0-1,1 0 0,-1 1 1,0-1-1,0 0 0,0 0 1,1 0-1,-1 0 0,0 1 1,1-1-1,17 19 77,2-1 0,22 16-1,-22-18 26,-1-2 293,1 0 1,0-2-1,1 0 0,0-2 1,33 13-1,-31-14-291,-9-4 108,1 0 0,1 0-1,20 3 1,-15-4-87,-10-2 65,0 0 0,0 0 1,0-1-1,1-1 1,11 0-1,-10 0-84,-5-1 0,-1 1 0,0-1 0,1 0-1,-1-1 1,0 1 0,0-1 0,0-1-1,10-4 1,-8 3-23,-4 2-5,-1-1 0,1 1 0,-1-1-1,1 0 1,-1 0 0,0 0 0,0-1 0,0 1 0,-1-1-1,6-7 1,-4 5-39,-3 4-26,-1 1 0,1-1 0,-1 0 0,1 1 0,-1-1 0,0 0 1,0 0-1,0 0 0,0 0 0,0 0 0,0 0 0,0-3 0,1-2 3,-1 4-5,0 0 0,0 0 0,-1 0 0,1 0-1,-1 0 1,0-1 0,0-3 0,-1 0-1,-1 1 1,0-1-1,0 1 1,0 0-1,-1 0 0,0 0 1,-5-8-1,8 13 0,-9-8-20,-8-1-247,0 0 0,-18-6 0,25 11-248,-62-32-5945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1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1176,'66'-13'768,"87"-6"0,-75 14-400,141 0 699,-131 5-838,133 0 642,-119 0-677,87-8 11,-151 6 150,249-7 325,-175 3-633,-53 4-108,223-15 651,-116 6-610,95-6-120,55 6-76,-219 10 193,-57 1-2,177-1-4,-174 1 10,302 1-21,-238-1 37,-65 0-3,170-1-4,-169 1 5,65-1 4,22 0 1,-120 1 0,262 8 153,-63 6 38,-166-12-30,184 6 56,-183-7-122,304 10 309,-244-8-367,-62-2 17,172 3 78,-171-4 208,166-4 118,-165 2-204,194-12 95,-191 11-121,179-14 71,-180 14-198,203-21 54,-200 18-15,179-16 58,-182 16-43,203-22 78,-199 23-19,195-23 50,-193 23-224,222-17 45,-220 17 102,201-23 39,-204 22-212,206-26-13,-207 25-74,194-28-39,-197 27-8,175-32-71,-180 33-41,31-3 13,9-2-492,151-40 1,-170 26-1295,-7 3-2815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1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1508 1 2248,'-132'104'1722,"59"-44"-1023,-9 2-231,-56 31-21,106-71-126,-161 112 132,153-107-139,-154 98 68,156-100-347,-52 36 4,-13 12-30,-57 44 39,136-97 159,-88 91 66,37-35-2193,75-75 1881,0-1-1,0 0 0,-1 0 1,1 1-1,0-1 1,0 0-1,0 0 1,0 0-1,-1 0 0,1 1 1,0-1-1,0 0 1,-1 0-1,1 0 0,0 0 1,0 0-1,0 0 1,-1 0-1,1 1 1,0-1-1,0 0 0,-1 0 1,1 0-1,0 0 1,-1 0-1,1 0 0,0 0 1,0 0-1,-1 0 1,1-1-1,0 1 1,0 0-1,-1 0 0,1 0 1,0 0-1,0 0 1,0 0-1,-1 0 0,1-1 1,0 1-1,0 0 1,0 0-1,-1 0 1,1-1-1,-2 0-373,-7-1-1434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1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7264,'-28'93'-3312,"25"-85"3163,1 1-1,0-1 1,1 1 0,-1 13-1,1-8 240,-1-1 253,1 0 1,0 0 0,3 23 0,-2-22-211,2 3 133,1-1 1,0 1 0,1-1 0,0 0 0,1 0 0,1 0-1,1 0 1,0-1 0,16 24 0,-20-34-258,8 9 391,10 4-132,40 26 0,-40-35 12,113 14 78,-103-22-244,132-19 38,-122 8-71,225-81-112,-210 68-635,267-143-1009,-26 14-2698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43 692 1624,'-41'-12'61,"41"12"-52,0 0-1,0 0 0,0 0 0,0 0 1,0 0-1,0 0 0,0 0 1,0 0-1,0 0 0,0 0 0,0 0 1,0 0-1,1 0 0,-1-1 1,0 1-1,0 0 0,0 0 1,0 0-1,0 0 0,0 0 0,0 0 1,0 0-1,0 0 0,0 0 1,0 0-1,0 0 0,0-1 0,0 1 1,0 0-1,0 0 0,0 0 1,0 0-1,0 0 0,0 0 0,0 0 1,0 0-1,0 0 0,0 0 1,-1 0-1,1-1 0,0 1 0,0 0 1,0 0-1,0 0 0,0 0 1,0 0-1,0 0 0,0 0 0,0 0 1,0 0-1,0 0 0,0 0 1,0 0-1,0 0 0,-1 0 1,1 0-1,0 0 0,0 0 0,0 0 1,0 0-1,0 0 0,7-3 98,65-5 1351,-16 3-871,-41 3-521,31-7 611,161-34 1161,-105 27-1411,68-21-62,-128 28-143,220-46 107,-206 43-40,230-46 121,-227 46-114,245-41 101,-243 42-209,232-52 73,-234 51-80,232-46 56,-233 47-136,228-42 66,-232 43 69,193-35 98,-201 37-98,192-40 492,-202 40-494,82-14-41,-59 17-239,-59 5 41,0 0 0,0 0 0,0 0 0,0 0 0,0 0 0,-1 0 0,1 0 0,0 0 0,0 0-1,0 0 1,0 0 0,0 0 0,0 0 0,0 1 0,0-1 0,0 0 0,0 0 0,0 0 0,0 0 0,0 0-1,1 0 1,-1 0 0,0 0 0,0 0 0,0 0 0,0 0 0,0 0 0,0 0 0,0 0 0,0 0 0,0 0 0,0 0-1,0 0 1,0 1 0,0-1 0,0 0 0,0 0 0,0 0 0,0 0 0,0 0 0,0 0 0,0 0 0,0 0 0,0 0-1,1 0 1,-1 0 0,0 0 0,0 0 0,0 0 0,0 0 0,-7 3-57,-24 6-1421,-6 4-5749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1080,'7'1'0,"80"8"73,40-1 70,85 9 586,8-5-691,-175-9-5,177 6 4,-178-8-49,163 10-5,-167-10-23,159 0-21,-159-1-5,281-12-22,-203 7 80,178-11-1,-186 8-150,-41 2 31,6 1 103,124-12 73,-188 16-103,1-1 223,-1 1-1,1 0 1,0 1-1,-1 0 0,1 0 1,20 5-1,-42 3 293,-12 3-744,-8 4-1369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1 816,'41'3'417,"-74"3"1455,32-6-1585,-27 10 2851,18-7-2649,-1 4 65,-16 23-70,-36 54-488,49-65-4,-28 51-215,26-42 73,9-17 135,0 1 0,1 0 1,0 0-1,1 0 0,1 1 1,0 0-1,0 0 0,-2 21 1,6-29 28,0 0 1,0 0 0,0 0-1,1 0 1,-1 0 0,1 0-1,0 0 1,1-1 0,-1 1 0,1 0-1,5 8 1,-5-6 21,3 2-19,-1 0 1,1-1 0,0 1 0,1-1-1,0 0 1,0-1 0,1 1-1,-1-1 1,2-1 0,-1 1-1,1-1 1,0 0 0,0-1-1,10 5 1,3-1-6,0-1 0,1-1 0,0-1 0,30 5 0,-38-10-10,34 0 8,-17-3-10,-1-2 0,57-14 0,-73 14-2,-6 2-8,0-1 0,-1 0 0,14-7 1,-3 1-7,-1-1 1,0-1 0,-1 0-1,0-2 1,18-18 0,-24 21 12,-6 6 2,-1 1 0,0-1 0,0 0 0,0 0 0,0-1 0,-1 1 0,3-7 0,1-2 5,0 0 0,-2-1 0,1 1-1,-2-1 1,0 0 0,0-1 0,-1 1 0,0-20 0,-3 19 3,1 10 5,0 0-1,-1 0 0,1 0 1,-1 0-1,-1 0 0,1 0 0,-1 0 1,-2-5-1,-3-9 31,-2 0-1,0 1 1,-1 0-1,-1 0 1,-17-20-1,19 27-11,6 8 27,1 0 0,-1 0 0,0 0 0,1 1 0,-1-1 0,-1 1-1,1 0 1,0 0 0,-6-3 0,-70-32 650,75 35-605,0 1 0,0-1 0,0 1-1,0 0 1,-1 0 0,1 1 0,0-1 0,-1 1 0,-6 0 0,-5 0 45,0-1-51,10 1-14,0-1 0,0 1 0,0 1 1,0-1-1,0 1 0,-9 2 0,-5 2 139,1 1 1,0 0-1,0 2 0,1 0 1,-30 19-1,15-1-145,22-13-48,-2 10-33,-11 26-1,21-33-240,3 2 118,2-1 0,5 26 0,-1-28-311,12 11-478,27 32-1,13 17-5648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38 373 8344,'-37'34'54,"37"-34"-47,0 0 0,0 0 0,1 0 0,-1 0 0,0 0 0,0 0 0,0 0 0,0 0 0,0 0 0,0 0 0,0 1 0,0-1 0,0 0 0,0 0 0,1 0 0,-1 0 0,0 0-1,0 0 1,0 0 0,0 0 0,0 0 0,0 0 0,0 1 0,0-1 0,0 0 0,0 0 0,0 0 0,0 0 0,0 0 0,0 0 0,0 0 0,0 0 0,0 1 0,0-1 0,0 0 0,0 0-1,0 0 1,0 0 0,0 0 0,0 0 0,0 0 0,0 0 0,0 0 0,0 1 0,0-1 0,-1 0 0,1 0 0,0 0 0,0 0 0,0 0 0,0 0 0,0 0 0,0 0 0,0 0 0,0 0 0,0 0-1,0 0 1,-1 0 0,1 0 0,0 1 0,0-1 0,0 0 0,0 0 0,0 0 0,0 0 0,7-1 88,26-12-68,-28 11-76,-1-1 1,1 1-1,0 0 1,0 1-1,0-1 0,1 1 1,-1 0-1,0 0 1,0 1-1,0 0 1,1-1-1,-1 2 0,0-1 1,1 1-1,-1 0 1,7 2-1,34 13-3,-22-7-23,42 10 1,-22-12 75,-28-6-23,1 0 0,0-1-1,-1-1 1,1 0 0,24-6 0,-28 1-5,1 0 0,-1-1 1,0 0-1,-1-1 0,0 0 1,13-12-1,-19 14 1,0 0 0,0-1 0,-1 1 0,1-2 0,-1 1 0,-1 0 0,0-1-1,5-12 1,-3 8 14,2-7 4,0-1 0,-1 0-1,-1 0 1,7-40-1,-10 41 14,-1 9 12,4-16 153,-2 0 0,1-34 0,-5 58 91,0 2-239,0 0-1,-1 1 1,1-1-1,0 0 1,-1 0-1,1 1 0,0-1 1,-1 0-1,1 1 1,0-1-1,0 1 1,0-1-1,-1 0 1,1 1-1,0-1 1,0 1-1,0-1 1,0 0-1,0 1 1,0-1-1,0 1 1,0-1-1,0 1 1,0-1-1,0 1 1,25 228 1106,-9-146-840,35 133 164,-25-130-416,-10-29-23,4 6-10,-5-12-184,-10-31-28,1 0 0,11 26 0,-16-45 185,-1-1 1,0 0-1,0 0 1,1 0-1,-1 0 1,0 0-1,1 0 1,-1 0-1,0 0 1,0 1-1,1-1 1,-1 0-1,0 0 1,1 0-1,-1-1 1,0 1-1,1 0 1,-1 0 0,0 0-1,0 0 1,1 0-1,-1 0 1,0 0-1,0 0 1,1-1-1,-1 1 1,0 0-1,0 0 1,1 0-1,-1 0 1,0-1-1,0 1 1,0 0-1,1 0 1,-1-1-1,0 1 1,0 0-1,0 0 1,0-1-1,1 1 1,-1 0-1,0 0 1,0-1-1,2-3-106,-1 0-1,1 1 1,-1-1-1,0 0 1,0 0-1,0 0 1,0 0-1,-1 0 1,0-7-1,-2-35-200,0 31 226,-4-149-2023,0-74 599,3 141 937,2 51 280,5-141 205,-4 185 143,0-1 0,1 1 0,-1-1-1,1 1 1,0 0 0,-1-1 0,3-3-1,-2 5-23,-1 1 0,0-1 0,1 1 0,-1-1 0,1 1 0,-1-1 0,1 1 0,-1 0 0,1-1-1,-1 1 1,1 0 0,-1-1 0,1 1 0,-1 0 0,1 0 0,0-1 0,-1 1 0,1 0 0,-1 0 0,1 0 0,0 0 0,-1 0-1,1 0 1,-1 0 0,1 0 0,0 0 0,-1 0 0,1 0 0,-1 0 0,1 1 0,0-1 0,-1 0 0,1 0 0,-1 1-1,1-1 1,-1 0 0,1 1 0,-1-1 0,1 0 0,-1 1 0,2 0 0,41 31 335,-34-22 26,2 16-172,-1 0-1,0 1 1,-3 0 0,9 50 0,-14-63-69,0-1 0,-1 1 0,-1-1 0,-3 26 1,2-28-90,-3 5 137,-4 2-146,0-1 1,-2 0 0,0 0-1,-1-1 1,-13 14 0,6-14-90,0-1 0,-1-1 1,0 0-1,-25 11 0,44-24 56,0-1-1,0 0 0,-1 0 1,1 0-1,0 0 0,0 0 1,0 0-1,0 0 0,-1 0 1,1 0-1,0 0 0,0 0 1,0 0-1,-1 0 0,1 0 1,0 0-1,0 0 0,0 0 1,0 0-1,-1 0 0,1 0 1,0 0-1,0 0 0,0 0 1,-1 0-1,1 0 0,0 0 1,0 0-1,0 0 0,0 0 1,-1-1-1,1 1 0,0 0 1,0 0-1,0 0 0,0 0 1,0 0-1,0-1 0,0 1 1,-1 0-1,1 0 0,0 0 1,0 0-1,0-1 0,0 1 1,0 0-1,4-12-422,14-6 98,1 0 1,1 2 0,30-21-1,-19 14 38,49-36-1814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1 992,'0'0'0,"-17"21"0,-12 16 0,-17 20-264</inkml:trace>
  <inkml:trace contextRef="#ctx0" brushRef="#br0" timeOffset="1">96 77 1264,'0'0'0,"-3"10"0,-2 6 0,-3 10-472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122 200 1888,'-7'105'601,"2"-30"179,4-12-8,9 104 1532,-9-109-1225,1-58-1078,0-1 0,0 1 0,0 0 0,0 0 0,0 0 0,0 0 0,0 0 1,-1 0-1,1 0 0,0 0 0,0 0 0,0 0 0,0 0 0,0 0 0,-1 0 0,1 0 0,0-1 0,0 1 1,0 0-1,0 0 0,0 0 0,-1 1 0,1-1 0,0 0 0,0 0 0,0 0 0,0 0 0,0 0 0,-1 0 1,1 0-1,0 0 0,0 0 0,0 0 0,0 0 0,0 0 0,0 0 0,-1 0 0,1 1 0,0-1 1,0 0-1,0 0 0,0 0 0,0 0 0,0 0 0,0 0 0,0 1 0,0-1 0,0 0 0,0 0 0,0 0 1,0 0-1,-1 0 0,1 1 0,0-1 0,0 0 0,0 0 0,0 0 0,0 0 0,1 0 0,-1 1 0,0-1 1,0 0-1,0 0 0,-5-8-15,-2-9 15,0 0 0,1 0 1,-4-21-1,5 19-76,0 4-102,1-1-1,0 1 0,-1-25 1,-4-20-338,-21-135-522,20 129 930,10 62 95,-2-14 21,1 1 1,0-1-1,1 1 0,1-1 1,4-18-1,-4 35-5,0-1 0,0 1 0,0-1 0,0 1-1,0 0 1,0 0 0,0 0 0,1 0 0,-1 0 0,1 0 0,-1 0 0,1 0-1,-1 0 1,1 0 0,-1 1 0,1-1 0,0 1 0,-1-1 0,1 1-1,0 0 1,1 0 0,-1-1 11,6 3 153,3 7-82,-1 0 0,1 1 1,-1 0-1,-1 0 0,0 1 0,0 1 0,12 21 0,-17-24-81,0 0-1,0 0 0,-1 0 0,0 0 0,0 1 1,1 11-1,-1-6 0,0-2 6,-1 0-1,1 0 1,-2 1 0,0-1 0,-1 1-1,0-1 1,-1 1 0,-3 18 0,2-23 0,-1 0 0,0 0-1,0 0 1,-1 0 0,0-1 0,0 1 0,-1-1 0,0 0 0,-7 7-1,2-4-501,-1 0-1,0 0 0,0-2 1,-1 1-1,-19 10 1,-2 2-1175</inkml:trace>
  <inkml:trace contextRef="#ctx0" brushRef="#br0" timeOffset="1">494 335 3504,'0'0'0,"18"0"0,14-3 0,19 0-2152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1712,'0'0'0,"-7"0"0,-1 0-808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6192,'0'0'0,"-8"-3"0,-4 2 0,-4-2-4280,-2 1 4280,-17-2-424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317 204 1800,'-68'-11'-61,"68"11"50,0 0 1,0 0 0,-1 0 0,1 0-1,0 0 1,-1 0 0,1 0-1,0 0 1,0 0 0,-1 0 0,1 0-1,0 0 1,0-1 0,0 1-1,-1 0 1,1 0 0,0 0 0,0 0-1,0-1 1,-1 1 0,1 0 0,0 0-1,0 0 1,0-1 0,0 1-1,-1 0 1,1 0 0,0 0 0,0-1-1,0 1 1,0 0 0,0 0 0,0-1-1,0 1 1,0 0 0,0-1-1,0 1 1,0 0 0,0 0 0,0-1-1,0 1 1,0 0 0,0 0-1,0-1 1,0 1 0,0 0 0,0 0-1,1-1 1,5-9-73,-5 10 56,10-12-32,24-27 145,-31 33 5,-1 1 1,0-1-1,0 0 1,0 0-1,-1 0 1,0 0-1,0-1 0,0 1 1,-1-1-1,0 1 1,0-8-1,-1 13-65,0 0-1,0-1 1,0 1-1,0 0 1,-1 0-1,1 0 1,-1 0-1,1 0 1,-1 0-1,1 0 1,-1 0-1,1 0 1,-1 0-1,0 0 1,0 0-1,1 0 1,-1 0-1,0 0 1,0 1-1,0-1 1,0 0-1,-1 0 1,-1-1 41,-19-12 118,11 11 416,-4 3-267,-1 1 0,1 0 0,0 1-1,0 0 1,-27 9 0,29-6-247,7-3-4,-1 1 0,0 0-1,1 0 1,-7 5 0,-43 29 345,52-34-399,1 1 0,-1-1 0,1 1-1,0 0 1,0 0 0,1 0 0,-1 0 0,1 1-1,0-1 1,0 1 0,0-1 0,1 1 0,-2 9-1,1-8-7,0 3 3,0 1 0,0-1 0,1 1 0,0 0 0,0-1-1,1 1 1,1-1 0,-1 1 0,2 0 0,-1-1 0,1 1 0,5 13 0,9 5 23,-12-21-69,-3-6 10,0 0 0,-1-1 0,1 1 0,0 0 0,0 0 0,-1-1 0,1 1 0,0-1 0,0 1 0,0-1-1,0 1 1,0-1 0,0 1 0,0-1 0,0 0 0,0 1 0,0-1 0,0 0 0,0 0 0,0 0 0,0 0 0,0 0 0,0 0 0,0 0 0,2-1 0,22-7-34,-17 3 31,-1-1 0,0 1 0,8-9-1,19-16-72,-19 19 64,9-7-57,35-20 1,-23 17 53,-35 21 26,0-1 0,0 1 0,0-1-1,0 1 1,0-1 0,0 1 0,0 0 0,0 0 0,1-1-1,-1 1 1,0 0 0,0 0 0,0 0 0,0 1-1,1-1 1,-1 0 0,0 0 0,0 0 0,1 1 0,3 0-3,20 7 2,-1 5-4,0 1 0,0 1 0,22 19 0,46 29-29,-86-60 37,-2 0-51,0-1 0,0 1 0,0-1 0,1 0 1,-1 0-1,1 0 0,0-1 0,-1 0 0,1 0 0,0 0 0,0 0 0,0-1 0,0 0 0,5 0 0,2-4 29,0 0-1,-1-1 1,0 0-1,0-1 0,0 0 1,-1-1-1,0 0 1,0-1-1,16-15 1,14-18 20,-24 26 29,-15 14-24,1 0 1,-1 0-1,0 0 0,1 0 0,-1 0 1,1 0-1,-1 0 0,1 0 1,-1 0-1,1 1 0,0-1 0,-1 1 1,1-1-1,0 1 0,-1 0 0,1-1 1,0 1-1,0 0 0,-1 0 0,1 0 1,0 1-1,0-1 0,-1 0 0,1 1 1,0-1-1,-1 1 0,1-1 1,0 1-1,-1 0 0,1-1 0,-1 1 1,1 0-1,-1 0 0,1 0 0,-1 1 1,0-1-1,2 2 0,7 8-237,0 1 0,11 18 0,-5-8-3001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3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3590 0 1080,'97'16'449,"27"8"85,74 12 803,-5 3-789,-153-30-127,275 67 603,-281-69-989,40 11 305,-58-13-257,15 3 88,0 2 0,-1 2-1,0 0 1,39 23 0,42 46 608,-68-41-430,51 57 312,-58-55-403,39 52 10,-47-58-239,-14-14 14,-1-1 0,16 41 0,-27-56-39,-1-1 1,0 1-1,0 0 0,-1-1 0,1 1 0,-2 0 0,1-1 0,-2 10 0,1-5-2,1 0 2,-2 0-1,1 0 1,-1-1 0,0 1-1,-6 14 1,4-13-5,3-8 0,0 0 0,0 1 0,-1-1 0,1 0 0,-1 1 0,1-1 0,-1 0 0,0 0 0,0-1 0,-4 5 0,-4 5-1,1 2 1,4-7 3,1-1 0,-2 1 0,-10 10 0,-19 20 4,-14 3-3,7-10-7,-83 42 0,107-61 1,8-6-16,-1 0-1,1 0 0,-12 3 1,-167 52-304,94-38 230,-87 12 15,58-13 25,5-3 24,40-8 9,-14-3 16,-118 5-4,-53 9-15,155-10-2,-63-2-7,-74-7-80,163-5 92,-16-3 16,-43 3 5,48 2-42,-2 0 7,-18-3 28,-130-10 22,42 3 8,162 8 16,-291-28 58,234 17-90,57 9 6,-157-16 3,158 17-9,-150-11 8,152 11-9,-254-47 110,180 29 7,26 4 19,-89-31 1,44-5 78,80 29-179,34 16-6,1-1-1,-27-23 1,35 26 29,1 1 0,-1-1 1,1-1-1,1 1 0,-1-1 1,1 0-1,1 0 0,-6-12 1,8 12-32,0-1 1,0 0-1,1 0 1,1 1 0,-1-1-1,1 0 1,1 0-1,0 0 1,2-10 0,-3 16-7,1 0 0,0 1 0,0-1 0,-1 0 0,2 1 0,-1-1 0,0 1 0,0-1 0,1 1 1,-1 0-1,4-5 0,4-3 22,22-32-10,-4 13-23,1 1-1,1 1 1,64-43 0,38-14 70,-114 74-79,16-7 38,185-72-5,-171 73-107,196-57-55,-192 60-113,217-40-74,-214 44 175,216-19-48,-216 25 47,212-5-50,-215 9 70,187 21-83,-193-15-104,216 51-1056,-23-5-3624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1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1564 8968,'183'42'2802,"-120"-28"-2291,191 30-1271,-61-15-1489,162 19 381,-316-43 1488,148 23-110,-67-13 164,-13-4 70,111 9 53,-104-8 198,164 14 55,-165-17 69,68-3 20,-60-6 67,-87-2-190,-13 1 24,37 2-1,20 3 26,12 4-51,254 19-80,-223-21 53,-5-4-19,199-12-104,-130 1 127,-114 0 25,111-23 44,-106 10 32,115-32 54,-118 32-91,80-44 44,-95 38-79,89-52 17,-85 50 30,172-80 490,-225 105-506,-1-1 0,1 0 0,-1 0 0,0-1 0,-1 0 0,0-1 0,0 1 0,0-1 1,-1-1-1,-1 1 0,1-1 0,-1 0 0,4-11 0,54-131 162,-51 113-37,9-52 0,-18 77-168,2-19 67,-5 2 35,-1 1 0,-9-54 0,3 55-39,0 1-1,-2-1 0,-1 1 0,-1 1 0,-1 0 1,-2 0-1,0 2 0,-19-25 0,21 34-41,0 1 0,-2 0 0,-18-15 0,17 15-15,2 2 13,-1 0 1,-1 1 0,1 0 0,-21-11-1,-4-1 87,-146-80 123,114 73-226,35 16-16,-3-1-32,-61-16 0,-81-13-43,143 35 47,-151-36-9,151 37 36,-146-32-33,147 33-113,-149-25-23,147 27 189,-156-13 8,156 15 12,-168-8 15,165 9-1,-170-7 19,169 8-46,-174 4 12,174-2-18,-165 10 14,167-7 5,-282 26 35,229-21-60,57-4 25,-267 46 50,221-34-79,47-10 3,-161 25 8,158-25-8,-269 67 21,209-43-26,-1 3 2,2 2-2,6 0 2,7 2-2,58-25 0,7-4 1,1 1 0,0 1 0,1 0 0,-26 22 0,9 0 14,-40 51 1,36-32-16,11-8-9,1 2 0,2 1 1,-35 97-1,13 22-58,43-149 61,0 11-2,6 87 2,4-91-2,50 113 2,-41-109-2,79 95 12,-92-120 0,1 1-1,0-1 1,0 0 0,0-1 0,6 5 0,132 86 53,-136-90-56,-1-1 1,1 1-1,0-1 1,0 0-1,5 1 1,187 47 36,-155-43 7,172 23 16,-168-28-57,202-5-62,-198-1-258,249-29-1197,-25 1-4156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3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3102 103 1800,'-213'-50'608,"194"44"-586,8 4 151,1-1 0,-1 1-1,-14 0 1,-183-11 1521,185 12-1641,-48 5-57,-196 29 419,170-15-314,59-8 200,-145 46 124,147-44-130,-151 52 73,150-51-321,-271 109 566,217-84-549,55-22 4,-142 69 57,143-67 69,-134 75 63,137-73-129,-220 165 280,175-126-361,47-35 73,-112 93 82,117-92 93,10-9-165,-10 10 32,1 2-1,-40 60 1,25-19 72,-41 97 0,56-99-172,18-40 152,-1 19-144,3 0 1,2 78 0,3-111-76,11 46-34,4 7-88,29 71 0,-13-64 107,-15-45 14,94 101-1,34 5 27,-140-130-19,23 17 33,134 81 26,-125-83 40,176 68 30,-167-72-75,193 48 20,-188-54-54,228 24 27,-223-27 39,224 11 35,-223-15-27,242 5 34,-238-8-74,248-14 28,-247 10-22,246-26 28,-247 24-35,250-32 20,-251 30-20,224-44 11,-230 41-58,209-59 50,-214 54 191,176-74 116,-184 71-57,139-89 107,-150 85-179,97-103 98,-124 124-294,0-1 0,-1 1 0,1-1 0,0 0 0,3-7 0,64-155 285,-62 129-104,6-169 61,-17 161-193,-39-188 51,28 184 1,-85-205 58,73 201-43,-126-228 53,117 226-120,-169-207 69,193 250-79,0-1 1,-14-10-1,-234-191 223,249 206-283,0 1 1,0 1-1,-19-10 0,29 16-18,-164-78 74,-14 8-33,178 70-41,-7-3 15,-1 1 0,1-1 0,0 1-1,-1 1 1,1-1 0,-1 1 0,1 1 0,-14 0-1,-202 0 120,-17 26-153,240-26 19,-29 4-113,-50 14 1,-225 66-110,-24 25 116,328-109 106,-140 56-312,-232 116 4,-173 103-1661,-299 139-7571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4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10 992,'0'0'0,"10"-5"0,0 0-264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2072,'101'1'462,"175"-4"1629,-61-5-934,-114 4-779,-25 1-132,20-1-196,114-5-6,-169 8 176,165-6 42,-166 7-268,158-7-6,-159 5-7,143-6 6,-145 7 33,153 4 20,-151-2 40,154 4 38,-155-3-4,159 7 55,-157-8-1,167-5 65,-166 3-99,285 3 275,-195-2-242,62-1 29,-67 0 324,-4-2-228,163-6 593,-173 0-546,-108 9-336,263-32 1608,-266 31-1612,50-10 458,-46 10-311,0 0 1,0-1-1,0 0 0,0 0 1,-1 0-1,1-1 1,-1 1-1,6-6 1,-9 8 113,-1-1-199,0 0 0,-1 0 0,1 1 0,0-1 0,-1 0 0,1 1 1,-1-1-1,1 0 0,-1 1 0,1-1 0,-1 1 0,0-1 0,1 1 1,-1-1-1,1 1 0,-1-1 0,0 1 0,0 0 0,-1-1 0,-20-9-732,12 6-603,-32-13-8139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4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3952,'0'0'0,"15"0"0,8 0 0,17 0-2488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0 728,'231'17'775,"-219"-16"-742,148 19 1164,-64-8-434,126 14-258,-71-16-475,-88-3 363,102 6 622,-93-8-670,100 14 353,-102-13-540,120 12 459,-29-3 119,-66-14 584,-95-1-1317,1 0 0,-1 0 0,0 0 0,0 0 1,0 0-1,0 0 0,0 0 0,1 0 0,-1 0 0,0 0 0,0 0 0,0 0 0,0 0 0,0 0 1,0 0-1,1 0 0,-1 0 0,0-1 0,0 1 0,0 0 0,0 0 0,0 0 0,0 0 0,0 0 1,0 0-1,0 0 0,1-1 0,-1 1 0,0 0 0,0 0 0,0 0 0,0 0 0,0 0 0,0-1 0,0 1 1,0 0-1,0 0 0,0 0 0,0 0 0,0 0 0,0-1 0,0 1 0,0 0 0,0 0 0,0 0 1,0 0-1,-1 0 0,1-1 0,0 1 0,-4-9-369,2 6-398,-6-10-4742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5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 0 904,'-221'106'1465,"153"-64"-1162,-110 93 77,95-67-352,12-9-15,-18 17-10,10-1-3,9-4 0,54-53-3,1 2-1,0-1 1,2 2 0,0 0 0,1 0-1,-11 29 1,16-32 3,-10 35 23,-20 144 470,35-177-461,1-9 5,0-1 0,1 1-1,2 20 1,20 117 126,-15-121-30,38 84 62,-30-87-22,98 111 52,-72-91-98,-5-6 17,68 56 0,28 14 96,-105-89-160,121 75 29,-115-77-41,146 58 53,-143-62 53,275 78 319,-211-67-454,-59-16 22,162 28 42,-162-30 17,180 21 53,-176-23-25,180-2 64,-181-4-64,304-26 261,-250 20-363,-60 3 75,263-59 250,-274 57-354,53-17 115,147-61 61,-207 76-185,-8 4 26,0-1 1,21-14-1,-2-2 44,-2-2 1,33-34-1,-50 47-68,-7 5 3,0 1 1,0-1-1,-1 0 1,6-9-1,9-16 27,-2 0 1,20-49-1,-30 63-35,9-36 44,18-115 43,-23 99-48,9-81 98,-17 91-108,-3 15 66,-9-66 0,7 93-88,1 10 2,-1-1-1,1 1 1,-1 0-1,-6-12 1,-3-9 33,-1 1 0,-1 1 0,-30-42 0,32 52-37,5 8 6,0 0 1,-1 0-1,-13-11 1,-138-123 97,87 85-60,-116-104 96,115 102-122,43 37 67,-207-117 353,156 103-416,13 7-27,11 9-3,-2 4-2,0 1 0,-124-22-23,116 28 7,45 6 9,5 0 2,1 1 1,-1 1 0,0 1-1,0 0 1,-30 5 0,1 4 4,-18 12-56,63-21 16,-3 4-32,-5 8-7,8 29-1320,0-26-4787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64 176 3680,'-10'22'-171,"1"1"0,1 0 0,2 0 0,-7 35 0,-3 37 726,14-75 346,17 80 294,-15-95-1077,1 0 0,0 1 1,1-1-1,0 0 0,-1 0 1,2 0-1,4 9 0,2 2 22,-3 0-51,-3-10 4,0 0 0,0 0-1,0 0 1,1-1 0,8 11 0,3 3 68,2-1 0,0 0 1,1-1-1,27 20 0,-8-17-138,-23-16-35,3-3-4,-1 0-1,27-4 1,-29-2-184,-5-3 146,1 1 1,-1-1 0,-1 0-1,1-1 1,-2 0 0,1 0-1,-1-1 1,0 0 0,7-16-1,-8 15 21,-4 5-33,1 0 0,-1-1 0,0 1 1,2-12-1,-1 1-10,0 0 0,-1-1 0,0 1 1,-2-1-1,0 1 0,-5-34 0,5 49 94,-1 0 0,1 0 0,-1 0 0,1 0-1,-1 0 1,0 0 0,0 0 0,0 0 0,0 0 0,0 1-1,-1-1 1,-2-2 0,-5 25 797,9-18-777,0 0 1,0-1-1,1 1 0,-1 0 1,0 0-1,1-1 1,0 1-1,0 0 1,0-1-1,0 1 0,0-1 1,0 1-1,1-1 1,2 4-1,-2-3 0,4 6 37,0 0 0,1 0 0,0-1 0,0 1 0,1-2 0,0 1 0,1-1 0,0 0 0,0-1 0,0 0 0,1-1 0,17 8 0,-19-9-48,1 0 1,0-1-1,-1-1 0,1 1 0,1-1 1,9 1-1,-7-2-1,2-1 108,18-8-1,-27 7-129,-1-1 1,0 0-1,1 0 1,-1 0-1,7-6 1,-5 3-5,-1-1-1,0 0 1,0 0 0,-1 0 0,0 0 0,0-1 0,5-13 0,-8 19-1,3-14-5,-4-71-5,-4 68-1,-37-60-4,30 66-17,0 4 5,-1 1 0,-1 0 0,1 1 0,-1 0 0,0 1 0,0 0 0,-27-5 0,27 8 12,4 0-14,1 1 0,0 1 0,-15-1 0,10 1-3,-1 1 0,1 0 0,-1 0 0,1 1 1,0 1-1,0 0 0,-15 6 0,27-9 34,0 1 0,1-1 0,-1 1 0,0-1 1,1 1-1,-1-1 0,0 1 0,1-1 0,-1 1 0,1-1 0,-1 1 0,1 0 0,-1-1 1,1 1-1,0 0 0,-1-1 0,1 1 0,0 0 0,-1 0 0,1-1 0,0 1 0,0 0 1,0 0-1,0 0 0,-1-1 0,1 1 0,0 0 0,1 0 0,-1 0 0,0 0 0,0-1 1,0 1-1,0 0 0,1 0 0,-1-1 0,0 1 0,1 1 0,1 1 14,0 0 0,0 0 0,0 0 0,1 0 0,-1 0 0,5 4 0,5 3 77,0-1 0,21 11 0,-4-8-68,6-4-52,1-1 0,37 1 0,-35-4 14,-29-2 9,0 1 0,0 0-1,-1 1 1,1 0-1,-1 0 1,0 1 0,0 0-1,0 0 1,0 1-1,10 10 1,-5-5 3,6 5-25,0 1 0,-2 1 0,17 21 0,-27-31 18,21 28 6,-16-19-124,0-2-1,0 1 0,22 18 0,-34-34 117,0 1 0,1-1-1,-1 0 1,0 0 0,0 1-1,1-1 1,-1 0 0,0 0-1,1 0 1,-1 1 0,0-1-1,1 0 1,-1 0 0,0 0-1,1 0 1,-1 0 0,1 0-1,-1 0 1,0 0 0,1 0-1,-1 0 1,0 0 0,1 0-1,-1 0 1,1 0 0,-1 0-1,0 0 1,1 0 0,-1 0-1,0-1 1,1 1 0,-1 0-1,0 0 1,1 0 0,-1-1-1,0 1 1,0 0 0,1 0 0,-1-1-1,0 1 1,0 0 0,1-1-1,-1 1 1,0 0 0,0-1-1,0 1 1,8-25-186,-5 13-20,29-202-313,-13 80 604,-13 102-57,-3 11 31,1 0-1,2 0 1,11-33-1,3-1 186,-15 39-192,-1 0 75,1 1 0,0-1-1,1 1 1,1 1 0,13-23 0,-20 37-114,1 0 0,-1 0 0,0 0 1,0-1-1,0 1 0,0 0 0,0 0 0,0 0 1,0 0-1,1 0 0,-1-1 0,0 1 0,0 0 1,0 0-1,0 0 0,0 0 0,1 0 0,-1 0 1,0 0-1,0 0 0,0 0 0,1 0 0,-1 0 1,0-1-1,0 1 0,0 0 0,1 0 0,-1 0 0,0 0 1,0 1-1,0-1 0,0 0 0,1 0 0,-1 0 1,0 0-1,1 0 0,3 2 18,0-1-1,0 1 1,0 0 0,0 1-1,0-1 1,-1 1-1,1-1 1,-1 1 0,1 0-1,-1 1 1,0-1-1,0 0 1,3 6 0,30 50 182,-30-49-212,10 18 253,21 53 0,-18-37-156,75 161 293,-84-182-361,-6-14-19,0 0 0,1 0 0,0 0 0,7 9 0,4 6-54,2 0 0,1-1 0,0-1 0,38 34 0,-56-56 48,0 1-1,-1 0 0,1-1 0,0 1 1,0-1-1,0 1 0,0-1 0,0 1 0,0-1 1,0 0-1,0 1 0,0-1 0,0 0 1,0 0-1,0 1 0,0-1 0,2 0 0,-3-1 2,0 1 0,1-1-1,-1 1 1,0 0-1,1-1 1,-1 1-1,0-1 1,1 1-1,-1-1 1,0 1 0,0-1-1,0 1 1,1-1-1,-1 1 1,0-1-1,0 1 1,0-1 0,0 1-1,0-1 1,0 1-1,0-1 1,0 1-1,0-1 1,0 1-1,0-1 1,-1 1 0,1-1-1,0 1 1,0-1-1,-1 0 1,-1-10-62,-2-3 18,0-1 0,-1 1 0,-9-18 0,-40-83-76,42 87 108,-2 1 0,-2 0 1,-30-42-1,-79-90 1358,136 159-874,46 23-62,-17-2-371,7 3-34,3 2 0,-43-22 4,37 19-871,61 44 0,-52-30-5219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9328,'0'0'0,"5"27"0,6 19 0,2-17-24,9-6 24,15 31-6496</inkml:trace>
  <inkml:trace contextRef="#ctx0" brushRef="#br0" timeOffset="1">331 478 6008,'0'0'0,"-12"22"0,-5 11 0,-12 21-4032</inkml:trace>
  <inkml:trace contextRef="#ctx0" brushRef="#br0" timeOffset="2">268 781 3320,'0'0'0,"2"19"0,6 13 0,1 17-2016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35 643 7536,'-34'52'1309,"35"-51"-1290,-1 0 0,1 0 1,-1 0-1,1 0 0,-1 0 0,1 0 0,-1 0 0,0 0 1,1 0-1,-1 0 0,0 0 0,0 0 0,0 0 1,0 1-1,0-1 0,0 0 0,0 0 0,0 0 0,-1 1 1,0 7 36,0 24-21,1-23-33,1-1 0,0 0 1,1 0-1,0-1 0,0 1 0,1 0 1,0-1-1,5 11 0,-1-6 3,0-1 0,1 0 0,1 0 0,15 16 0,6-1-2,-25-24-3,1-1 1,0 1-1,0-1 0,0 0 1,0-1-1,0 1 1,0-1-1,13 0 0,-18-1 1,13-2 20,62-32 74,-61 23 225,60-71 61,-61 61-393,46-106-24,-48 93-97,43-176-57,-47 167 44,-5 23 82,4-28-46,-2 0 1,-2-58 0,-3 96 70,0-4 12,-1-1 1,0 0 0,-1 0-1,0 1 1,-1-1-1,-9-25 1,0 17 26,-4 0 60,15 23-29,1 1 1,-1-1-1,0 0 1,1 1 0,-1-1-1,1 0 1,-1 1-1,0-1 1,1 1 0,-1-1-1,1 1 1,-1-1-1,1 1 1,0 0-1,-1-1 1,1 1 0,0 0-1,-1 1 1,-2 4 33,2 0 0,-1 1 0,0-1 0,1 1 0,1 0 0,-1 0 0,1-1 0,0 1 0,0 0 0,1-1 0,2 11 0,-1-3-35,1 12 111,1 0-1,14 46 1,-12-51-100,3 16 96,2-1-1,20 47 1,-11-33-72,56 131-156,13 20-2701,-20-50-2661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BF7B-290C-49F5-992D-4CD6F2FCA91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.xml"/><Relationship Id="rId18" Type="http://schemas.openxmlformats.org/officeDocument/2006/relationships/image" Target="../media/image59.png"/><Relationship Id="rId26" Type="http://schemas.openxmlformats.org/officeDocument/2006/relationships/image" Target="../media/image62.png"/><Relationship Id="rId39" Type="http://schemas.openxmlformats.org/officeDocument/2006/relationships/customXml" Target="../ink/ink68.xml"/><Relationship Id="rId21" Type="http://schemas.openxmlformats.org/officeDocument/2006/relationships/customXml" Target="../ink/ink59.xml"/><Relationship Id="rId34" Type="http://schemas.openxmlformats.org/officeDocument/2006/relationships/image" Target="../media/image66.png"/><Relationship Id="rId7" Type="http://schemas.openxmlformats.org/officeDocument/2006/relationships/customXml" Target="../ink/ink52.xml"/><Relationship Id="rId12" Type="http://schemas.openxmlformats.org/officeDocument/2006/relationships/image" Target="../media/image56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68.png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54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67.xml"/><Relationship Id="rId40" Type="http://schemas.openxmlformats.org/officeDocument/2006/relationships/image" Target="../media/image69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10" Type="http://schemas.openxmlformats.org/officeDocument/2006/relationships/image" Target="../media/image55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52.png"/><Relationship Id="rId9" Type="http://schemas.openxmlformats.org/officeDocument/2006/relationships/customXml" Target="../ink/ink53.xml"/><Relationship Id="rId14" Type="http://schemas.openxmlformats.org/officeDocument/2006/relationships/image" Target="../media/image57.png"/><Relationship Id="rId22" Type="http://schemas.openxmlformats.org/officeDocument/2006/relationships/image" Target="../media/image50.png"/><Relationship Id="rId27" Type="http://schemas.openxmlformats.org/officeDocument/2006/relationships/customXml" Target="../ink/ink62.xml"/><Relationship Id="rId30" Type="http://schemas.openxmlformats.org/officeDocument/2006/relationships/image" Target="../media/image64.png"/><Relationship Id="rId35" Type="http://schemas.openxmlformats.org/officeDocument/2006/relationships/customXml" Target="../ink/ink66.xml"/><Relationship Id="rId8" Type="http://schemas.openxmlformats.org/officeDocument/2006/relationships/image" Target="../media/image54.png"/><Relationship Id="rId3" Type="http://schemas.openxmlformats.org/officeDocument/2006/relationships/customXml" Target="../ink/ink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developerblog.com/spring-cloud-config-symmetric-encryption-and-decryption/#targetText=For%20Spring%20Cloud%20Config%20to,upper%20and%20lower%20case%20character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815-FDD6-454F-8E26-56063B1E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C8205-958E-4EAD-AF56-AD734D7D6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688E-FD48-44EB-8950-76E638FD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Uri to refresh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184F-D606-4683-AB11-2DD41AC8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&lt;Client app Uri&gt;/actuator/refresh in POST method.</a:t>
            </a:r>
          </a:p>
          <a:p>
            <a:r>
              <a:rPr lang="en-IN" dirty="0" err="1"/>
              <a:t>Eg</a:t>
            </a:r>
            <a:r>
              <a:rPr lang="en-IN" dirty="0"/>
              <a:t>: http://localhost:8085/actuator/refresh</a:t>
            </a:r>
          </a:p>
        </p:txBody>
      </p:sp>
    </p:spTree>
    <p:extLst>
      <p:ext uri="{BB962C8B-B14F-4D97-AF65-F5344CB8AC3E}">
        <p14:creationId xmlns:p14="http://schemas.microsoft.com/office/powerpoint/2010/main" val="30854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7AB-A96E-4B43-9A46-5FBD3B8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cloud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FF37-1DC8-4F65-9536-3E6F4EFE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853754"/>
            <a:ext cx="9845179" cy="419972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Spring cloud config</a:t>
            </a:r>
            <a:r>
              <a:rPr lang="en-IN" dirty="0"/>
              <a:t> server is an online service where all configurable parameters of other microservices are maintained to be referred by other microservices.</a:t>
            </a:r>
          </a:p>
          <a:p>
            <a:r>
              <a:rPr lang="en-IN" dirty="0"/>
              <a:t>Spring Cloud Config provides server and client-side support for externalized configuration in a distributed system. With the Config Server you have a central place to manage external properties for applications across all environments.</a:t>
            </a:r>
          </a:p>
          <a:p>
            <a:r>
              <a:rPr lang="en-IN" dirty="0"/>
              <a:t>Spring Cloud Config Server features:</a:t>
            </a:r>
          </a:p>
          <a:p>
            <a:r>
              <a:rPr lang="en-IN" dirty="0"/>
              <a:t>HTTP, resource-based API for external configuration (name-value pairs, or equivalent YAML content)</a:t>
            </a:r>
          </a:p>
          <a:p>
            <a:r>
              <a:rPr lang="en-IN" dirty="0"/>
              <a:t>Encrypt and decrypt property values (symmetric or asymmetric)</a:t>
            </a:r>
          </a:p>
          <a:p>
            <a:r>
              <a:rPr lang="en-IN" dirty="0"/>
              <a:t>Embeddable easily in a Spring Boot application using @</a:t>
            </a:r>
            <a:r>
              <a:rPr lang="en-IN" dirty="0" err="1"/>
              <a:t>EnableConfigServer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D4CF20-8B7C-4E95-8646-26CCF80785DF}"/>
                  </a:ext>
                </a:extLst>
              </p14:cNvPr>
              <p14:cNvContentPartPr/>
              <p14:nvPr/>
            </p14:nvContentPartPr>
            <p14:xfrm>
              <a:off x="10788386" y="1321937"/>
              <a:ext cx="10800" cy="41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D4CF20-8B7C-4E95-8646-26CCF8078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9746" y="1312937"/>
                <a:ext cx="28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545570-28B5-450D-A021-A780915242F1}"/>
                  </a:ext>
                </a:extLst>
              </p14:cNvPr>
              <p14:cNvContentPartPr/>
              <p14:nvPr/>
            </p14:nvContentPartPr>
            <p14:xfrm>
              <a:off x="2379146" y="4098617"/>
              <a:ext cx="1915920" cy="105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545570-28B5-450D-A021-A780915242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506" y="4089617"/>
                <a:ext cx="1933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4A3352-0FD2-4043-85D6-E8FA2940DD1D}"/>
                  </a:ext>
                </a:extLst>
              </p14:cNvPr>
              <p14:cNvContentPartPr/>
              <p14:nvPr/>
            </p14:nvContentPartPr>
            <p14:xfrm>
              <a:off x="1452146" y="4093577"/>
              <a:ext cx="2958120" cy="139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4A3352-0FD2-4043-85D6-E8FA2940DD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3146" y="4084937"/>
                <a:ext cx="2975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49C6E1-320C-42EA-B587-19F3C4E72771}"/>
                  </a:ext>
                </a:extLst>
              </p14:cNvPr>
              <p14:cNvContentPartPr/>
              <p14:nvPr/>
            </p14:nvContentPartPr>
            <p14:xfrm>
              <a:off x="11392466" y="234737"/>
              <a:ext cx="798120" cy="82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49C6E1-320C-42EA-B587-19F3C4E72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83466" y="225737"/>
                <a:ext cx="81576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EA58CF-8B3F-42F8-8C99-FD7E3707DF3C}"/>
                  </a:ext>
                </a:extLst>
              </p14:cNvPr>
              <p14:cNvContentPartPr/>
              <p14:nvPr/>
            </p14:nvContentPartPr>
            <p14:xfrm>
              <a:off x="10888826" y="1486097"/>
              <a:ext cx="244080" cy="683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EA58CF-8B3F-42F8-8C99-FD7E3707DF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80186" y="1477097"/>
                <a:ext cx="2617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796B14-0AA4-4640-AB67-B49729CDC80F}"/>
                  </a:ext>
                </a:extLst>
              </p14:cNvPr>
              <p14:cNvContentPartPr/>
              <p14:nvPr/>
            </p14:nvContentPartPr>
            <p14:xfrm>
              <a:off x="10593626" y="2314097"/>
              <a:ext cx="32400" cy="5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796B14-0AA4-4640-AB67-B49729CDC8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84986" y="2305457"/>
                <a:ext cx="50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9109AE-FE29-4699-9ACD-936DB914B666}"/>
                  </a:ext>
                </a:extLst>
              </p14:cNvPr>
              <p14:cNvContentPartPr/>
              <p14:nvPr/>
            </p14:nvContentPartPr>
            <p14:xfrm>
              <a:off x="10532786" y="2280617"/>
              <a:ext cx="629640" cy="288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9109AE-FE29-4699-9ACD-936DB914B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23786" y="2271617"/>
                <a:ext cx="647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E88B36-3EDC-4384-B12F-DC83B93A91BD}"/>
                  </a:ext>
                </a:extLst>
              </p14:cNvPr>
              <p14:cNvContentPartPr/>
              <p14:nvPr/>
            </p14:nvContentPartPr>
            <p14:xfrm>
              <a:off x="11064866" y="2099177"/>
              <a:ext cx="119520" cy="317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E88B36-3EDC-4384-B12F-DC83B93A91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5866" y="2090537"/>
                <a:ext cx="137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4D85B8F-82A7-4DB3-A094-241C7CFF87FD}"/>
                  </a:ext>
                </a:extLst>
              </p14:cNvPr>
              <p14:cNvContentPartPr/>
              <p14:nvPr/>
            </p14:nvContentPartPr>
            <p14:xfrm>
              <a:off x="11388146" y="1998377"/>
              <a:ext cx="286920" cy="359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4D85B8F-82A7-4DB3-A094-241C7CFF87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79506" y="1989377"/>
                <a:ext cx="3045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3F1739-9BB9-46BF-96FC-A2C90E078505}"/>
                  </a:ext>
                </a:extLst>
              </p14:cNvPr>
              <p14:cNvContentPartPr/>
              <p14:nvPr/>
            </p14:nvContentPartPr>
            <p14:xfrm>
              <a:off x="11632946" y="2228057"/>
              <a:ext cx="4680" cy="60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3F1739-9BB9-46BF-96FC-A2C90E0785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24306" y="2219417"/>
                <a:ext cx="22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EDE7B3-68D0-485A-A3DC-2A937486804D}"/>
                  </a:ext>
                </a:extLst>
              </p14:cNvPr>
              <p14:cNvContentPartPr/>
              <p14:nvPr/>
            </p14:nvContentPartPr>
            <p14:xfrm>
              <a:off x="11628626" y="2188097"/>
              <a:ext cx="357840" cy="131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EDE7B3-68D0-485A-A3DC-2A93748680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19626" y="2179097"/>
                <a:ext cx="375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4F5C81-25FD-4FA3-9334-3163A97DF2EB}"/>
                  </a:ext>
                </a:extLst>
              </p14:cNvPr>
              <p14:cNvContentPartPr/>
              <p14:nvPr/>
            </p14:nvContentPartPr>
            <p14:xfrm>
              <a:off x="11810426" y="1933217"/>
              <a:ext cx="192960" cy="318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4F5C81-25FD-4FA3-9334-3163A97DF2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01786" y="1924577"/>
                <a:ext cx="2106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7A1295A-FA24-4E2D-B5D3-6ED642CB7914}"/>
              </a:ext>
            </a:extLst>
          </p:cNvPr>
          <p:cNvGrpSpPr/>
          <p:nvPr/>
        </p:nvGrpSpPr>
        <p:grpSpPr>
          <a:xfrm>
            <a:off x="2574626" y="363617"/>
            <a:ext cx="9509400" cy="1335240"/>
            <a:chOff x="2574626" y="363617"/>
            <a:chExt cx="9509400" cy="13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7388B8-A624-4B40-B362-D1D3050CCD3F}"/>
                    </a:ext>
                  </a:extLst>
                </p14:cNvPr>
                <p14:cNvContentPartPr/>
                <p14:nvPr/>
              </p14:nvContentPartPr>
              <p14:xfrm>
                <a:off x="10328666" y="1053377"/>
                <a:ext cx="129240" cy="52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7388B8-A624-4B40-B362-D1D3050CCD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20026" y="1044737"/>
                  <a:ext cx="146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298DD1-8DCD-4267-92B2-3F1DE5CFC7A5}"/>
                    </a:ext>
                  </a:extLst>
                </p14:cNvPr>
                <p14:cNvContentPartPr/>
                <p14:nvPr/>
              </p14:nvContentPartPr>
              <p14:xfrm>
                <a:off x="10439906" y="1071017"/>
                <a:ext cx="46080" cy="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298DD1-8DCD-4267-92B2-3F1DE5CFC7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30906" y="1062377"/>
                  <a:ext cx="63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F4D1C9-D067-44A6-BC25-CBF5F34B3F73}"/>
                    </a:ext>
                  </a:extLst>
                </p14:cNvPr>
                <p14:cNvContentPartPr/>
                <p14:nvPr/>
              </p14:nvContentPartPr>
              <p14:xfrm>
                <a:off x="10268186" y="1068857"/>
                <a:ext cx="978840" cy="530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F4D1C9-D067-44A6-BC25-CBF5F34B3F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9546" y="1059857"/>
                  <a:ext cx="996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E29ADD-87C3-47E6-ACA3-6D7E4A0E1C3C}"/>
                    </a:ext>
                  </a:extLst>
                </p14:cNvPr>
                <p14:cNvContentPartPr/>
                <p14:nvPr/>
              </p14:nvContentPartPr>
              <p14:xfrm>
                <a:off x="11563826" y="1188017"/>
                <a:ext cx="69480" cy="46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E29ADD-87C3-47E6-ACA3-6D7E4A0E1C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55186" y="1179017"/>
                  <a:ext cx="871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37FDEC-0567-4BCF-BD93-F3A40E3467E1}"/>
                    </a:ext>
                  </a:extLst>
                </p14:cNvPr>
                <p14:cNvContentPartPr/>
                <p14:nvPr/>
              </p14:nvContentPartPr>
              <p14:xfrm>
                <a:off x="11481386" y="1222217"/>
                <a:ext cx="129600" cy="4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37FDEC-0567-4BCF-BD93-F3A40E3467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72386" y="1213217"/>
                  <a:ext cx="147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62748C-D125-4D89-9674-89E870D4C39A}"/>
                    </a:ext>
                  </a:extLst>
                </p14:cNvPr>
                <p14:cNvContentPartPr/>
                <p14:nvPr/>
              </p14:nvContentPartPr>
              <p14:xfrm>
                <a:off x="11443226" y="1239857"/>
                <a:ext cx="613440" cy="45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62748C-D125-4D89-9674-89E870D4C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34586" y="1231217"/>
                  <a:ext cx="6310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7E6895-1FEF-477C-A482-8707ACE22F9B}"/>
                    </a:ext>
                  </a:extLst>
                </p14:cNvPr>
                <p14:cNvContentPartPr/>
                <p14:nvPr/>
              </p14:nvContentPartPr>
              <p14:xfrm>
                <a:off x="9924386" y="469817"/>
                <a:ext cx="1454400" cy="39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7E6895-1FEF-477C-A482-8707ACE22F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15746" y="461177"/>
                  <a:ext cx="14720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9C0700-5130-4C54-ABCC-A543216AD999}"/>
                    </a:ext>
                  </a:extLst>
                </p14:cNvPr>
                <p14:cNvContentPartPr/>
                <p14:nvPr/>
              </p14:nvContentPartPr>
              <p14:xfrm>
                <a:off x="11052626" y="668177"/>
                <a:ext cx="38880" cy="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9C0700-5130-4C54-ABCC-A543216AD9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43986" y="659537"/>
                  <a:ext cx="56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461642-8403-4EC4-B6E4-5E46AC641743}"/>
                    </a:ext>
                  </a:extLst>
                </p14:cNvPr>
                <p14:cNvContentPartPr/>
                <p14:nvPr/>
              </p14:nvContentPartPr>
              <p14:xfrm>
                <a:off x="11146946" y="702017"/>
                <a:ext cx="431280" cy="16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461642-8403-4EC4-B6E4-5E46AC6417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38306" y="693017"/>
                  <a:ext cx="448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8B28A9-86F4-4B3B-A72C-E953AAA17237}"/>
                    </a:ext>
                  </a:extLst>
                </p14:cNvPr>
                <p14:cNvContentPartPr/>
                <p14:nvPr/>
              </p14:nvContentPartPr>
              <p14:xfrm>
                <a:off x="11719706" y="585017"/>
                <a:ext cx="2160" cy="1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8B28A9-86F4-4B3B-A72C-E953AAA172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0706" y="576377"/>
                  <a:ext cx="19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0A8DAB-6186-498E-BDD1-11C0B4559889}"/>
                    </a:ext>
                  </a:extLst>
                </p14:cNvPr>
                <p14:cNvContentPartPr/>
                <p14:nvPr/>
              </p14:nvContentPartPr>
              <p14:xfrm>
                <a:off x="11631146" y="573137"/>
                <a:ext cx="236160" cy="26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0A8DAB-6186-498E-BDD1-11C0B45598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22146" y="564137"/>
                  <a:ext cx="253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D4A563-B3B4-49DC-B4B5-B2C9B76F551B}"/>
                    </a:ext>
                  </a:extLst>
                </p14:cNvPr>
                <p14:cNvContentPartPr/>
                <p14:nvPr/>
              </p14:nvContentPartPr>
              <p14:xfrm>
                <a:off x="11872706" y="568817"/>
                <a:ext cx="211320" cy="30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D4A563-B3B4-49DC-B4B5-B2C9B76F55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64066" y="559817"/>
                  <a:ext cx="228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18F426-7B57-4B8E-BAF3-126E6C2D60BB}"/>
                    </a:ext>
                  </a:extLst>
                </p14:cNvPr>
                <p14:cNvContentPartPr/>
                <p14:nvPr/>
              </p14:nvContentPartPr>
              <p14:xfrm>
                <a:off x="8708306" y="999017"/>
                <a:ext cx="65520" cy="575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18F426-7B57-4B8E-BAF3-126E6C2D60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99306" y="990017"/>
                  <a:ext cx="831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FD8FEB-15EF-4929-9196-E7EEB2E5E3FE}"/>
                    </a:ext>
                  </a:extLst>
                </p14:cNvPr>
                <p14:cNvContentPartPr/>
                <p14:nvPr/>
              </p14:nvContentPartPr>
              <p14:xfrm>
                <a:off x="8643866" y="1026017"/>
                <a:ext cx="134280" cy="33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FD8FEB-15EF-4929-9196-E7EEB2E5E3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34866" y="1017017"/>
                  <a:ext cx="1519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4CA48B-C98D-489E-9FF0-EA79069A5836}"/>
                    </a:ext>
                  </a:extLst>
                </p14:cNvPr>
                <p14:cNvContentPartPr/>
                <p14:nvPr/>
              </p14:nvContentPartPr>
              <p14:xfrm>
                <a:off x="8621906" y="1012697"/>
                <a:ext cx="1143720" cy="55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4CA48B-C98D-489E-9FF0-EA79069A58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13266" y="1003697"/>
                  <a:ext cx="11613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CDD6C8-6255-40DD-ACA5-02861C2F5FC2}"/>
                    </a:ext>
                  </a:extLst>
                </p14:cNvPr>
                <p14:cNvContentPartPr/>
                <p14:nvPr/>
              </p14:nvContentPartPr>
              <p14:xfrm>
                <a:off x="8397986" y="1241297"/>
                <a:ext cx="629640" cy="20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CDD6C8-6255-40DD-ACA5-02861C2F5F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89346" y="1232297"/>
                  <a:ext cx="647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FD6FC4-4BCE-4E5F-B158-B0A3C848D8C1}"/>
                    </a:ext>
                  </a:extLst>
                </p14:cNvPr>
                <p14:cNvContentPartPr/>
                <p14:nvPr/>
              </p14:nvContentPartPr>
              <p14:xfrm>
                <a:off x="8102786" y="1467737"/>
                <a:ext cx="31680" cy="1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FD6FC4-4BCE-4E5F-B158-B0A3C848D8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3786" y="1459097"/>
                  <a:ext cx="49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BE2AED-F027-4D20-A0B5-6603A6C8665C}"/>
                    </a:ext>
                  </a:extLst>
                </p14:cNvPr>
                <p14:cNvContentPartPr/>
                <p14:nvPr/>
              </p14:nvContentPartPr>
              <p14:xfrm>
                <a:off x="7851866" y="1210337"/>
                <a:ext cx="433080" cy="40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BE2AED-F027-4D20-A0B5-6603A6C866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2866" y="1201697"/>
                  <a:ext cx="4507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F794C1-88A7-4806-AB22-DCE5EFD3578B}"/>
                    </a:ext>
                  </a:extLst>
                </p14:cNvPr>
                <p14:cNvContentPartPr/>
                <p14:nvPr/>
              </p14:nvContentPartPr>
              <p14:xfrm>
                <a:off x="8377466" y="1432097"/>
                <a:ext cx="104040" cy="20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F794C1-88A7-4806-AB22-DCE5EFD357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8466" y="1423097"/>
                  <a:ext cx="121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C29371-AC7C-4652-B547-955E9300A02F}"/>
                    </a:ext>
                  </a:extLst>
                </p14:cNvPr>
                <p14:cNvContentPartPr/>
                <p14:nvPr/>
              </p14:nvContentPartPr>
              <p14:xfrm>
                <a:off x="9126266" y="629657"/>
                <a:ext cx="711720" cy="14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C29371-AC7C-4652-B547-955E9300A0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17266" y="621017"/>
                  <a:ext cx="729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A05D20-CAF3-4FBD-AF27-7DCCB08EC4EC}"/>
                    </a:ext>
                  </a:extLst>
                </p14:cNvPr>
                <p14:cNvContentPartPr/>
                <p14:nvPr/>
              </p14:nvContentPartPr>
              <p14:xfrm>
                <a:off x="9087026" y="563057"/>
                <a:ext cx="174240" cy="18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A05D20-CAF3-4FBD-AF27-7DCCB08EC4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8386" y="554417"/>
                  <a:ext cx="191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DB1B4F-D129-4D98-AD82-9662D971E6CE}"/>
                    </a:ext>
                  </a:extLst>
                </p14:cNvPr>
                <p14:cNvContentPartPr/>
                <p14:nvPr/>
              </p14:nvContentPartPr>
              <p14:xfrm>
                <a:off x="7974266" y="428777"/>
                <a:ext cx="282240" cy="36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DB1B4F-D129-4D98-AD82-9662D971E6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5266" y="419777"/>
                  <a:ext cx="299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C39993-4C8E-445A-9203-A68B06223727}"/>
                    </a:ext>
                  </a:extLst>
                </p14:cNvPr>
                <p14:cNvContentPartPr/>
                <p14:nvPr/>
              </p14:nvContentPartPr>
              <p14:xfrm>
                <a:off x="8286386" y="597617"/>
                <a:ext cx="30240" cy="9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C39993-4C8E-445A-9203-A68B062237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77386" y="588977"/>
                  <a:ext cx="47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D13AE0-F2A6-4B20-9017-6CCBEF621FCC}"/>
                    </a:ext>
                  </a:extLst>
                </p14:cNvPr>
                <p14:cNvContentPartPr/>
                <p14:nvPr/>
              </p14:nvContentPartPr>
              <p14:xfrm>
                <a:off x="8216906" y="530657"/>
                <a:ext cx="415440" cy="35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D13AE0-F2A6-4B20-9017-6CCBEF621F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07906" y="522017"/>
                  <a:ext cx="433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6225FD-996F-443E-BC28-8CC02F03AEAC}"/>
                    </a:ext>
                  </a:extLst>
                </p14:cNvPr>
                <p14:cNvContentPartPr/>
                <p14:nvPr/>
              </p14:nvContentPartPr>
              <p14:xfrm>
                <a:off x="8779946" y="534257"/>
                <a:ext cx="14760" cy="3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6225FD-996F-443E-BC28-8CC02F03AE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71306" y="525617"/>
                  <a:ext cx="3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1D73DA-2332-4D7C-AB15-0E211B750D2C}"/>
                    </a:ext>
                  </a:extLst>
                </p14:cNvPr>
                <p14:cNvContentPartPr/>
                <p14:nvPr/>
              </p14:nvContentPartPr>
              <p14:xfrm>
                <a:off x="8730266" y="554777"/>
                <a:ext cx="222840" cy="19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1D73DA-2332-4D7C-AB15-0E211B750D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21626" y="546137"/>
                  <a:ext cx="24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29DC76-F9B2-489F-BF7D-B5407C0CF895}"/>
                    </a:ext>
                  </a:extLst>
                </p14:cNvPr>
                <p14:cNvContentPartPr/>
                <p14:nvPr/>
              </p14:nvContentPartPr>
              <p14:xfrm>
                <a:off x="7911266" y="850697"/>
                <a:ext cx="36720" cy="1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29DC76-F9B2-489F-BF7D-B5407C0CF8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2626" y="841697"/>
                  <a:ext cx="54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5BC8D3-A248-4841-88A8-C2E63A26C1CA}"/>
                    </a:ext>
                  </a:extLst>
                </p14:cNvPr>
                <p14:cNvContentPartPr/>
                <p14:nvPr/>
              </p14:nvContentPartPr>
              <p14:xfrm>
                <a:off x="8585906" y="872297"/>
                <a:ext cx="429480" cy="12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5BC8D3-A248-4841-88A8-C2E63A26C1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76906" y="863297"/>
                  <a:ext cx="447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FCF45-553F-4699-83B1-E79FFA2982BE}"/>
                    </a:ext>
                  </a:extLst>
                </p14:cNvPr>
                <p14:cNvContentPartPr/>
                <p14:nvPr/>
              </p14:nvContentPartPr>
              <p14:xfrm>
                <a:off x="7821626" y="363617"/>
                <a:ext cx="1288800" cy="64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FCF45-553F-4699-83B1-E79FFA2982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12626" y="354977"/>
                  <a:ext cx="13064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73C0FA-E2E3-461E-A15B-6F065457B57B}"/>
                    </a:ext>
                  </a:extLst>
                </p14:cNvPr>
                <p14:cNvContentPartPr/>
                <p14:nvPr/>
              </p14:nvContentPartPr>
              <p14:xfrm>
                <a:off x="9682466" y="1081097"/>
                <a:ext cx="18000" cy="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73C0FA-E2E3-461E-A15B-6F065457B5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73826" y="1072097"/>
                  <a:ext cx="35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21E5F3-9ADC-415B-BBC2-92DEE8872496}"/>
                    </a:ext>
                  </a:extLst>
                </p14:cNvPr>
                <p14:cNvContentPartPr/>
                <p14:nvPr/>
              </p14:nvContentPartPr>
              <p14:xfrm>
                <a:off x="9739706" y="907577"/>
                <a:ext cx="743400" cy="17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21E5F3-9ADC-415B-BBC2-92DEE88724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31066" y="898937"/>
                  <a:ext cx="761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F6BA4E-AE18-4841-96EE-83367B3B6EE6}"/>
                    </a:ext>
                  </a:extLst>
                </p14:cNvPr>
                <p14:cNvContentPartPr/>
                <p14:nvPr/>
              </p14:nvContentPartPr>
              <p14:xfrm>
                <a:off x="10763546" y="1063817"/>
                <a:ext cx="23040" cy="6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F6BA4E-AE18-4841-96EE-83367B3B6E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54906" y="1055177"/>
                  <a:ext cx="40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29407A-7F56-4A4E-B672-C6297432305F}"/>
                    </a:ext>
                  </a:extLst>
                </p14:cNvPr>
                <p14:cNvContentPartPr/>
                <p14:nvPr/>
              </p14:nvContentPartPr>
              <p14:xfrm>
                <a:off x="10569506" y="822977"/>
                <a:ext cx="178920" cy="29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29407A-7F56-4A4E-B672-C629743230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60866" y="814337"/>
                  <a:ext cx="196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18D779-605F-4126-8EF9-AFD7AE199605}"/>
                    </a:ext>
                  </a:extLst>
                </p14:cNvPr>
                <p14:cNvContentPartPr/>
                <p14:nvPr/>
              </p14:nvContentPartPr>
              <p14:xfrm>
                <a:off x="11561666" y="1171457"/>
                <a:ext cx="254520" cy="44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18D779-605F-4126-8EF9-AFD7AE1996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53026" y="1162457"/>
                  <a:ext cx="272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401910-961C-4486-A319-914B1A508CD3}"/>
                    </a:ext>
                  </a:extLst>
                </p14:cNvPr>
                <p14:cNvContentPartPr/>
                <p14:nvPr/>
              </p14:nvContentPartPr>
              <p14:xfrm>
                <a:off x="10786226" y="920177"/>
                <a:ext cx="683280" cy="22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401910-961C-4486-A319-914B1A508C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77586" y="911177"/>
                  <a:ext cx="700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AA8424-3454-47BC-807D-5BA6D104C8B9}"/>
                    </a:ext>
                  </a:extLst>
                </p14:cNvPr>
                <p14:cNvContentPartPr/>
                <p14:nvPr/>
              </p14:nvContentPartPr>
              <p14:xfrm>
                <a:off x="2574626" y="1292417"/>
                <a:ext cx="5025600" cy="33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AA8424-3454-47BC-807D-5BA6D104C8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5626" y="1283777"/>
                  <a:ext cx="5043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52B67C-CCB3-4C2A-8309-49A5C5A9B88A}"/>
                    </a:ext>
                  </a:extLst>
                </p14:cNvPr>
                <p14:cNvContentPartPr/>
                <p14:nvPr/>
              </p14:nvContentPartPr>
              <p14:xfrm>
                <a:off x="7518146" y="1157057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52B67C-CCB3-4C2A-8309-49A5C5A9B8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09146" y="114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3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38B3-6080-4FEF-A95E-58D3EF93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1" y="942974"/>
            <a:ext cx="11823654" cy="44437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1AF46-6CAA-4915-B904-483104F508D3}"/>
                  </a:ext>
                </a:extLst>
              </p14:cNvPr>
              <p14:cNvContentPartPr/>
              <p14:nvPr/>
            </p14:nvContentPartPr>
            <p14:xfrm>
              <a:off x="8216186" y="2098097"/>
              <a:ext cx="3441240" cy="20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1AF46-6CAA-4915-B904-483104F50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7546" y="2089457"/>
                <a:ext cx="34588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51C19B-73C7-49C6-88B9-9091046CEB92}"/>
              </a:ext>
            </a:extLst>
          </p:cNvPr>
          <p:cNvGrpSpPr/>
          <p:nvPr/>
        </p:nvGrpSpPr>
        <p:grpSpPr>
          <a:xfrm>
            <a:off x="10256666" y="566297"/>
            <a:ext cx="1499040" cy="507240"/>
            <a:chOff x="10256666" y="566297"/>
            <a:chExt cx="149904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CD84EF-6DFB-41D5-BF88-DD83F5BC8E20}"/>
                    </a:ext>
                  </a:extLst>
                </p14:cNvPr>
                <p14:cNvContentPartPr/>
                <p14:nvPr/>
              </p14:nvContentPartPr>
              <p14:xfrm>
                <a:off x="10256666" y="672137"/>
                <a:ext cx="543240" cy="401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CD84EF-6DFB-41D5-BF88-DD83F5BC8E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48026" y="663497"/>
                  <a:ext cx="560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0B2ED0-B2DE-4859-ACEE-277699D022E4}"/>
                    </a:ext>
                  </a:extLst>
                </p14:cNvPr>
                <p14:cNvContentPartPr/>
                <p14:nvPr/>
              </p14:nvContentPartPr>
              <p14:xfrm>
                <a:off x="10300586" y="761417"/>
                <a:ext cx="537840" cy="19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0B2ED0-B2DE-4859-ACEE-277699D022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91586" y="752777"/>
                  <a:ext cx="55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5AB240-7683-4B71-B9EE-F710656AD265}"/>
                    </a:ext>
                  </a:extLst>
                </p14:cNvPr>
                <p14:cNvContentPartPr/>
                <p14:nvPr/>
              </p14:nvContentPartPr>
              <p14:xfrm>
                <a:off x="10484186" y="566297"/>
                <a:ext cx="1271520" cy="24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5AB240-7683-4B71-B9EE-F710656AD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75546" y="557657"/>
                  <a:ext cx="128916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DA618-251C-42DB-AD96-8527FD9482F8}"/>
                  </a:ext>
                </a:extLst>
              </p14:cNvPr>
              <p14:cNvContentPartPr/>
              <p14:nvPr/>
            </p14:nvContentPartPr>
            <p14:xfrm>
              <a:off x="8036546" y="2256857"/>
              <a:ext cx="990720" cy="2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DA618-251C-42DB-AD96-8527FD948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27546" y="2248217"/>
                <a:ext cx="100836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E594B94-EFEA-4BE7-B8FE-609389E2A01D}"/>
              </a:ext>
            </a:extLst>
          </p:cNvPr>
          <p:cNvGrpSpPr/>
          <p:nvPr/>
        </p:nvGrpSpPr>
        <p:grpSpPr>
          <a:xfrm>
            <a:off x="1077026" y="2610737"/>
            <a:ext cx="1915560" cy="539280"/>
            <a:chOff x="1077026" y="2610737"/>
            <a:chExt cx="191556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D8DA45-A636-4030-9836-957D5F4F63A0}"/>
                    </a:ext>
                  </a:extLst>
                </p14:cNvPr>
                <p14:cNvContentPartPr/>
                <p14:nvPr/>
              </p14:nvContentPartPr>
              <p14:xfrm>
                <a:off x="1233986" y="2721257"/>
                <a:ext cx="258840" cy="224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D8DA45-A636-4030-9836-957D5F4F63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25346" y="2712617"/>
                  <a:ext cx="27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3667DD-3855-48C8-83ED-3E493FD34F19}"/>
                    </a:ext>
                  </a:extLst>
                </p14:cNvPr>
                <p14:cNvContentPartPr/>
                <p14:nvPr/>
              </p14:nvContentPartPr>
              <p14:xfrm>
                <a:off x="1466546" y="2697497"/>
                <a:ext cx="366480" cy="31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3667DD-3855-48C8-83ED-3E493FD34F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7906" y="2688857"/>
                  <a:ext cx="384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4A2D32-EB1C-4D42-B22F-CFCF4FFB5E64}"/>
                    </a:ext>
                  </a:extLst>
                </p14:cNvPr>
                <p14:cNvContentPartPr/>
                <p14:nvPr/>
              </p14:nvContentPartPr>
              <p14:xfrm>
                <a:off x="1889906" y="2734937"/>
                <a:ext cx="34560" cy="46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4A2D32-EB1C-4D42-B22F-CFCF4FFB5E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1266" y="2726297"/>
                  <a:ext cx="52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9824F3-A43D-4D63-959D-DD6F5708D789}"/>
                    </a:ext>
                  </a:extLst>
                </p14:cNvPr>
                <p14:cNvContentPartPr/>
                <p14:nvPr/>
              </p14:nvContentPartPr>
              <p14:xfrm>
                <a:off x="1879466" y="2756897"/>
                <a:ext cx="214560" cy="24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9824F3-A43D-4D63-959D-DD6F5708D7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70466" y="2747897"/>
                  <a:ext cx="232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D4C3F4-2C3C-473B-AC11-7384994CCE92}"/>
                    </a:ext>
                  </a:extLst>
                </p14:cNvPr>
                <p14:cNvContentPartPr/>
                <p14:nvPr/>
              </p14:nvContentPartPr>
              <p14:xfrm>
                <a:off x="2330546" y="2768777"/>
                <a:ext cx="57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D4C3F4-2C3C-473B-AC11-7384994CCE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21906" y="2759777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A78D72-F5EF-4ED2-9655-6E0A707451E1}"/>
                    </a:ext>
                  </a:extLst>
                </p14:cNvPr>
                <p14:cNvContentPartPr/>
                <p14:nvPr/>
              </p14:nvContentPartPr>
              <p14:xfrm>
                <a:off x="2444666" y="2765897"/>
                <a:ext cx="334800" cy="12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A78D72-F5EF-4ED2-9655-6E0A707451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35666" y="2756897"/>
                  <a:ext cx="352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8E9D63-E923-4651-B63B-8C5D6E098342}"/>
                    </a:ext>
                  </a:extLst>
                </p14:cNvPr>
                <p14:cNvContentPartPr/>
                <p14:nvPr/>
              </p14:nvContentPartPr>
              <p14:xfrm>
                <a:off x="1077026" y="2610737"/>
                <a:ext cx="1915560" cy="53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8E9D63-E923-4651-B63B-8C5D6E0983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8026" y="2601737"/>
                  <a:ext cx="1933200" cy="55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0AB482-B687-4023-A271-B9A71FE24F19}"/>
                  </a:ext>
                </a:extLst>
              </p14:cNvPr>
              <p14:cNvContentPartPr/>
              <p14:nvPr/>
            </p14:nvContentPartPr>
            <p14:xfrm>
              <a:off x="7473146" y="1645937"/>
              <a:ext cx="1922760" cy="69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0AB482-B687-4023-A271-B9A71FE24F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64506" y="1636937"/>
                <a:ext cx="19404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C4F241-087E-479D-AFEA-D05F9F0CFF41}"/>
                  </a:ext>
                </a:extLst>
              </p14:cNvPr>
              <p14:cNvContentPartPr/>
              <p14:nvPr/>
            </p14:nvContentPartPr>
            <p14:xfrm>
              <a:off x="8031506" y="2773097"/>
              <a:ext cx="1681200" cy="99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C4F241-087E-479D-AFEA-D05F9F0CFF4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22866" y="2764457"/>
                <a:ext cx="1698840" cy="10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A701FFF-121D-469D-874A-FB0FA5E83C90}"/>
              </a:ext>
            </a:extLst>
          </p:cNvPr>
          <p:cNvGrpSpPr/>
          <p:nvPr/>
        </p:nvGrpSpPr>
        <p:grpSpPr>
          <a:xfrm>
            <a:off x="4605026" y="3336137"/>
            <a:ext cx="1640880" cy="62280"/>
            <a:chOff x="4605026" y="3336137"/>
            <a:chExt cx="164088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F54EA-7997-4967-A1C1-79D6762184D3}"/>
                    </a:ext>
                  </a:extLst>
                </p14:cNvPr>
                <p14:cNvContentPartPr/>
                <p14:nvPr/>
              </p14:nvContentPartPr>
              <p14:xfrm>
                <a:off x="4605026" y="3391937"/>
                <a:ext cx="7560" cy="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F54EA-7997-4967-A1C1-79D6762184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96026" y="3382937"/>
                  <a:ext cx="25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CE0BF7-380F-4E56-B455-F1EFCBA5ED9D}"/>
                    </a:ext>
                  </a:extLst>
                </p14:cNvPr>
                <p14:cNvContentPartPr/>
                <p14:nvPr/>
              </p14:nvContentPartPr>
              <p14:xfrm>
                <a:off x="4650746" y="3336137"/>
                <a:ext cx="1595160" cy="6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CE0BF7-380F-4E56-B455-F1EFCBA5ED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41746" y="3327497"/>
                  <a:ext cx="16128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40D955-F934-4D48-999A-893006CFFD5F}"/>
              </a:ext>
            </a:extLst>
          </p:cNvPr>
          <p:cNvGrpSpPr/>
          <p:nvPr/>
        </p:nvGrpSpPr>
        <p:grpSpPr>
          <a:xfrm>
            <a:off x="7113506" y="2848697"/>
            <a:ext cx="2484000" cy="827640"/>
            <a:chOff x="7113506" y="2848697"/>
            <a:chExt cx="248400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6263F5-0A23-45A1-A208-ADAA1E2A42B3}"/>
                    </a:ext>
                  </a:extLst>
                </p14:cNvPr>
                <p14:cNvContentPartPr/>
                <p14:nvPr/>
              </p14:nvContentPartPr>
              <p14:xfrm>
                <a:off x="7113506" y="3143537"/>
                <a:ext cx="2844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6263F5-0A23-45A1-A208-ADAA1E2A42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4866" y="3134537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9F2CB6-566A-4BE8-8CB4-98A4733CE6F9}"/>
                    </a:ext>
                  </a:extLst>
                </p14:cNvPr>
                <p14:cNvContentPartPr/>
                <p14:nvPr/>
              </p14:nvContentPartPr>
              <p14:xfrm>
                <a:off x="7407266" y="3151097"/>
                <a:ext cx="671400" cy="6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9F2CB6-566A-4BE8-8CB4-98A4733CE6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98266" y="3142097"/>
                  <a:ext cx="689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6FB833-33A4-4BE3-BFFD-BA683D748AB4}"/>
                    </a:ext>
                  </a:extLst>
                </p14:cNvPr>
                <p14:cNvContentPartPr/>
                <p14:nvPr/>
              </p14:nvContentPartPr>
              <p14:xfrm>
                <a:off x="8267306" y="2848697"/>
                <a:ext cx="1330200" cy="82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6FB833-33A4-4BE3-BFFD-BA683D748A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8306" y="2839697"/>
                  <a:ext cx="1347840" cy="84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13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1566-60A6-44AB-BEE7-C1D6172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8621-60FE-4462-B4FE-81474A0C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92779" cy="600075"/>
          </a:xfrm>
        </p:spPr>
        <p:txBody>
          <a:bodyPr/>
          <a:lstStyle/>
          <a:p>
            <a:r>
              <a:rPr lang="en-IN" dirty="0"/>
              <a:t>Spring-config server – Mandatory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58D84-7482-4C4C-BFDC-1034317C2398}"/>
              </a:ext>
            </a:extLst>
          </p:cNvPr>
          <p:cNvSpPr/>
          <p:nvPr/>
        </p:nvSpPr>
        <p:spPr>
          <a:xfrm>
            <a:off x="1451580" y="2438401"/>
            <a:ext cx="102165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……</a:t>
            </a:r>
          </a:p>
          <a:p>
            <a:r>
              <a:rPr lang="en-IN" b="1" dirty="0"/>
              <a:t>@</a:t>
            </a:r>
            <a:r>
              <a:rPr lang="en-IN" b="1" dirty="0" err="1"/>
              <a:t>EnableConfigServer</a:t>
            </a:r>
            <a:endParaRPr lang="en-IN" b="1" dirty="0"/>
          </a:p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SpringCloudConfigApplication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SpringCloudConfigApplication.class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79AF-E50F-4C06-B974-417A328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Bootstrap.properties</a:t>
            </a:r>
            <a:r>
              <a:rPr lang="en-IN" dirty="0"/>
              <a:t> -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B4851-F742-4FA7-918C-812B31653FDB}"/>
              </a:ext>
            </a:extLst>
          </p:cNvPr>
          <p:cNvSpPr/>
          <p:nvPr/>
        </p:nvSpPr>
        <p:spPr>
          <a:xfrm>
            <a:off x="1304924" y="2105711"/>
            <a:ext cx="1073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spring.cloud.config.server.git.uri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file:///E:/spring_boot_new_projects/spring_cloud_config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EB1BC-2856-4534-9128-B9E1D4A01EA9}"/>
              </a:ext>
            </a:extLst>
          </p:cNvPr>
          <p:cNvSpPr/>
          <p:nvPr/>
        </p:nvSpPr>
        <p:spPr>
          <a:xfrm>
            <a:off x="1451579" y="3305175"/>
            <a:ext cx="357762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Git Uri location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4A03DB-B1FD-4722-9FE1-4FE74C2D55B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409825" y="2495550"/>
            <a:ext cx="83056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1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A70-EAE4-4737-BEC4-077BA085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config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356B-7663-46C5-95FC-46A71658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  <a:p>
            <a:pPr marL="457200" lvl="1" indent="0">
              <a:buNone/>
            </a:pPr>
            <a:r>
              <a:rPr lang="en-IN" dirty="0"/>
              <a:t>Config-client</a:t>
            </a:r>
          </a:p>
          <a:p>
            <a:pPr marL="457200" lvl="1" indent="0">
              <a:buNone/>
            </a:pPr>
            <a:r>
              <a:rPr lang="en-IN" dirty="0"/>
              <a:t>Actuator</a:t>
            </a:r>
          </a:p>
          <a:p>
            <a:pPr marL="457200" lvl="1" indent="0">
              <a:buNone/>
            </a:pPr>
            <a:r>
              <a:rPr lang="en-IN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8930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7E101-7E14-4A7A-ADDD-44087091DBDA}"/>
              </a:ext>
            </a:extLst>
          </p:cNvPr>
          <p:cNvSpPr/>
          <p:nvPr/>
        </p:nvSpPr>
        <p:spPr>
          <a:xfrm>
            <a:off x="4061428" y="982288"/>
            <a:ext cx="9502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spring.application.name=</a:t>
            </a:r>
            <a:r>
              <a:rPr lang="en-IN" u="sng" dirty="0">
                <a:solidFill>
                  <a:srgbClr val="2A00FF"/>
                </a:solidFill>
                <a:latin typeface="Consolas" panose="020B0609020204030204" pitchFamily="49" charset="0"/>
              </a:rPr>
              <a:t>config-client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http://localhost:8081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spring.config.import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optional:configserver:http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://localhost:8087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BB1B4-2C00-4FCF-829F-1CAC2D2B5747}"/>
              </a:ext>
            </a:extLst>
          </p:cNvPr>
          <p:cNvSpPr/>
          <p:nvPr/>
        </p:nvSpPr>
        <p:spPr>
          <a:xfrm>
            <a:off x="8048625" y="2096185"/>
            <a:ext cx="3524250" cy="117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 of the file where the properties are stored and read by Config server with </a:t>
            </a:r>
            <a:r>
              <a:rPr lang="en-IN" dirty="0" err="1"/>
              <a:t>ext</a:t>
            </a:r>
            <a:r>
              <a:rPr lang="en-IN" dirty="0"/>
              <a:t> .properties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C30A0-7AD6-4947-A3C0-6539D35692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96075" y="1628619"/>
            <a:ext cx="1352550" cy="105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96FA5A-AEF6-406B-907C-140CC5A9E33C}"/>
              </a:ext>
            </a:extLst>
          </p:cNvPr>
          <p:cNvSpPr/>
          <p:nvPr/>
        </p:nvSpPr>
        <p:spPr>
          <a:xfrm>
            <a:off x="771525" y="15226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RefreshScope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RestController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message:Hello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"/receive"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test()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"message received:"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AA6F-5046-4211-B195-642E12AC73D2}"/>
              </a:ext>
            </a:extLst>
          </p:cNvPr>
          <p:cNvSpPr/>
          <p:nvPr/>
        </p:nvSpPr>
        <p:spPr>
          <a:xfrm>
            <a:off x="4705350" y="323850"/>
            <a:ext cx="5734050" cy="556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Bootstrap.properties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BAB0C-1779-4451-9F59-BFDC83BB25E1}"/>
              </a:ext>
            </a:extLst>
          </p:cNvPr>
          <p:cNvSpPr/>
          <p:nvPr/>
        </p:nvSpPr>
        <p:spPr>
          <a:xfrm>
            <a:off x="390525" y="323850"/>
            <a:ext cx="3248025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an access the updated properties WO restarting the 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553FD8-6EBD-49BE-8AEC-E8CA12E0A680}"/>
              </a:ext>
            </a:extLst>
          </p:cNvPr>
          <p:cNvCxnSpPr>
            <a:cxnSpLocks/>
          </p:cNvCxnSpPr>
          <p:nvPr/>
        </p:nvCxnSpPr>
        <p:spPr>
          <a:xfrm flipH="1" flipV="1">
            <a:off x="1181101" y="1305453"/>
            <a:ext cx="762000" cy="3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FCD06-9D50-4049-943D-99B459BF57B2}"/>
              </a:ext>
            </a:extLst>
          </p:cNvPr>
          <p:cNvSpPr/>
          <p:nvPr/>
        </p:nvSpPr>
        <p:spPr>
          <a:xfrm>
            <a:off x="5210175" y="3267075"/>
            <a:ext cx="2838450" cy="909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Prints the default message Hello if not read from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19EF29-CFD1-42CC-B1B5-5DA076FDD267}"/>
              </a:ext>
            </a:extLst>
          </p:cNvPr>
          <p:cNvCxnSpPr>
            <a:endCxn id="16" idx="1"/>
          </p:cNvCxnSpPr>
          <p:nvPr/>
        </p:nvCxnSpPr>
        <p:spPr>
          <a:xfrm>
            <a:off x="4061428" y="3171825"/>
            <a:ext cx="1148747" cy="5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AABA-3DEF-4652-A63D-6728279114CF}"/>
              </a:ext>
            </a:extLst>
          </p:cNvPr>
          <p:cNvSpPr/>
          <p:nvPr/>
        </p:nvSpPr>
        <p:spPr>
          <a:xfrm>
            <a:off x="6353175" y="4724400"/>
            <a:ext cx="5219700" cy="1045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management.endpoints.web.exposure.include</a:t>
            </a:r>
            <a:r>
              <a:rPr lang="en-IN" dirty="0"/>
              <a:t>=*</a:t>
            </a:r>
          </a:p>
          <a:p>
            <a:pPr algn="ctr"/>
            <a:r>
              <a:rPr lang="en-IN" dirty="0"/>
              <a:t>Add this in </a:t>
            </a:r>
            <a:r>
              <a:rPr lang="en-IN" dirty="0" err="1"/>
              <a:t>application.properties</a:t>
            </a:r>
            <a:r>
              <a:rPr lang="en-IN" dirty="0"/>
              <a:t> to expose the refresh option</a:t>
            </a:r>
          </a:p>
        </p:txBody>
      </p:sp>
    </p:spTree>
    <p:extLst>
      <p:ext uri="{BB962C8B-B14F-4D97-AF65-F5344CB8AC3E}">
        <p14:creationId xmlns:p14="http://schemas.microsoft.com/office/powerpoint/2010/main" val="5071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E5F-C9D2-42F0-8DA6-C81CC31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5C2-9058-416E-8D2F-BA04855D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2015732"/>
            <a:ext cx="10035679" cy="1975243"/>
          </a:xfrm>
        </p:spPr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– initializes the repository</a:t>
            </a:r>
          </a:p>
          <a:p>
            <a:r>
              <a:rPr lang="en-IN" dirty="0"/>
              <a:t>Git add &lt;filename&gt; --should match with the client application name</a:t>
            </a:r>
          </a:p>
          <a:p>
            <a:r>
              <a:rPr lang="en-IN" dirty="0"/>
              <a:t>Git commit –m &lt;filename&gt; -  commits the file.</a:t>
            </a:r>
          </a:p>
        </p:txBody>
      </p:sp>
    </p:spTree>
    <p:extLst>
      <p:ext uri="{BB962C8B-B14F-4D97-AF65-F5344CB8AC3E}">
        <p14:creationId xmlns:p14="http://schemas.microsoft.com/office/powerpoint/2010/main" val="38107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86B-EF6C-41BD-AECB-5CD897CC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1935-02FF-4BB3-B3E3-E9477A09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http://www.appsdeveloperblog.com/spring-cloud-config-symmetric-encryption-and-decryption/#targetText=For%20Spring%20Cloud%20Config%20to,upper%20and%20lower%20case%20characters.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33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2331</TotalTime>
  <Words>427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Gallery</vt:lpstr>
      <vt:lpstr>Spring Cloud Config</vt:lpstr>
      <vt:lpstr>What is Spring cloud config</vt:lpstr>
      <vt:lpstr>PowerPoint Presentation</vt:lpstr>
      <vt:lpstr>Dependencies required</vt:lpstr>
      <vt:lpstr>Bootstrap.properties - Sample</vt:lpstr>
      <vt:lpstr>Spring config client</vt:lpstr>
      <vt:lpstr>PowerPoint Presentation</vt:lpstr>
      <vt:lpstr>GIT commands</vt:lpstr>
      <vt:lpstr>Encryption and Decryption</vt:lpstr>
      <vt:lpstr>Uri to refresh the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Radha V Krishna</dc:creator>
  <cp:lastModifiedBy>Anjana Krishna</cp:lastModifiedBy>
  <cp:revision>11</cp:revision>
  <dcterms:created xsi:type="dcterms:W3CDTF">2019-09-26T05:56:05Z</dcterms:created>
  <dcterms:modified xsi:type="dcterms:W3CDTF">2021-04-13T13:58:16Z</dcterms:modified>
</cp:coreProperties>
</file>