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4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8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26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0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0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7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1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6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5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BF4A-355F-46F4-8429-3F4C42DACBAE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9D5D60-38AC-434F-AED4-42131E68D4A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5097-41CE-47EC-A4A4-5087176D8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8B4B6-E79D-4F68-BCA7-E8D8E3F2D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22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B85F-DD1A-41BE-B2D0-B3D51D28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45A4-7426-4733-AEA8-080AF7CB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</a:t>
            </a:r>
          </a:p>
          <a:p>
            <a:r>
              <a:rPr lang="en-IN" dirty="0"/>
              <a:t>Security</a:t>
            </a:r>
          </a:p>
          <a:p>
            <a:r>
              <a:rPr lang="en-IN" dirty="0"/>
              <a:t>By Default a random password is generate with user as username and a default form is displayed.(applies to all </a:t>
            </a:r>
            <a:r>
              <a:rPr lang="en-IN" dirty="0" err="1"/>
              <a:t>urls</a:t>
            </a:r>
            <a:r>
              <a:rPr lang="en-I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33111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28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Spring Security</vt:lpstr>
      <vt:lpstr>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Radha V Krishna</dc:creator>
  <cp:lastModifiedBy>Radha V Krishna</cp:lastModifiedBy>
  <cp:revision>2</cp:revision>
  <dcterms:created xsi:type="dcterms:W3CDTF">2019-09-30T04:39:07Z</dcterms:created>
  <dcterms:modified xsi:type="dcterms:W3CDTF">2019-09-30T04:53:10Z</dcterms:modified>
</cp:coreProperties>
</file>