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555F-4091-4FF4-A931-037D37D42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2518BB-D9A1-4DD5-A7F2-855DABFC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F7407-E507-42D5-B269-BEBBFF0B03BF}"/>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7343761D-32F5-4FBB-B99D-94F9A15FA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35B9C-C2A9-4895-AA64-65CC99723BB9}"/>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7549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8647-6B1D-4315-8F66-E698FDB41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8C179-D45A-45CA-BCF9-67023139C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5742E-6D9E-4A63-AEDB-2D6769C401A4}"/>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B900E07F-FA67-42AE-A1E9-E44556053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98453-CBB0-4C2C-BE58-AF0FC281F3B8}"/>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26919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A8067-7016-47FB-88D2-497A978C6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3E6C9F-7689-45EE-B650-8FF439EC3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ED0B1-3CE4-4BF9-A234-07D7D9FC886B}"/>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F9342620-52B5-4383-8A94-CB21F5B7C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F15B0-CF89-4FD4-8F62-40DA28F911B0}"/>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5612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B3D1-3367-478D-BAD5-3DA7B28602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50DE3-A6D7-4E37-A0A2-A0B5AD2A3D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0891B-3048-43FA-AD90-B42929C1510B}"/>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BB1C84EE-A36E-42E4-A52C-33FE23C51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8F1AE-884E-4232-A507-B86EFD9BE51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62229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C3AC-01CF-4706-AE02-E71D80FBB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39F014-7726-49C9-8B67-910568CCD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0AE6A-7B68-4AE3-9C84-92332F5D8A8B}"/>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5624DBCB-71FB-4A7B-9EA4-7F1ECAEE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F4AC-19B0-4781-98ED-3E8B94A59FE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3851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B6BA-1C01-4642-98F8-AE660E2AA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82869-A009-47E9-9B91-80D84220B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3607BC-9FEC-4ADE-B0B2-E89084DD9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4040DA-F1EA-4394-8C29-7A194E4C72EA}"/>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6" name="Footer Placeholder 5">
            <a:extLst>
              <a:ext uri="{FF2B5EF4-FFF2-40B4-BE49-F238E27FC236}">
                <a16:creationId xmlns:a16="http://schemas.microsoft.com/office/drawing/2014/main" id="{D33540C3-02B1-4691-8095-31E1336E5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0AB96-8DAD-44D6-8F0E-596CCCFB0C4A}"/>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90256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4645-FA84-42FF-8D25-E6C1A47B2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33316-BEE9-4A7B-967C-98356B33F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80FAA-44F4-4458-8B5C-35841026C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227CF-B1C2-4F12-A98C-144092A2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503C3-A8B1-42C8-96A9-5A39AAEAC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9EB5D-2409-44A9-8238-2301720D956B}"/>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8" name="Footer Placeholder 7">
            <a:extLst>
              <a:ext uri="{FF2B5EF4-FFF2-40B4-BE49-F238E27FC236}">
                <a16:creationId xmlns:a16="http://schemas.microsoft.com/office/drawing/2014/main" id="{208934C0-6CDF-460D-BC5B-E647752F8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915D5C-CA2A-4EDC-868C-B03E37F8F53F}"/>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19217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E2DE-904E-41C9-A0DF-41FAF4DEF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1C7191-4E1A-4EB3-99D8-C04E5197F13F}"/>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4" name="Footer Placeholder 3">
            <a:extLst>
              <a:ext uri="{FF2B5EF4-FFF2-40B4-BE49-F238E27FC236}">
                <a16:creationId xmlns:a16="http://schemas.microsoft.com/office/drawing/2014/main" id="{C81718B7-9B43-45E5-9558-11634584B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0B593-7821-48B8-B599-03C4541CE58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9884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2BF6C-C490-4974-9023-4784E46FBB29}"/>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3" name="Footer Placeholder 2">
            <a:extLst>
              <a:ext uri="{FF2B5EF4-FFF2-40B4-BE49-F238E27FC236}">
                <a16:creationId xmlns:a16="http://schemas.microsoft.com/office/drawing/2014/main" id="{B50E83E3-EF67-4F79-A826-FC0D9D39D3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179D3-446A-4AC5-8881-F92D7ABE3224}"/>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3199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3902-B31D-463C-B26A-141B105B7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5C8741-AA85-437D-B9B9-15A1A07E0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E8A199-9EDB-47A8-B171-C225D873D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2016D-9202-4528-816B-16B6478498F0}"/>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6" name="Footer Placeholder 5">
            <a:extLst>
              <a:ext uri="{FF2B5EF4-FFF2-40B4-BE49-F238E27FC236}">
                <a16:creationId xmlns:a16="http://schemas.microsoft.com/office/drawing/2014/main" id="{A2C9E00E-164B-4377-B957-F002DA05E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60AE3-A47B-49C3-8A9A-0252FAF10F8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7168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1194-4DD4-4046-85A7-E462AC877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CB9C7D-A360-4C1D-8159-52FD2386D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EBAF6D-BB86-4777-B05B-C0A157309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043EF-8DD4-4B56-B02B-F7919BE061BE}"/>
              </a:ext>
            </a:extLst>
          </p:cNvPr>
          <p:cNvSpPr>
            <a:spLocks noGrp="1"/>
          </p:cNvSpPr>
          <p:nvPr>
            <p:ph type="dt" sz="half" idx="10"/>
          </p:nvPr>
        </p:nvSpPr>
        <p:spPr/>
        <p:txBody>
          <a:bodyPr/>
          <a:lstStyle/>
          <a:p>
            <a:fld id="{61BD9357-A550-458E-8B32-E3A722FF5741}" type="datetimeFigureOut">
              <a:rPr lang="en-IN" smtClean="0"/>
              <a:t>18-09-2021</a:t>
            </a:fld>
            <a:endParaRPr lang="en-IN"/>
          </a:p>
        </p:txBody>
      </p:sp>
      <p:sp>
        <p:nvSpPr>
          <p:cNvPr id="6" name="Footer Placeholder 5">
            <a:extLst>
              <a:ext uri="{FF2B5EF4-FFF2-40B4-BE49-F238E27FC236}">
                <a16:creationId xmlns:a16="http://schemas.microsoft.com/office/drawing/2014/main" id="{54FF6AD4-21BD-47F3-9A4E-D27B0C9A4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C06B7-FB1B-47F8-B834-1CC67EB834BD}"/>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47895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5F429-22A0-4BB2-BAC6-C7A0DD23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AC3B6-0FC4-4D15-B135-7E46B8319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C5159-995E-4D6D-9B4D-6EA3397A6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D9357-A550-458E-8B32-E3A722FF5741}" type="datetimeFigureOut">
              <a:rPr lang="en-IN" smtClean="0"/>
              <a:t>18-09-2021</a:t>
            </a:fld>
            <a:endParaRPr lang="en-IN"/>
          </a:p>
        </p:txBody>
      </p:sp>
      <p:sp>
        <p:nvSpPr>
          <p:cNvPr id="5" name="Footer Placeholder 4">
            <a:extLst>
              <a:ext uri="{FF2B5EF4-FFF2-40B4-BE49-F238E27FC236}">
                <a16:creationId xmlns:a16="http://schemas.microsoft.com/office/drawing/2014/main" id="{3DD6267A-56CD-4C80-882C-B1689FA75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30F91-E1C8-4884-85D0-422CF6F1D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958A4-A989-4F35-AF9C-9F5C80E07898}" type="slidenum">
              <a:rPr lang="en-IN" smtClean="0"/>
              <a:t>‹#›</a:t>
            </a:fld>
            <a:endParaRPr lang="en-IN"/>
          </a:p>
        </p:txBody>
      </p:sp>
    </p:spTree>
    <p:extLst>
      <p:ext uri="{BB962C8B-B14F-4D97-AF65-F5344CB8AC3E}">
        <p14:creationId xmlns:p14="http://schemas.microsoft.com/office/powerpoint/2010/main" val="3124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F22B-E591-44E6-B025-1EA04BBA2FC3}"/>
              </a:ext>
            </a:extLst>
          </p:cNvPr>
          <p:cNvSpPr>
            <a:spLocks noGrp="1"/>
          </p:cNvSpPr>
          <p:nvPr>
            <p:ph type="ctrTitle"/>
          </p:nvPr>
        </p:nvSpPr>
        <p:spPr/>
        <p:txBody>
          <a:bodyPr/>
          <a:lstStyle/>
          <a:p>
            <a:r>
              <a:rPr lang="en-US" dirty="0"/>
              <a:t>Spring batch</a:t>
            </a:r>
            <a:endParaRPr lang="en-IN" dirty="0"/>
          </a:p>
        </p:txBody>
      </p:sp>
      <p:sp>
        <p:nvSpPr>
          <p:cNvPr id="3" name="Subtitle 2">
            <a:extLst>
              <a:ext uri="{FF2B5EF4-FFF2-40B4-BE49-F238E27FC236}">
                <a16:creationId xmlns:a16="http://schemas.microsoft.com/office/drawing/2014/main" id="{E97DB0D7-4372-4891-BF8C-6AAA55317D9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508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720F5E-2C9C-4E9F-81C3-0573FF698217}"/>
              </a:ext>
            </a:extLst>
          </p:cNvPr>
          <p:cNvSpPr txBox="1"/>
          <p:nvPr/>
        </p:nvSpPr>
        <p:spPr>
          <a:xfrm>
            <a:off x="285750" y="847726"/>
            <a:ext cx="10829925" cy="1569660"/>
          </a:xfrm>
          <a:prstGeom prst="rect">
            <a:avLst/>
          </a:prstGeom>
          <a:noFill/>
        </p:spPr>
        <p:txBody>
          <a:bodyPr wrap="square">
            <a:spAutoFit/>
          </a:bodyPr>
          <a:lstStyle/>
          <a:p>
            <a:pPr algn="l"/>
            <a:r>
              <a:rPr lang="en-US" sz="2400" b="0" i="0" dirty="0">
                <a:solidFill>
                  <a:srgbClr val="262D3D"/>
                </a:solidFill>
                <a:effectLst/>
              </a:rPr>
              <a:t>Spring Batch is a lightweight, comprehensive framework designed to facilitate development of robust batch applications. It also provides more advanced technical services and features that support extremely high volume and high performance batch jobs through its optimization and partitioning techniques. </a:t>
            </a:r>
            <a:endParaRPr lang="en-US" sz="2400" b="0" i="0" dirty="0">
              <a:solidFill>
                <a:srgbClr val="333333"/>
              </a:solidFill>
              <a:effectLst/>
            </a:endParaRPr>
          </a:p>
        </p:txBody>
      </p:sp>
    </p:spTree>
    <p:extLst>
      <p:ext uri="{BB962C8B-B14F-4D97-AF65-F5344CB8AC3E}">
        <p14:creationId xmlns:p14="http://schemas.microsoft.com/office/powerpoint/2010/main" val="166151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Batch Tutorial: Key Concepts and Terminology">
            <a:extLst>
              <a:ext uri="{FF2B5EF4-FFF2-40B4-BE49-F238E27FC236}">
                <a16:creationId xmlns:a16="http://schemas.microsoft.com/office/drawing/2014/main" id="{FA7FED47-7563-40B9-83FE-EFA4894B2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27" y="200025"/>
            <a:ext cx="10353768"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3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Spring batch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Radha V krishna</dc:creator>
  <cp:lastModifiedBy>Radha V krishna</cp:lastModifiedBy>
  <cp:revision>1</cp:revision>
  <dcterms:created xsi:type="dcterms:W3CDTF">2021-09-18T13:06:12Z</dcterms:created>
  <dcterms:modified xsi:type="dcterms:W3CDTF">2021-09-18T13:06:14Z</dcterms:modified>
</cp:coreProperties>
</file>