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52A4-407E-455F-8879-AC7D6FC88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EA4D2-93E6-4681-834C-C69D5C24A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C53E-F5DC-4038-8280-DDDA4134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76EE-AD03-4EBA-844F-95DACED8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8F1E-FAC1-4462-A5D5-D98A9D85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C3DB-0F41-47DC-8446-6C24B18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29E6-DBCD-4455-A6A1-4A4AB48A8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58B-4412-40F5-A557-120AA56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9246-E5FD-4BF5-A168-4700B990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777D-7F0F-40BF-8EF4-3FABBA7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1C7E4-C84A-4130-B3CD-4092960FF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72D6C-62E0-4EB5-B74E-56B90FFB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B926-1F62-4D10-B6DE-BDE97ECD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379D-5B5A-48C0-8AF1-CB094077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61C4-6684-4972-81E3-8343493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458A-7551-479E-B2D8-B80E5647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D444-C6B8-448B-A243-077C0212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37F9-6B2A-445C-B0B9-C790FE6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89A2-A4E4-4F61-8DA3-CB7086F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0186-40ED-4596-B824-3C5F24D9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9950-47F6-4966-BF4B-469554F0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87EE-E3C0-425F-8B43-34C5F456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9229-2547-4B4C-8B97-CA7D621B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891B-A741-4F3C-BD6B-D8F04AC5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29498-066A-42FE-BCE8-35C341EF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9F34-AFD9-464D-BF98-54C8888A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FB12-F38F-46AF-A134-0B10FCAE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5D400-2781-480C-B79F-4D31840A1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EBF21-EB26-4C53-A60D-046C20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5D4AE-22BE-4365-A30A-A3330A74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C87F-B707-4B62-8984-86D96696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9262-CCFF-4B6C-935D-DDFA15D3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BAC1-2D4F-47B1-B7EA-AEEC41E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4C82-8C4C-4E3F-BA6A-FC2B247E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6FC65-F139-46C0-B320-25F03EE1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9208C-35DD-4C04-8288-19865B8E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121B3-081A-44FA-B275-834B7293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D9B91-86E0-417E-87C3-5550D48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D159-5FE5-47BC-85A5-620BAC1E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11F1-BE98-4CB8-8041-0212EE07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420A3-B7AF-441D-8D1E-45C188C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63C69-EBAE-47D7-B341-7F90531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D03EE-1B63-4B86-948A-9ACA697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3C55F-B9FA-450A-8EAE-52E3C09B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66A71-71B1-4302-89D1-878AB9AD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969A-10B1-4A7D-BEDC-F009A289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9B62-5A39-4F32-B5C0-158D8A7D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3346-7C06-4A79-B790-B4C4DF5D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DC18A-065E-481F-AAC2-DBB4EA482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75DA-95FF-43B5-A7DE-F90BA6D4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E507E-ECB0-4485-ACE9-B9E0C3AE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07E8-41F7-4961-82BC-C8DE1048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7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1D9B-2199-44F1-BB90-1ABB84EA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A969B-B149-43BF-95CC-CDC2ABA99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A85DB-10CD-4DCF-BD5E-5BC75221F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3929B-37F4-476E-8F6A-C32A8D29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BCC9-DAFE-41CD-B605-2839C6F4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8998-B83A-4C8E-80ED-310C4F73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6366D-3631-49E0-9F38-6F15D5E1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318E-F90C-45D1-AEDE-F822B337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0825-A144-4668-961C-D80B83655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641B-383A-4045-8D9F-1E46BE7B5B01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9CE0-318A-4801-B23B-DC081772C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577BE-5033-4920-8619-03532E06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ACEA-38C7-4EAD-A839-8A77AB57F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D16D-D76A-4F6F-B542-6F98DA8ED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Testing </a:t>
            </a:r>
            <a:r>
              <a:rPr lang="en-IN" dirty="0" err="1"/>
              <a:t>SpringBoot</a:t>
            </a:r>
            <a:r>
              <a:rPr lang="en-IN" dirty="0"/>
              <a:t>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1290E-A276-4942-9B0F-291694EE2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4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D8FC-7F38-4D1B-8D2F-8D84AC72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Testing the Get Rest Service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0D04-60E2-49AC-BEC0-4689CF80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4932625"/>
          </a:xfrm>
        </p:spPr>
        <p:txBody>
          <a:bodyPr/>
          <a:lstStyle/>
          <a:p>
            <a:r>
              <a:rPr lang="en-IN" dirty="0"/>
              <a:t>When we are unit testing a rest service, we would want to launch only the specific controller and the related MVC Components. </a:t>
            </a:r>
            <a:r>
              <a:rPr lang="en-IN" dirty="0" err="1"/>
              <a:t>WebMvcTest</a:t>
            </a:r>
            <a:r>
              <a:rPr lang="en-IN" dirty="0"/>
              <a:t> annotation is used for unit testing Spring MVC application. This can be used when a test focuses only Spring MVC components. Using this annotation will disable full auto-configuration and only apply configuration relevant to MVC tests.</a:t>
            </a:r>
          </a:p>
        </p:txBody>
      </p:sp>
    </p:spTree>
    <p:extLst>
      <p:ext uri="{BB962C8B-B14F-4D97-AF65-F5344CB8AC3E}">
        <p14:creationId xmlns:p14="http://schemas.microsoft.com/office/powerpoint/2010/main" val="15704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F2F3-6218-44F0-937B-4AE0C211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22BB-3D24-4645-AF48-F4AC9E3F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</a:t>
            </a:r>
            <a:r>
              <a:rPr lang="en-IN" dirty="0" err="1"/>
              <a:t>RunWith</a:t>
            </a:r>
            <a:r>
              <a:rPr lang="en-IN" dirty="0"/>
              <a:t>(</a:t>
            </a:r>
            <a:r>
              <a:rPr lang="en-IN" dirty="0" err="1"/>
              <a:t>SpringRunner.class</a:t>
            </a:r>
            <a:r>
              <a:rPr lang="en-IN" dirty="0"/>
              <a:t>) : </a:t>
            </a:r>
            <a:r>
              <a:rPr lang="en-IN" dirty="0" err="1"/>
              <a:t>SpringRunner</a:t>
            </a:r>
            <a:r>
              <a:rPr lang="en-IN" dirty="0"/>
              <a:t> is short hand for SpringJUnit4ClassRunner which extends BlockJUnit4ClassRunner providing the functionality to launch a Spring </a:t>
            </a:r>
            <a:r>
              <a:rPr lang="en-IN" dirty="0" err="1"/>
              <a:t>TestContext</a:t>
            </a:r>
            <a:r>
              <a:rPr lang="en-IN" dirty="0"/>
              <a:t> Framework.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WebMvcTest</a:t>
            </a:r>
            <a:r>
              <a:rPr lang="en-IN" dirty="0"/>
              <a:t>(value = </a:t>
            </a:r>
            <a:r>
              <a:rPr lang="en-IN" dirty="0" err="1"/>
              <a:t>StudentController.class</a:t>
            </a:r>
            <a:r>
              <a:rPr lang="en-IN" dirty="0"/>
              <a:t>, secure = false): </a:t>
            </a:r>
            <a:r>
              <a:rPr lang="en-IN" dirty="0" err="1"/>
              <a:t>WebMvcTest</a:t>
            </a:r>
            <a:r>
              <a:rPr lang="en-IN" dirty="0"/>
              <a:t> annotation is used for unit testing Spring MVC application. This can be used when a test focuses only Spring MVC components. In this test, we want to launch only </a:t>
            </a:r>
            <a:r>
              <a:rPr lang="en-IN" dirty="0" err="1"/>
              <a:t>StudentController</a:t>
            </a:r>
            <a:r>
              <a:rPr lang="en-IN" dirty="0"/>
              <a:t>. All other controllers and mappings will not be launched when this unit test is executed.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703C9-95BA-4F72-9F5F-71924A34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@WebMvcTest(value = StudentController.class, secure = false)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rriweather"/>
              </a:rPr>
              <a:t>: WebMvcTest annotation is used for unit testing Spring MVC application. This can be used when a test focuses only Spring MVC components. In this test, we want to launch only StudentController. All other controllers and mappings will not be launched when this unit test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BC0-94D5-4B11-9EC8-C919BE18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EDED-CAAA-4FB2-9AAC-E8687C57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</a:t>
            </a:r>
            <a:r>
              <a:rPr lang="en-IN" dirty="0" err="1"/>
              <a:t>Autowired</a:t>
            </a:r>
            <a:r>
              <a:rPr lang="en-IN" dirty="0"/>
              <a:t> private </a:t>
            </a:r>
            <a:r>
              <a:rPr lang="en-IN" dirty="0" err="1"/>
              <a:t>MockMvc</a:t>
            </a:r>
            <a:r>
              <a:rPr lang="en-IN" dirty="0"/>
              <a:t> </a:t>
            </a:r>
            <a:r>
              <a:rPr lang="en-IN" dirty="0" err="1"/>
              <a:t>mockMvc</a:t>
            </a:r>
            <a:r>
              <a:rPr lang="en-IN" dirty="0"/>
              <a:t>: </a:t>
            </a:r>
            <a:r>
              <a:rPr lang="en-IN" dirty="0" err="1"/>
              <a:t>MockMvc</a:t>
            </a:r>
            <a:r>
              <a:rPr lang="en-IN" dirty="0"/>
              <a:t> is the main entry point for server-side Spring MVC test support. It allows us to execute requests against the test context.</a:t>
            </a:r>
          </a:p>
          <a:p>
            <a:r>
              <a:rPr lang="en-IN" dirty="0"/>
              <a:t>@</a:t>
            </a:r>
            <a:r>
              <a:rPr lang="en-IN" dirty="0" err="1"/>
              <a:t>MockBean</a:t>
            </a:r>
            <a:r>
              <a:rPr lang="en-IN" dirty="0"/>
              <a:t> private </a:t>
            </a:r>
            <a:r>
              <a:rPr lang="en-IN" dirty="0" err="1"/>
              <a:t>StudentService</a:t>
            </a:r>
            <a:r>
              <a:rPr lang="en-IN" dirty="0"/>
              <a:t> </a:t>
            </a:r>
            <a:r>
              <a:rPr lang="en-IN" dirty="0" err="1"/>
              <a:t>studentService</a:t>
            </a:r>
            <a:r>
              <a:rPr lang="en-IN" dirty="0"/>
              <a:t>: </a:t>
            </a:r>
            <a:r>
              <a:rPr lang="en-IN" dirty="0" err="1"/>
              <a:t>MockBean</a:t>
            </a:r>
            <a:r>
              <a:rPr lang="en-IN" dirty="0"/>
              <a:t> is used to add mocks to a Spring </a:t>
            </a:r>
            <a:r>
              <a:rPr lang="en-IN" dirty="0" err="1"/>
              <a:t>ApplicationContext</a:t>
            </a:r>
            <a:r>
              <a:rPr lang="en-IN" dirty="0"/>
              <a:t>. A mock of </a:t>
            </a:r>
            <a:r>
              <a:rPr lang="en-IN" dirty="0" err="1"/>
              <a:t>studentService</a:t>
            </a:r>
            <a:r>
              <a:rPr lang="en-IN" dirty="0"/>
              <a:t> is created and auto-wired into the </a:t>
            </a:r>
            <a:r>
              <a:rPr lang="en-IN" dirty="0" err="1"/>
              <a:t>StudentController</a:t>
            </a:r>
            <a:r>
              <a:rPr lang="en-IN" dirty="0"/>
              <a:t>.</a:t>
            </a:r>
          </a:p>
          <a:p>
            <a:r>
              <a:rPr lang="en-IN" dirty="0" err="1"/>
              <a:t>Mockito.when</a:t>
            </a:r>
            <a:r>
              <a:rPr lang="en-IN" dirty="0"/>
              <a:t>(</a:t>
            </a:r>
            <a:r>
              <a:rPr lang="en-IN" dirty="0" err="1"/>
              <a:t>studentService.retrieveCourse</a:t>
            </a:r>
            <a:r>
              <a:rPr lang="en-IN" dirty="0"/>
              <a:t>(</a:t>
            </a:r>
            <a:r>
              <a:rPr lang="en-IN" dirty="0" err="1"/>
              <a:t>Mockito.anyString</a:t>
            </a:r>
            <a:r>
              <a:rPr lang="en-IN" dirty="0"/>
              <a:t>(),</a:t>
            </a:r>
            <a:r>
              <a:rPr lang="en-IN" dirty="0" err="1"/>
              <a:t>Mockito.anyString</a:t>
            </a:r>
            <a:r>
              <a:rPr lang="en-IN" dirty="0"/>
              <a:t>())).</a:t>
            </a:r>
            <a:r>
              <a:rPr lang="en-IN" dirty="0" err="1"/>
              <a:t>thenReturn</a:t>
            </a:r>
            <a:r>
              <a:rPr lang="en-IN" dirty="0"/>
              <a:t>(</a:t>
            </a:r>
            <a:r>
              <a:rPr lang="en-IN" dirty="0" err="1"/>
              <a:t>mockCourse</a:t>
            </a:r>
            <a:r>
              <a:rPr lang="en-IN" dirty="0"/>
              <a:t>): Mocking the method </a:t>
            </a:r>
            <a:r>
              <a:rPr lang="en-IN" dirty="0" err="1"/>
              <a:t>retrieveCourse</a:t>
            </a:r>
            <a:r>
              <a:rPr lang="en-IN" dirty="0"/>
              <a:t> to return the specific </a:t>
            </a:r>
            <a:r>
              <a:rPr lang="en-IN" dirty="0" err="1"/>
              <a:t>mockCourse</a:t>
            </a:r>
            <a:r>
              <a:rPr lang="en-IN" dirty="0"/>
              <a:t> when invoked.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4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11FC-63E5-4393-BCC1-A0888AB4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ACC-F4BA-4008-8146-A9185C41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MockMvcRequestBuilders.get</a:t>
            </a:r>
            <a:r>
              <a:rPr lang="en-IN" dirty="0"/>
              <a:t>("/students/Student1/courses/Course1").accept(</a:t>
            </a:r>
            <a:r>
              <a:rPr lang="en-IN" dirty="0" err="1"/>
              <a:t>MediaType.APPLICATION_JSON</a:t>
            </a:r>
            <a:r>
              <a:rPr lang="en-IN" dirty="0"/>
              <a:t>): Creating a Request builder to be able to execute a get request to </a:t>
            </a:r>
            <a:r>
              <a:rPr lang="en-IN" dirty="0" err="1"/>
              <a:t>uri</a:t>
            </a:r>
            <a:r>
              <a:rPr lang="en-IN" dirty="0"/>
              <a:t> “/students/Student1/courses/Course1” with accept header as “application/json”</a:t>
            </a:r>
          </a:p>
          <a:p>
            <a:r>
              <a:rPr lang="en-IN" dirty="0" err="1"/>
              <a:t>mockMvc.perform</a:t>
            </a:r>
            <a:r>
              <a:rPr lang="en-IN" dirty="0"/>
              <a:t>(</a:t>
            </a:r>
            <a:r>
              <a:rPr lang="en-IN" dirty="0" err="1"/>
              <a:t>requestBuilder</a:t>
            </a:r>
            <a:r>
              <a:rPr lang="en-IN" dirty="0"/>
              <a:t>).</a:t>
            </a:r>
            <a:r>
              <a:rPr lang="en-IN" dirty="0" err="1"/>
              <a:t>andReturn</a:t>
            </a:r>
            <a:r>
              <a:rPr lang="en-IN" dirty="0"/>
              <a:t>(): </a:t>
            </a:r>
            <a:r>
              <a:rPr lang="en-IN" dirty="0" err="1"/>
              <a:t>mockMvc</a:t>
            </a:r>
            <a:r>
              <a:rPr lang="en-IN" dirty="0"/>
              <a:t> is used to perform the request and return the response 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66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7017-5BA5-47DC-8C1A-C68E5C62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EC0E-3557-4FC6-BB9E-00A3934D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JSONAssert.assertEquals</a:t>
            </a:r>
            <a:r>
              <a:rPr lang="en-IN" dirty="0"/>
              <a:t>(expected, </a:t>
            </a:r>
            <a:r>
              <a:rPr lang="en-IN" dirty="0" err="1"/>
              <a:t>result.getResponse</a:t>
            </a:r>
            <a:r>
              <a:rPr lang="en-IN" dirty="0"/>
              <a:t>().</a:t>
            </a:r>
            <a:r>
              <a:rPr lang="en-IN" dirty="0" err="1"/>
              <a:t>getContentAsString</a:t>
            </a:r>
            <a:r>
              <a:rPr lang="en-IN" dirty="0"/>
              <a:t>(), false)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6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406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Merriweather</vt:lpstr>
      <vt:lpstr>Source Code Pro</vt:lpstr>
      <vt:lpstr>Office Theme</vt:lpstr>
      <vt:lpstr>Testing SpringBoot Applications</vt:lpstr>
      <vt:lpstr>Unit Testing the Get Rest Service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SpringBoot Applications</dc:title>
  <dc:creator>Radha V Krishna</dc:creator>
  <cp:lastModifiedBy>Radha V Krishna</cp:lastModifiedBy>
  <cp:revision>6</cp:revision>
  <dcterms:created xsi:type="dcterms:W3CDTF">2018-08-10T10:10:29Z</dcterms:created>
  <dcterms:modified xsi:type="dcterms:W3CDTF">2018-08-11T10:46:10Z</dcterms:modified>
</cp:coreProperties>
</file>