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sldIdLst>
    <p:sldId id="268" r:id="rId2"/>
    <p:sldId id="257" r:id="rId3"/>
    <p:sldId id="260" r:id="rId4"/>
    <p:sldId id="279" r:id="rId5"/>
    <p:sldId id="264" r:id="rId6"/>
    <p:sldId id="269" r:id="rId7"/>
    <p:sldId id="272" r:id="rId8"/>
    <p:sldId id="271" r:id="rId9"/>
    <p:sldId id="270" r:id="rId10"/>
    <p:sldId id="275" r:id="rId11"/>
    <p:sldId id="273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0" d="100"/>
          <a:sy n="60" d="100"/>
        </p:scale>
        <p:origin x="8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1B8072-866B-4D08-B5BF-08D4FA25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DED2F-FDEF-44EA-A3ED-8E4630EA2F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E4B94-D7B4-4F65-97D9-69921A830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36BCE-107B-417F-9DF2-31141317F9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5F5E5-E3D2-447F-B175-D281AD8408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CEDEA-2864-458E-97AD-E6B006FBE3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C800E-CC96-4A22-9659-CAA2BE4C85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DCA3C-1F01-49BE-8F47-324C129828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98102500-F74D-489B-8585-8E83548684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1AF6C-85A9-436D-A1E5-8D3D49CD4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62C79-5545-43CF-831B-A1F358643A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E008F-A163-4ADF-B454-EF166809C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D666-EADE-46E5-8B18-DDC5A5B45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528E9-DDDB-4C61-B35A-DCFB469F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14998-E232-450A-9E6E-2B2930A16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BD785-08E5-4197-9A67-97ED965A9E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406E-8BEA-40E9-9BD2-C660BE4B8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8D54-735E-498D-B076-41E123163A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070C3-0AC9-4D6D-AA9D-8426B38B1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7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Introduction to java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96D25-2EE1-4921-BDF9-19905EBA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41626E-2620-4029-AC3E-9512BB00BE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RVK.............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8A40D5-6691-41DC-A9B9-3824319B99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1370" y="113841"/>
            <a:ext cx="5657230" cy="8767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Demo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47800"/>
            <a:ext cx="9144000" cy="1981200"/>
          </a:xfrm>
        </p:spPr>
        <p:txBody>
          <a:bodyPr rtlCol="0"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class HelloWorld{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static void main(String </a:t>
            </a:r>
            <a:r>
              <a:rPr lang="en-US" sz="2800" dirty="0" err="1">
                <a:latin typeface="Courier" charset="0"/>
              </a:rPr>
              <a:t>args</a:t>
            </a:r>
            <a:r>
              <a:rPr lang="en-US" sz="2800" dirty="0">
                <a:latin typeface="Courier" charset="0"/>
              </a:rPr>
              <a:t>[]){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err="1">
                <a:latin typeface="Courier" charset="0"/>
              </a:rPr>
              <a:t>System.out.println</a:t>
            </a:r>
            <a:r>
              <a:rPr lang="en-US" sz="2800" dirty="0">
                <a:latin typeface="Courier" charset="0"/>
              </a:rPr>
              <a:t>("Hello, World!");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0944F-A340-4375-8F01-97D048EAB99A}"/>
              </a:ext>
            </a:extLst>
          </p:cNvPr>
          <p:cNvSpPr/>
          <p:nvPr/>
        </p:nvSpPr>
        <p:spPr>
          <a:xfrm>
            <a:off x="152400" y="3505200"/>
            <a:ext cx="8839200" cy="2553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because it can be accessed anywhere in the context.</a:t>
            </a:r>
          </a:p>
          <a:p>
            <a:r>
              <a:rPr lang="en-IN" dirty="0"/>
              <a:t>Main method is the start point of the program execution.</a:t>
            </a:r>
          </a:p>
          <a:p>
            <a:r>
              <a:rPr lang="en-IN" dirty="0"/>
              <a:t>Main is static because it is accessed with the class but not with the object.</a:t>
            </a:r>
          </a:p>
          <a:p>
            <a:r>
              <a:rPr lang="en-IN" dirty="0"/>
              <a:t>Void because it does not return any values.</a:t>
            </a:r>
          </a:p>
          <a:p>
            <a:r>
              <a:rPr lang="en-IN" dirty="0" err="1"/>
              <a:t>Println</a:t>
            </a:r>
            <a:r>
              <a:rPr lang="en-IN" dirty="0"/>
              <a:t> is a method to print on the standard output.</a:t>
            </a:r>
          </a:p>
          <a:p>
            <a:r>
              <a:rPr lang="en-IN" dirty="0" err="1"/>
              <a:t>System.out</a:t>
            </a:r>
            <a:r>
              <a:rPr lang="en-IN" dirty="0"/>
              <a:t> is the standard output stream object.</a:t>
            </a:r>
          </a:p>
          <a:p>
            <a:r>
              <a:rPr lang="en-IN" dirty="0" err="1"/>
              <a:t>args</a:t>
            </a:r>
            <a:r>
              <a:rPr lang="en-IN" dirty="0"/>
              <a:t> is the array of string objects that are passed from the command line (can have any name)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DB6072-6341-4482-862F-60DA6684D7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Command line arguments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Java Sample 45 67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45 67 78 are stored in form of array of Strings.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String is a builtin class.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args[0]  -- 45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args[1] -- 67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args[2]  -- 78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args.length ----size of array  which is 3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To get the numerical value..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Eg: int n=Integer.parseInt(args[0]).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9D2939-4061-4C3B-A97E-D791BED61F13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58370" name="Title 2"/>
          <p:cNvSpPr>
            <a:spLocks noGrp="1"/>
          </p:cNvSpPr>
          <p:nvPr>
            <p:ph type="title" idx="4294967295"/>
          </p:nvPr>
        </p:nvSpPr>
        <p:spPr>
          <a:xfrm>
            <a:off x="1034902" y="142328"/>
            <a:ext cx="6572250" cy="1049337"/>
          </a:xfrm>
        </p:spPr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58371" name="Content Placeholder 3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4525963"/>
          </a:xfrm>
        </p:spPr>
        <p:txBody>
          <a:bodyPr/>
          <a:lstStyle/>
          <a:p>
            <a:r>
              <a:rPr lang="en-US" dirty="0"/>
              <a:t>Tool that is used to produce HTML pages by parsing through the documentation comment in java source code.</a:t>
            </a:r>
          </a:p>
          <a:p>
            <a:r>
              <a:rPr lang="en-US" dirty="0"/>
              <a:t>Produces documentation for public and </a:t>
            </a:r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 classes/members.</a:t>
            </a:r>
          </a:p>
          <a:p>
            <a:r>
              <a:rPr lang="en-US" dirty="0"/>
              <a:t>Works on entire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or a single source file</a:t>
            </a:r>
          </a:p>
          <a:p>
            <a:r>
              <a:rPr lang="en-US" dirty="0"/>
              <a:t>Usage on source file</a:t>
            </a:r>
          </a:p>
          <a:p>
            <a:pPr lvl="1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sourcefilename.java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79" y="3444653"/>
            <a:ext cx="4033838" cy="24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167655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javadoc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College.java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10C6A-B330-46F4-AB31-750F950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A681D-86BA-4293-95F8-BBD7584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406E-8BEA-40E9-9BD2-C660BE4B8C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5FC3A-9A54-4596-84C7-1FB2901CA883}"/>
              </a:ext>
            </a:extLst>
          </p:cNvPr>
          <p:cNvSpPr/>
          <p:nvPr/>
        </p:nvSpPr>
        <p:spPr>
          <a:xfrm>
            <a:off x="609600" y="1302551"/>
            <a:ext cx="8046675" cy="4564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Jar</a:t>
            </a:r>
          </a:p>
          <a:p>
            <a:r>
              <a:rPr lang="en-IN" sz="2800" dirty="0"/>
              <a:t>Stands for Java Archive.</a:t>
            </a:r>
          </a:p>
          <a:p>
            <a:r>
              <a:rPr lang="en-IN" sz="2800" dirty="0"/>
              <a:t>Collection of source and class files.</a:t>
            </a:r>
          </a:p>
          <a:p>
            <a:r>
              <a:rPr lang="en-IN" sz="2800" dirty="0"/>
              <a:t>Can be executed from the command line. (java –jar &lt;jar file name&gt;)</a:t>
            </a:r>
          </a:p>
          <a:p>
            <a:r>
              <a:rPr lang="en-IN" sz="2800" dirty="0"/>
              <a:t>Or can be reused in another application</a:t>
            </a:r>
          </a:p>
          <a:p>
            <a:r>
              <a:rPr lang="en-IN" sz="2800" dirty="0"/>
              <a:t>Command to create a jar:</a:t>
            </a:r>
          </a:p>
          <a:p>
            <a:r>
              <a:rPr lang="en-IN" sz="2800" dirty="0"/>
              <a:t>jar &lt;options&gt; &lt;filename.jar&gt; &lt;location of the classes&gt;</a:t>
            </a:r>
          </a:p>
        </p:txBody>
      </p:sp>
    </p:spTree>
    <p:extLst>
      <p:ext uri="{BB962C8B-B14F-4D97-AF65-F5344CB8AC3E}">
        <p14:creationId xmlns:p14="http://schemas.microsoft.com/office/powerpoint/2010/main" val="10609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FF2-BEC2-406D-81EB-473E44CC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E1A3BC88t00" charset="0"/>
              </a:rPr>
              <a:t>Java features</a:t>
            </a:r>
            <a:br>
              <a:rPr lang="en-US" dirty="0">
                <a:latin typeface="TTE1A3BC88t00" charset="0"/>
              </a:rPr>
            </a:br>
            <a:endParaRPr lang="en-IN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443491" y="2133600"/>
            <a:ext cx="6709909" cy="3657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dirty="0">
                <a:latin typeface="TTE1A311C8t00" charset="0"/>
              </a:rPr>
              <a:t>Java is an object oriented programming language.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has syntax similar to C and C++ hence simple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is platform independent.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Robust in Construction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Used for development of Standalone and Distributed applications</a:t>
            </a:r>
          </a:p>
          <a:p>
            <a:pPr eaLnBrk="1" hangingPunct="1">
              <a:buNone/>
            </a:pPr>
            <a:r>
              <a:rPr lang="en-US" sz="2800" dirty="0">
                <a:latin typeface="TTE1A311C8t00" charset="0"/>
              </a:rPr>
              <a:t>.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50707C-D238-4D73-82EA-3423EAE055B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172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010.WA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3000" y="647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4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7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51D419-1AB1-46FA-ADD3-FBB31B93AD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History of Java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548508"/>
            <a:ext cx="8458200" cy="5309492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The original name of Java was Oak, and it was developed as a part of the Green project at Sun Microsystems.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TTE1A311C8t00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conceived by James Gosling, Patrick </a:t>
            </a:r>
            <a:r>
              <a:rPr lang="en-US" sz="2400" dirty="0" err="1">
                <a:latin typeface="TTE1A311C8t00" charset="0"/>
              </a:rPr>
              <a:t>Naughton</a:t>
            </a:r>
            <a:r>
              <a:rPr lang="en-US" sz="2400" dirty="0">
                <a:latin typeface="TTE1A311C8t00" charset="0"/>
              </a:rPr>
              <a:t>, Chris </a:t>
            </a:r>
            <a:r>
              <a:rPr lang="en-US" sz="2400" dirty="0" err="1">
                <a:latin typeface="TTE1A311C8t00" charset="0"/>
              </a:rPr>
              <a:t>Warth</a:t>
            </a:r>
            <a:r>
              <a:rPr lang="en-US" sz="2400" dirty="0">
                <a:latin typeface="TTE1A311C8t00" charset="0"/>
              </a:rPr>
              <a:t>, </a:t>
            </a:r>
            <a:r>
              <a:rPr lang="en-US" sz="2400" dirty="0" err="1">
                <a:latin typeface="TTE1A311C8t00" charset="0"/>
              </a:rPr>
              <a:t>EdFrank</a:t>
            </a:r>
            <a:r>
              <a:rPr lang="en-US" sz="2400" dirty="0">
                <a:latin typeface="TTE1A311C8t00" charset="0"/>
              </a:rPr>
              <a:t>, and Mike </a:t>
            </a:r>
            <a:r>
              <a:rPr lang="en-US" sz="2400" dirty="0" err="1">
                <a:latin typeface="TTE1A311C8t00" charset="0"/>
              </a:rPr>
              <a:t>Sheridon</a:t>
            </a:r>
            <a:r>
              <a:rPr lang="en-US" sz="2400" dirty="0">
                <a:latin typeface="TTE1A311C8t00" charset="0"/>
              </a:rPr>
              <a:t> at Sun Microsystems in 1991.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devised to have a programming language that is platform and architecture independent and also supports creation of distributed applications.</a:t>
            </a:r>
          </a:p>
        </p:txBody>
      </p:sp>
    </p:spTree>
  </p:cSld>
  <p:clrMapOvr>
    <a:masterClrMapping/>
  </p:clrMapOvr>
  <p:transition advTm="565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EF8D95-AAD0-4EEC-B368-E032484CF3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52600" y="638509"/>
            <a:ext cx="7391400" cy="1215691"/>
          </a:xfrm>
        </p:spPr>
        <p:txBody>
          <a:bodyPr/>
          <a:lstStyle/>
          <a:p>
            <a:pPr>
              <a:defRPr/>
            </a:pPr>
            <a:r>
              <a:rPr lang="en-US" dirty="0"/>
              <a:t>JDK- Java Development Kit</a:t>
            </a:r>
            <a:endParaRPr lang="en-IN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4294967295"/>
          </p:nvPr>
        </p:nvSpPr>
        <p:spPr>
          <a:xfrm>
            <a:off x="1752600" y="1333500"/>
            <a:ext cx="6500813" cy="4191000"/>
          </a:xfrm>
        </p:spPr>
        <p:txBody>
          <a:bodyPr>
            <a:normAutofit/>
          </a:bodyPr>
          <a:lstStyle/>
          <a:p>
            <a:r>
              <a:rPr lang="en-US" sz="2400" dirty="0"/>
              <a:t>Compiler</a:t>
            </a:r>
          </a:p>
          <a:p>
            <a:r>
              <a:rPr lang="en-US" sz="2400" dirty="0"/>
              <a:t>Debugger</a:t>
            </a:r>
          </a:p>
          <a:p>
            <a:r>
              <a:rPr lang="en-US" sz="2400" dirty="0"/>
              <a:t>Doc development tool</a:t>
            </a:r>
          </a:p>
          <a:p>
            <a:r>
              <a:rPr lang="en-US" sz="2400" dirty="0"/>
              <a:t>Policy tool</a:t>
            </a:r>
          </a:p>
          <a:p>
            <a:r>
              <a:rPr lang="en-US" sz="2400" dirty="0"/>
              <a:t>JRE</a:t>
            </a:r>
          </a:p>
          <a:p>
            <a:r>
              <a:rPr lang="en-US" sz="2400" dirty="0"/>
              <a:t>Jar</a:t>
            </a:r>
          </a:p>
          <a:p>
            <a:r>
              <a:rPr lang="en-US" sz="2400" dirty="0"/>
              <a:t>Etc…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484541-9C20-4A2E-B1CB-F01C1DE0B4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638509"/>
            <a:ext cx="6572250" cy="10493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 V 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371600"/>
            <a:ext cx="7696200" cy="503555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>
                <a:latin typeface="TTE1A311C8t00" charset="0"/>
              </a:rPr>
              <a:t>Java Virtual Machine (JVM) specification defines the JVM as an imaginary (virtual) machine that is implemented by emulating it in software on a real machine.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 Code for the JVM is stored in </a:t>
            </a:r>
            <a:r>
              <a:rPr lang="en-US" sz="2800" dirty="0">
                <a:latin typeface="Courier" charset="0"/>
              </a:rPr>
              <a:t>.class </a:t>
            </a:r>
            <a:r>
              <a:rPr lang="en-US" sz="2800" dirty="0">
                <a:latin typeface="TTE1A311C8t00" charset="0"/>
              </a:rPr>
              <a:t>files, each of which contains code for at most one public class.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 This specification enables the Java software to be platform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D200E4-E77E-4F81-B08B-C138999A73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Compilation and execution of java program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7924800" cy="47244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400" dirty="0"/>
              <a:t>Compilation: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err="1"/>
              <a:t>javac</a:t>
            </a:r>
            <a:r>
              <a:rPr lang="en-US" sz="2400" dirty="0"/>
              <a:t>  &lt;source file&gt;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javac</a:t>
            </a:r>
            <a:r>
              <a:rPr lang="en-US" sz="2400" dirty="0"/>
              <a:t>  Sample.java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/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Execution: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java  &lt;class name&gt; &lt;</a:t>
            </a:r>
            <a:r>
              <a:rPr lang="en-US" sz="2400" dirty="0" err="1"/>
              <a:t>cmd</a:t>
            </a:r>
            <a:r>
              <a:rPr lang="en-US" sz="2400" dirty="0"/>
              <a:t> line </a:t>
            </a:r>
            <a:r>
              <a:rPr lang="en-US" sz="2400" dirty="0" err="1"/>
              <a:t>args</a:t>
            </a:r>
            <a:r>
              <a:rPr lang="en-US" sz="2400" dirty="0"/>
              <a:t> 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java 	Sample  23 34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29C838-97F1-475A-9A0F-63C45764E3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458" name="Content Placeholder 3" descr="java-program-execution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740520" y="1056077"/>
            <a:ext cx="4888880" cy="45129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852DD0-11DF-45C3-881F-1F4F691A3B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3491" y="480387"/>
            <a:ext cx="6557509" cy="6626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JVM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24000"/>
            <a:ext cx="9067800" cy="518160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Bytecode is a highly optimized set of instructions designed to be executed by the JVM.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key that allows Java to solve both the security and the portability problems is the output of a Java compiler, which is not an executable code rather it is the </a:t>
            </a:r>
            <a:r>
              <a:rPr lang="en-US" sz="2800" dirty="0" err="1">
                <a:latin typeface="TTE1A311C8t00" charset="0"/>
              </a:rPr>
              <a:t>bytecode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JVM is ported to different platforms to provide hardware and operating system independence, which is an environment independent of hardware and operating system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JVM needs to be implemented for each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283A78-F5EB-46F6-9E26-DA1DC4EBFA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TTE1A311C8t00" charset="0"/>
              </a:rPr>
              <a:t>J2SE Runtime Environment (JRE)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468905"/>
            <a:ext cx="7924800" cy="518795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J2SE stands for Java2 Standard Edition.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JRE provides the libraries, JVM, Java Interpreter, and other components necessary  to run applications written in Java.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JRE is responsible for loading, verifying, and executing the </a:t>
            </a:r>
            <a:r>
              <a:rPr lang="en-US" sz="2800" dirty="0" err="1">
                <a:latin typeface="TTE1A311C8t00" charset="0"/>
              </a:rPr>
              <a:t>bytecodes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JDK includes the JRE.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475</TotalTime>
  <Words>721</Words>
  <Application>Microsoft Office PowerPoint</Application>
  <PresentationFormat>On-screen Show (4:3)</PresentationFormat>
  <Paragraphs>113</Paragraphs>
  <Slides>13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Gill Sans MT</vt:lpstr>
      <vt:lpstr>Times New Roman</vt:lpstr>
      <vt:lpstr>TTE1A311C8t00</vt:lpstr>
      <vt:lpstr>TTE1A3BC88t00</vt:lpstr>
      <vt:lpstr>Wingdings 3</vt:lpstr>
      <vt:lpstr>Gallery</vt:lpstr>
      <vt:lpstr>Introduction to java</vt:lpstr>
      <vt:lpstr>Java features </vt:lpstr>
      <vt:lpstr>History of Java</vt:lpstr>
      <vt:lpstr>JDK- Java Development Kit</vt:lpstr>
      <vt:lpstr>J V M</vt:lpstr>
      <vt:lpstr>Compilation and execution of java program</vt:lpstr>
      <vt:lpstr>PowerPoint Presentation</vt:lpstr>
      <vt:lpstr>Overview of JVM</vt:lpstr>
      <vt:lpstr>J2SE Runtime Environment (JRE)</vt:lpstr>
      <vt:lpstr>Demo</vt:lpstr>
      <vt:lpstr>Command line arguments</vt:lpstr>
      <vt:lpstr>javadoc</vt:lpstr>
      <vt:lpstr>PowerPoint Presentation</vt:lpstr>
    </vt:vector>
  </TitlesOfParts>
  <Company>saankhya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radha</dc:creator>
  <cp:lastModifiedBy>Radha V Krishna</cp:lastModifiedBy>
  <cp:revision>44</cp:revision>
  <dcterms:created xsi:type="dcterms:W3CDTF">2008-08-20T06:55:33Z</dcterms:created>
  <dcterms:modified xsi:type="dcterms:W3CDTF">2019-11-05T06:55:29Z</dcterms:modified>
</cp:coreProperties>
</file>