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0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56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44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3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8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3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9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7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6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0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0E1E-89A0-4303-9556-0FC84AFD0F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4B7728-EA2E-4753-9818-8F40F947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1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E33C-2CA2-4ABD-96DB-5BFBF6D4D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Case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FA885-E456-4DB1-A504-83CC3F0A0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A321210-AC27-4895-BE75-94E3553E9E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9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1"/>
    </mc:Choice>
    <mc:Fallback xmlns="">
      <p:transition spd="slow" advTm="2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6A66-8572-40BD-A925-8B777DE3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AE22-BFB5-4F7E-ACBE-F79D98839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987401"/>
          </a:xfrm>
        </p:spPr>
        <p:txBody>
          <a:bodyPr>
            <a:normAutofit/>
          </a:bodyPr>
          <a:lstStyle/>
          <a:p>
            <a:r>
              <a:rPr lang="en-US" dirty="0"/>
              <a:t>Create a group of classes (</a:t>
            </a:r>
            <a:r>
              <a:rPr lang="en-US" dirty="0" err="1"/>
              <a:t>Person,Address,HR,Employee,Customer,Manager,Biller</a:t>
            </a:r>
            <a:r>
              <a:rPr lang="en-US" dirty="0"/>
              <a:t>) as per the following rules.</a:t>
            </a:r>
            <a:endParaRPr lang="en-IN" dirty="0"/>
          </a:p>
          <a:p>
            <a:pPr lvl="0"/>
            <a:r>
              <a:rPr lang="en-US" dirty="0"/>
              <a:t>Class Relationship have to be logical</a:t>
            </a:r>
            <a:endParaRPr lang="en-IN" dirty="0"/>
          </a:p>
          <a:p>
            <a:pPr lvl="0"/>
            <a:r>
              <a:rPr lang="en-US" dirty="0"/>
              <a:t>All persons have an address.</a:t>
            </a:r>
            <a:endParaRPr lang="en-IN" dirty="0"/>
          </a:p>
          <a:p>
            <a:pPr lvl="0"/>
            <a:r>
              <a:rPr lang="en-US" dirty="0"/>
              <a:t>Address has </a:t>
            </a:r>
            <a:r>
              <a:rPr lang="en-US" dirty="0" err="1"/>
              <a:t>plotNo,streetName,city</a:t>
            </a:r>
            <a:r>
              <a:rPr lang="en-US" dirty="0"/>
              <a:t> and </a:t>
            </a:r>
            <a:r>
              <a:rPr lang="en-US" dirty="0" err="1"/>
              <a:t>zipCode</a:t>
            </a:r>
            <a:endParaRPr lang="en-IN" dirty="0"/>
          </a:p>
          <a:p>
            <a:pPr lvl="0"/>
            <a:r>
              <a:rPr lang="en-US" dirty="0"/>
              <a:t>HR prints the details of Employee</a:t>
            </a:r>
            <a:endParaRPr lang="en-IN" dirty="0"/>
          </a:p>
          <a:p>
            <a:pPr lvl="0"/>
            <a:r>
              <a:rPr lang="en-US" dirty="0"/>
              <a:t>Biller generates a Bill for any Customer, printing his complete details.</a:t>
            </a:r>
            <a:endParaRPr lang="en-IN" dirty="0"/>
          </a:p>
          <a:p>
            <a:pPr lvl="0"/>
            <a:r>
              <a:rPr lang="en-US" dirty="0"/>
              <a:t>All the classes have a </a:t>
            </a:r>
            <a:r>
              <a:rPr lang="en-US" dirty="0" err="1"/>
              <a:t>printDetails</a:t>
            </a:r>
            <a:r>
              <a:rPr lang="en-US" dirty="0"/>
              <a:t>() method to print the details.  </a:t>
            </a:r>
          </a:p>
          <a:p>
            <a:r>
              <a:rPr lang="en-IN" dirty="0"/>
              <a:t>Create a Client to the test the above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779617F-C991-430C-9826-B40542E40F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pic>
        <p:nvPicPr>
          <p:cNvPr id="1026" name="Picture 2" descr="Image result for thinking">
            <a:extLst>
              <a:ext uri="{FF2B5EF4-FFF2-40B4-BE49-F238E27FC236}">
                <a16:creationId xmlns:a16="http://schemas.microsoft.com/office/drawing/2014/main" id="{690E715D-A791-4AE6-AC76-9FBE3502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33" y="2158738"/>
            <a:ext cx="2143125" cy="185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4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72"/>
    </mc:Choice>
    <mc:Fallback xmlns="">
      <p:transition spd="slow" advTm="129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AF4D-0175-46CC-AE45-7F8A8B21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Legends used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9EC28-AD14-4D59-A14F-E0F3220E4505}"/>
              </a:ext>
            </a:extLst>
          </p:cNvPr>
          <p:cNvSpPr/>
          <p:nvPr/>
        </p:nvSpPr>
        <p:spPr>
          <a:xfrm>
            <a:off x="754144" y="1586061"/>
            <a:ext cx="2630079" cy="9214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C17C2-DA02-431B-A01B-6238062A4F6B}"/>
              </a:ext>
            </a:extLst>
          </p:cNvPr>
          <p:cNvSpPr/>
          <p:nvPr/>
        </p:nvSpPr>
        <p:spPr>
          <a:xfrm>
            <a:off x="754144" y="2757600"/>
            <a:ext cx="2630079" cy="921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Attributes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AA90-F6C6-4797-AB4A-4A785BA99973}"/>
              </a:ext>
            </a:extLst>
          </p:cNvPr>
          <p:cNvSpPr/>
          <p:nvPr/>
        </p:nvSpPr>
        <p:spPr>
          <a:xfrm>
            <a:off x="754144" y="4016078"/>
            <a:ext cx="2630079" cy="921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798A5-0DF1-4378-8EEE-4FD57C068E32}"/>
              </a:ext>
            </a:extLst>
          </p:cNvPr>
          <p:cNvSpPr/>
          <p:nvPr/>
        </p:nvSpPr>
        <p:spPr>
          <a:xfrm>
            <a:off x="754144" y="5222449"/>
            <a:ext cx="2630079" cy="102595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7DC0FC-AAC7-44C1-9E7A-21001CE09C11}"/>
              </a:ext>
            </a:extLst>
          </p:cNvPr>
          <p:cNvSpPr/>
          <p:nvPr/>
        </p:nvSpPr>
        <p:spPr>
          <a:xfrm>
            <a:off x="3911600" y="1506196"/>
            <a:ext cx="2630079" cy="10013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Interface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86BA719-5F61-4990-AD62-51EC0372E02C}"/>
              </a:ext>
            </a:extLst>
          </p:cNvPr>
          <p:cNvSpPr/>
          <p:nvPr/>
        </p:nvSpPr>
        <p:spPr>
          <a:xfrm>
            <a:off x="4229518" y="2918641"/>
            <a:ext cx="576162" cy="5967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8613DC-B64C-4E58-B76C-D4F6D68F119D}"/>
              </a:ext>
            </a:extLst>
          </p:cNvPr>
          <p:cNvSpPr/>
          <p:nvPr/>
        </p:nvSpPr>
        <p:spPr>
          <a:xfrm>
            <a:off x="5080000" y="2918641"/>
            <a:ext cx="1940560" cy="5967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Extends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016CE8E7-1F2C-48AC-8A8B-4A4CF532712C}"/>
              </a:ext>
            </a:extLst>
          </p:cNvPr>
          <p:cNvSpPr/>
          <p:nvPr/>
        </p:nvSpPr>
        <p:spPr>
          <a:xfrm>
            <a:off x="4229518" y="4177119"/>
            <a:ext cx="454062" cy="599388"/>
          </a:xfrm>
          <a:prstGeom prst="upArrow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90FA75-5D9C-45A2-8547-0DE9ACAF3348}"/>
              </a:ext>
            </a:extLst>
          </p:cNvPr>
          <p:cNvSpPr/>
          <p:nvPr/>
        </p:nvSpPr>
        <p:spPr>
          <a:xfrm>
            <a:off x="5125720" y="4177119"/>
            <a:ext cx="1940560" cy="5967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Implements</a:t>
            </a:r>
          </a:p>
        </p:txBody>
      </p: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8A7F08AD-5D21-4DC1-8723-A05F52BF57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0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17"/>
    </mc:Choice>
    <mc:Fallback xmlns="">
      <p:transition spd="slow" advTm="14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E7DF85-443A-4405-A7B6-5A577EDC0C7F}"/>
              </a:ext>
            </a:extLst>
          </p:cNvPr>
          <p:cNvSpPr/>
          <p:nvPr/>
        </p:nvSpPr>
        <p:spPr>
          <a:xfrm>
            <a:off x="1438376" y="3275423"/>
            <a:ext cx="1996911" cy="827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27E603-10CC-4224-9070-46BE9A2E974E}"/>
              </a:ext>
            </a:extLst>
          </p:cNvPr>
          <p:cNvSpPr/>
          <p:nvPr/>
        </p:nvSpPr>
        <p:spPr>
          <a:xfrm>
            <a:off x="4184718" y="3275423"/>
            <a:ext cx="2230222" cy="827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75AD71-5B99-469E-B00B-7BAE8E577764}"/>
              </a:ext>
            </a:extLst>
          </p:cNvPr>
          <p:cNvSpPr/>
          <p:nvPr/>
        </p:nvSpPr>
        <p:spPr>
          <a:xfrm>
            <a:off x="7253924" y="3354707"/>
            <a:ext cx="1996911" cy="827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FFFA9-D3E6-4303-8364-3E3858809C7D}"/>
              </a:ext>
            </a:extLst>
          </p:cNvPr>
          <p:cNvSpPr/>
          <p:nvPr/>
        </p:nvSpPr>
        <p:spPr>
          <a:xfrm>
            <a:off x="2612796" y="4658413"/>
            <a:ext cx="1996911" cy="827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14E157-78F5-4ED7-B2E6-A5296651D28F}"/>
              </a:ext>
            </a:extLst>
          </p:cNvPr>
          <p:cNvSpPr/>
          <p:nvPr/>
        </p:nvSpPr>
        <p:spPr>
          <a:xfrm>
            <a:off x="5496612" y="4678052"/>
            <a:ext cx="1996911" cy="827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BB897-DC5C-4C94-B080-24D85E434E45}"/>
              </a:ext>
            </a:extLst>
          </p:cNvPr>
          <p:cNvSpPr/>
          <p:nvPr/>
        </p:nvSpPr>
        <p:spPr>
          <a:xfrm>
            <a:off x="2612796" y="1585341"/>
            <a:ext cx="5418841" cy="960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144B9-8E17-43CB-A05C-D33518568380}"/>
              </a:ext>
            </a:extLst>
          </p:cNvPr>
          <p:cNvSpPr/>
          <p:nvPr/>
        </p:nvSpPr>
        <p:spPr>
          <a:xfrm>
            <a:off x="56169" y="1641901"/>
            <a:ext cx="2007909" cy="9035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Address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6F5ACE53-1688-48E4-9D0A-86FEC5A9A6C9}"/>
              </a:ext>
            </a:extLst>
          </p:cNvPr>
          <p:cNvSpPr/>
          <p:nvPr/>
        </p:nvSpPr>
        <p:spPr>
          <a:xfrm>
            <a:off x="5072798" y="2639213"/>
            <a:ext cx="454062" cy="5993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8F4F45EF-0E01-4D39-AEC5-869FF39A2A2B}"/>
              </a:ext>
            </a:extLst>
          </p:cNvPr>
          <p:cNvSpPr/>
          <p:nvPr/>
        </p:nvSpPr>
        <p:spPr>
          <a:xfrm>
            <a:off x="2544059" y="2532120"/>
            <a:ext cx="575822" cy="7433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2C81692D-36BD-4729-B560-3C0E4D4A065E}"/>
              </a:ext>
            </a:extLst>
          </p:cNvPr>
          <p:cNvSpPr/>
          <p:nvPr/>
        </p:nvSpPr>
        <p:spPr>
          <a:xfrm>
            <a:off x="7374901" y="2545460"/>
            <a:ext cx="575822" cy="8092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4A1B2AE3-31F5-4B2C-BCE6-EEB8BBDAE9F1}"/>
              </a:ext>
            </a:extLst>
          </p:cNvPr>
          <p:cNvSpPr/>
          <p:nvPr/>
        </p:nvSpPr>
        <p:spPr>
          <a:xfrm>
            <a:off x="4184718" y="4005019"/>
            <a:ext cx="395926" cy="727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E9F3763F-8B29-4610-98F6-D7A4625B3119}"/>
              </a:ext>
            </a:extLst>
          </p:cNvPr>
          <p:cNvSpPr/>
          <p:nvPr/>
        </p:nvSpPr>
        <p:spPr>
          <a:xfrm>
            <a:off x="5898037" y="4005019"/>
            <a:ext cx="395926" cy="5993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7F2663-717F-47E2-AFC5-6D1FD70EB6B5}"/>
              </a:ext>
            </a:extLst>
          </p:cNvPr>
          <p:cNvCxnSpPr/>
          <p:nvPr/>
        </p:nvCxnSpPr>
        <p:spPr>
          <a:xfrm>
            <a:off x="1959204" y="2093680"/>
            <a:ext cx="74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03E8084-6F56-4714-B827-43CD04B8E474}"/>
              </a:ext>
            </a:extLst>
          </p:cNvPr>
          <p:cNvSpPr/>
          <p:nvPr/>
        </p:nvSpPr>
        <p:spPr>
          <a:xfrm>
            <a:off x="3435287" y="171777"/>
            <a:ext cx="3172903" cy="10793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PrintInterface</a:t>
            </a:r>
            <a:endParaRPr lang="en-IN" dirty="0"/>
          </a:p>
          <a:p>
            <a:pPr algn="ctr"/>
            <a:r>
              <a:rPr lang="en-IN" dirty="0"/>
              <a:t>Void </a:t>
            </a:r>
            <a:r>
              <a:rPr lang="en-IN" dirty="0" err="1"/>
              <a:t>printDetails</a:t>
            </a:r>
            <a:r>
              <a:rPr lang="en-IN" dirty="0"/>
              <a:t>()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E02F998F-85B2-4438-A0D4-850A0E8469D5}"/>
              </a:ext>
            </a:extLst>
          </p:cNvPr>
          <p:cNvSpPr/>
          <p:nvPr/>
        </p:nvSpPr>
        <p:spPr>
          <a:xfrm>
            <a:off x="5963631" y="1212002"/>
            <a:ext cx="454062" cy="599388"/>
          </a:xfrm>
          <a:prstGeom prst="upArrow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Audio 32">
            <a:hlinkClick r:id="" action="ppaction://media"/>
            <a:extLst>
              <a:ext uri="{FF2B5EF4-FFF2-40B4-BE49-F238E27FC236}">
                <a16:creationId xmlns:a16="http://schemas.microsoft.com/office/drawing/2014/main" id="{9B06A4F1-2255-4D13-ADF9-14F84CB165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2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11"/>
    </mc:Choice>
    <mc:Fallback xmlns="">
      <p:transition spd="slow" advTm="41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DDD8-7E81-4965-AD46-B282D0F8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0664"/>
          </a:xfrm>
        </p:spPr>
        <p:txBody>
          <a:bodyPr/>
          <a:lstStyle/>
          <a:p>
            <a:r>
              <a:rPr lang="en-IN" dirty="0" err="1"/>
              <a:t>PrintInterface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8ACB-2E4D-4B00-8462-B2A2395F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735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7889</TotalTime>
  <Words>114</Words>
  <Application>Microsoft Office PowerPoint</Application>
  <PresentationFormat>Widescreen</PresentationFormat>
  <Paragraphs>28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Java Case Studies</vt:lpstr>
      <vt:lpstr>The Problem Statement</vt:lpstr>
      <vt:lpstr>Legends used</vt:lpstr>
      <vt:lpstr>PowerPoint Presentation</vt:lpstr>
      <vt:lpstr>PrintInterface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Case Studies</dc:title>
  <dc:creator>Radha V Krishna</dc:creator>
  <cp:lastModifiedBy>Radha V Krishna</cp:lastModifiedBy>
  <cp:revision>23</cp:revision>
  <dcterms:created xsi:type="dcterms:W3CDTF">2018-11-05T02:38:35Z</dcterms:created>
  <dcterms:modified xsi:type="dcterms:W3CDTF">2018-11-10T17:02:45Z</dcterms:modified>
</cp:coreProperties>
</file>