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0" r:id="rId19"/>
    <p:sldId id="271" r:id="rId20"/>
    <p:sldId id="272"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7376A-677A-4D16-9269-03865BAB067E}" type="datetimeFigureOut">
              <a:rPr lang="en-IN" smtClean="0"/>
              <a:pPr/>
              <a:t>09-08-2013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FF8754-B840-4F06-A086-A71A160063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CD54C9-2A33-4FB3-A9DA-BBD2F8AE1A3B}" type="datetime1">
              <a:rPr lang="en-US" smtClean="0"/>
              <a:t>8/9/2013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Prepared by RVK...........</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C667B7-7E19-47EC-BBF2-4BD467B8F542}" type="datetime1">
              <a:rPr lang="en-US" smtClean="0"/>
              <a:t>8/9/2013</a:t>
            </a:fld>
            <a:endParaRPr lang="en-US"/>
          </a:p>
        </p:txBody>
      </p:sp>
      <p:sp>
        <p:nvSpPr>
          <p:cNvPr id="5" name="Footer Placeholder 4"/>
          <p:cNvSpPr>
            <a:spLocks noGrp="1"/>
          </p:cNvSpPr>
          <p:nvPr>
            <p:ph type="ftr" sz="quarter" idx="11"/>
          </p:nvPr>
        </p:nvSpPr>
        <p:spPr/>
        <p:txBody>
          <a:bodyPr/>
          <a:lstStyle>
            <a:extLst/>
          </a:lstStyle>
          <a:p>
            <a:r>
              <a:rPr lang="en-US" smtClean="0"/>
              <a:t>Prepared by RVK...........</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C844C-6DE4-4F61-8BDA-067BB58CF658}" type="datetime1">
              <a:rPr lang="en-US" smtClean="0"/>
              <a:t>8/9/2013</a:t>
            </a:fld>
            <a:endParaRPr lang="en-US"/>
          </a:p>
        </p:txBody>
      </p:sp>
      <p:sp>
        <p:nvSpPr>
          <p:cNvPr id="5" name="Footer Placeholder 4"/>
          <p:cNvSpPr>
            <a:spLocks noGrp="1"/>
          </p:cNvSpPr>
          <p:nvPr>
            <p:ph type="ftr" sz="quarter" idx="11"/>
          </p:nvPr>
        </p:nvSpPr>
        <p:spPr/>
        <p:txBody>
          <a:bodyPr/>
          <a:lstStyle>
            <a:extLst/>
          </a:lstStyle>
          <a:p>
            <a:r>
              <a:rPr lang="en-US" smtClean="0"/>
              <a:t>Prepared by RVK...........</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74A98F-CDE1-48F6-8BCB-4FD086FF4933}" type="datetime1">
              <a:rPr lang="en-US" smtClean="0"/>
              <a:t>8/9/2013</a:t>
            </a:fld>
            <a:endParaRPr lang="en-US"/>
          </a:p>
        </p:txBody>
      </p:sp>
      <p:sp>
        <p:nvSpPr>
          <p:cNvPr id="5" name="Footer Placeholder 4"/>
          <p:cNvSpPr>
            <a:spLocks noGrp="1"/>
          </p:cNvSpPr>
          <p:nvPr>
            <p:ph type="ftr" sz="quarter" idx="11"/>
          </p:nvPr>
        </p:nvSpPr>
        <p:spPr/>
        <p:txBody>
          <a:bodyPr/>
          <a:lstStyle>
            <a:extLst/>
          </a:lstStyle>
          <a:p>
            <a:r>
              <a:rPr lang="en-US" smtClean="0"/>
              <a:t>Prepared by RVK...........</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730ACD-8C80-4147-A828-03383AF43428}" type="datetime1">
              <a:rPr lang="en-US" smtClean="0"/>
              <a:t>8/9/2013</a:t>
            </a:fld>
            <a:endParaRPr lang="en-US"/>
          </a:p>
        </p:txBody>
      </p:sp>
      <p:sp>
        <p:nvSpPr>
          <p:cNvPr id="5" name="Footer Placeholder 4"/>
          <p:cNvSpPr>
            <a:spLocks noGrp="1"/>
          </p:cNvSpPr>
          <p:nvPr>
            <p:ph type="ftr" sz="quarter" idx="11"/>
          </p:nvPr>
        </p:nvSpPr>
        <p:spPr/>
        <p:txBody>
          <a:bodyPr/>
          <a:lstStyle>
            <a:extLst/>
          </a:lstStyle>
          <a:p>
            <a:r>
              <a:rPr lang="en-US" smtClean="0"/>
              <a:t>Prepared by RVK...........</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9CE0C0-6F46-4091-93DC-B5084BE2FB4D}" type="datetime1">
              <a:rPr lang="en-US" smtClean="0"/>
              <a:t>8/9/2013</a:t>
            </a:fld>
            <a:endParaRPr lang="en-US"/>
          </a:p>
        </p:txBody>
      </p:sp>
      <p:sp>
        <p:nvSpPr>
          <p:cNvPr id="6" name="Footer Placeholder 5"/>
          <p:cNvSpPr>
            <a:spLocks noGrp="1"/>
          </p:cNvSpPr>
          <p:nvPr>
            <p:ph type="ftr" sz="quarter" idx="11"/>
          </p:nvPr>
        </p:nvSpPr>
        <p:spPr/>
        <p:txBody>
          <a:bodyPr/>
          <a:lstStyle>
            <a:extLst/>
          </a:lstStyle>
          <a:p>
            <a:r>
              <a:rPr lang="en-US" smtClean="0"/>
              <a:t>Prepared by RVK...........</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BBBB36-31AB-4E0C-9A02-EFD71A29A428}" type="datetime1">
              <a:rPr lang="en-US" smtClean="0"/>
              <a:t>8/9/2013</a:t>
            </a:fld>
            <a:endParaRPr lang="en-US"/>
          </a:p>
        </p:txBody>
      </p:sp>
      <p:sp>
        <p:nvSpPr>
          <p:cNvPr id="8" name="Footer Placeholder 7"/>
          <p:cNvSpPr>
            <a:spLocks noGrp="1"/>
          </p:cNvSpPr>
          <p:nvPr>
            <p:ph type="ftr" sz="quarter" idx="11"/>
          </p:nvPr>
        </p:nvSpPr>
        <p:spPr/>
        <p:txBody>
          <a:bodyPr/>
          <a:lstStyle>
            <a:extLst/>
          </a:lstStyle>
          <a:p>
            <a:r>
              <a:rPr lang="en-US" smtClean="0"/>
              <a:t>Prepared by RVK...........</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E85DDA-A123-44A2-8DFF-1E45F5112649}" type="datetime1">
              <a:rPr lang="en-US" smtClean="0"/>
              <a:t>8/9/2013</a:t>
            </a:fld>
            <a:endParaRPr lang="en-US"/>
          </a:p>
        </p:txBody>
      </p:sp>
      <p:sp>
        <p:nvSpPr>
          <p:cNvPr id="4" name="Footer Placeholder 3"/>
          <p:cNvSpPr>
            <a:spLocks noGrp="1"/>
          </p:cNvSpPr>
          <p:nvPr>
            <p:ph type="ftr" sz="quarter" idx="11"/>
          </p:nvPr>
        </p:nvSpPr>
        <p:spPr/>
        <p:txBody>
          <a:bodyPr/>
          <a:lstStyle>
            <a:extLst/>
          </a:lstStyle>
          <a:p>
            <a:r>
              <a:rPr lang="en-US" smtClean="0"/>
              <a:t>Prepared by RVK...........</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2129C3B-F5EE-418C-B90C-396058065A5C}" type="datetime1">
              <a:rPr lang="en-US" smtClean="0"/>
              <a:t>8/9/2013</a:t>
            </a:fld>
            <a:endParaRPr lang="en-US"/>
          </a:p>
        </p:txBody>
      </p:sp>
      <p:sp>
        <p:nvSpPr>
          <p:cNvPr id="3" name="Footer Placeholder 2"/>
          <p:cNvSpPr>
            <a:spLocks noGrp="1"/>
          </p:cNvSpPr>
          <p:nvPr>
            <p:ph type="ftr" sz="quarter" idx="11"/>
          </p:nvPr>
        </p:nvSpPr>
        <p:spPr/>
        <p:txBody>
          <a:bodyPr/>
          <a:lstStyle>
            <a:extLst/>
          </a:lstStyle>
          <a:p>
            <a:r>
              <a:rPr lang="en-US" smtClean="0"/>
              <a:t>Prepared by RVK...........</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666F46-EF2B-4C57-A0A6-3CC6EBEBB224}" type="datetime1">
              <a:rPr lang="en-US" smtClean="0"/>
              <a:t>8/9/2013</a:t>
            </a:fld>
            <a:endParaRPr lang="en-US"/>
          </a:p>
        </p:txBody>
      </p:sp>
      <p:sp>
        <p:nvSpPr>
          <p:cNvPr id="6" name="Footer Placeholder 5"/>
          <p:cNvSpPr>
            <a:spLocks noGrp="1"/>
          </p:cNvSpPr>
          <p:nvPr>
            <p:ph type="ftr" sz="quarter" idx="11"/>
          </p:nvPr>
        </p:nvSpPr>
        <p:spPr/>
        <p:txBody>
          <a:bodyPr/>
          <a:lstStyle>
            <a:extLst/>
          </a:lstStyle>
          <a:p>
            <a:r>
              <a:rPr lang="en-US" smtClean="0"/>
              <a:t>Prepared by RVK...........</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B0F67C7-DACF-46A9-9EF6-A2E8C53C4B2D}" type="datetime1">
              <a:rPr lang="en-US" smtClean="0"/>
              <a:t>8/9/2013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Prepared by RVK...........</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741810-8DBD-4F8C-9C6F-362E7CC3BA50}" type="datetime1">
              <a:rPr lang="en-US" smtClean="0"/>
              <a:t>8/9/2013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Prepared by RVK...........</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F:\training\docs\api\java\lang\String.html" TargetMode="External"/><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le:///F:\training\docs\api\java\lang\Str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F:\training\docs\api\java\lang\Str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D:\training\docs\api\java\lang\Strin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ssignments/java_exercises/Strings.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D:\training\docs\docs\api\java\lang\Obje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int</a:t>
            </a:r>
            <a:r>
              <a:rPr lang="en-US" dirty="0" smtClean="0"/>
              <a:t> </a:t>
            </a:r>
            <a:r>
              <a:rPr lang="en-US" b="1" dirty="0" err="1" smtClean="0"/>
              <a:t>lastIndexOf</a:t>
            </a:r>
            <a:r>
              <a:rPr lang="en-US" dirty="0" smtClean="0"/>
              <a:t>(</a:t>
            </a:r>
            <a:r>
              <a:rPr lang="en-US" dirty="0" err="1" smtClean="0"/>
              <a:t>int</a:t>
            </a:r>
            <a:r>
              <a:rPr lang="en-US" dirty="0" smtClean="0"/>
              <a:t> </a:t>
            </a:r>
            <a:r>
              <a:rPr lang="en-US" dirty="0" err="1" smtClean="0"/>
              <a:t>ch</a:t>
            </a:r>
            <a:r>
              <a:rPr lang="en-US" dirty="0" smtClean="0"/>
              <a:t>) Returns the index within this string of the last occurrence of the specified character</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int</a:t>
            </a:r>
            <a:r>
              <a:rPr lang="en-US" dirty="0" smtClean="0"/>
              <a:t> </a:t>
            </a:r>
            <a:r>
              <a:rPr lang="en-US" b="1" dirty="0" err="1" smtClean="0"/>
              <a:t>indexOf</a:t>
            </a:r>
            <a:r>
              <a:rPr lang="en-US" dirty="0" smtClean="0"/>
              <a:t>(</a:t>
            </a:r>
            <a:r>
              <a:rPr lang="en-US" u="sng" dirty="0" smtClean="0">
                <a:hlinkClick r:id="rId2" action="ppaction://hlinkfile" tooltip="class in java.lang"/>
              </a:rPr>
              <a:t>String</a:t>
            </a:r>
            <a:r>
              <a:rPr lang="en-US" dirty="0" smtClean="0"/>
              <a:t> </a:t>
            </a:r>
            <a:r>
              <a:rPr lang="en-US" dirty="0" err="1" smtClean="0"/>
              <a:t>str</a:t>
            </a:r>
            <a:r>
              <a:rPr lang="en-US" dirty="0" smtClean="0"/>
              <a:t>) Returns the index within this string of the first occurrence of the specified substring</a:t>
            </a:r>
          </a:p>
          <a:p>
            <a:r>
              <a:rPr lang="en-US" dirty="0" smtClean="0"/>
              <a:t> public </a:t>
            </a:r>
            <a:r>
              <a:rPr lang="en-US" dirty="0" err="1" smtClean="0"/>
              <a:t>int</a:t>
            </a:r>
            <a:r>
              <a:rPr lang="en-US" dirty="0" smtClean="0"/>
              <a:t> </a:t>
            </a:r>
            <a:r>
              <a:rPr lang="en-US" b="1" dirty="0" err="1" smtClean="0"/>
              <a:t>indexOf</a:t>
            </a:r>
            <a:r>
              <a:rPr lang="en-US" dirty="0" smtClean="0"/>
              <a:t>(</a:t>
            </a:r>
            <a:r>
              <a:rPr lang="en-US" u="sng" dirty="0" smtClean="0">
                <a:hlinkClick r:id="rId2" action="ppaction://hlinkfile" tooltip="class in java.lang"/>
              </a:rPr>
              <a:t>String</a:t>
            </a:r>
            <a:r>
              <a:rPr lang="en-US" dirty="0" smtClean="0"/>
              <a:t> </a:t>
            </a:r>
            <a:r>
              <a:rPr lang="en-US" dirty="0" err="1" smtClean="0"/>
              <a:t>str</a:t>
            </a:r>
            <a:r>
              <a:rPr lang="en-US" dirty="0" smtClean="0"/>
              <a:t>,                   </a:t>
            </a:r>
            <a:r>
              <a:rPr lang="en-US" dirty="0" err="1" smtClean="0"/>
              <a:t>int</a:t>
            </a:r>
            <a:r>
              <a:rPr lang="en-US" dirty="0" smtClean="0"/>
              <a:t> </a:t>
            </a:r>
            <a:r>
              <a:rPr lang="en-US" dirty="0" err="1" smtClean="0"/>
              <a:t>fromIndex</a:t>
            </a:r>
            <a:r>
              <a:rPr lang="en-US" dirty="0" smtClean="0"/>
              <a:t>) </a:t>
            </a:r>
          </a:p>
          <a:p>
            <a:r>
              <a:rPr lang="en-US" dirty="0" smtClean="0"/>
              <a:t>public </a:t>
            </a:r>
            <a:r>
              <a:rPr lang="en-US" dirty="0" err="1" smtClean="0"/>
              <a:t>int</a:t>
            </a:r>
            <a:r>
              <a:rPr lang="en-US" dirty="0" smtClean="0"/>
              <a:t> </a:t>
            </a:r>
            <a:r>
              <a:rPr lang="en-US" b="1" dirty="0" err="1" smtClean="0"/>
              <a:t>lastIndexOf</a:t>
            </a:r>
            <a:r>
              <a:rPr lang="en-US" dirty="0" smtClean="0"/>
              <a:t>(</a:t>
            </a:r>
            <a:r>
              <a:rPr lang="en-US" u="sng" dirty="0" smtClean="0">
                <a:hlinkClick r:id="rId2" action="ppaction://hlinkfile" tooltip="class in java.lang"/>
              </a:rPr>
              <a:t>String</a:t>
            </a:r>
            <a:r>
              <a:rPr lang="en-US" dirty="0" smtClean="0"/>
              <a:t> </a:t>
            </a:r>
            <a:r>
              <a:rPr lang="en-US" dirty="0" err="1" smtClean="0"/>
              <a:t>str</a:t>
            </a:r>
            <a:r>
              <a:rPr lang="en-US" dirty="0" smtClean="0"/>
              <a:t>) </a:t>
            </a:r>
          </a:p>
          <a:p>
            <a:r>
              <a:rPr lang="en-US" dirty="0" smtClean="0"/>
              <a:t>public </a:t>
            </a:r>
            <a:r>
              <a:rPr lang="en-US" dirty="0" err="1" smtClean="0"/>
              <a:t>int</a:t>
            </a:r>
            <a:r>
              <a:rPr lang="en-US" dirty="0" smtClean="0"/>
              <a:t> </a:t>
            </a:r>
            <a:r>
              <a:rPr lang="en-US" b="1" dirty="0" err="1" smtClean="0"/>
              <a:t>lastIndexOf</a:t>
            </a:r>
            <a:r>
              <a:rPr lang="en-US" dirty="0" smtClean="0"/>
              <a:t>(</a:t>
            </a:r>
            <a:r>
              <a:rPr lang="en-US" u="sng" dirty="0" smtClean="0">
                <a:hlinkClick r:id="rId2" action="ppaction://hlinkfile" tooltip="class in java.lang"/>
              </a:rPr>
              <a:t>String</a:t>
            </a:r>
            <a:r>
              <a:rPr lang="en-US" dirty="0" smtClean="0"/>
              <a:t> </a:t>
            </a:r>
            <a:r>
              <a:rPr lang="en-US" dirty="0" err="1" smtClean="0"/>
              <a:t>str</a:t>
            </a:r>
            <a:r>
              <a:rPr lang="en-US" dirty="0" smtClean="0"/>
              <a:t>,                       </a:t>
            </a:r>
            <a:r>
              <a:rPr lang="en-US" dirty="0" err="1" smtClean="0"/>
              <a:t>int</a:t>
            </a:r>
            <a:r>
              <a:rPr lang="en-US" dirty="0" smtClean="0"/>
              <a:t> </a:t>
            </a:r>
            <a:r>
              <a:rPr lang="en-US" dirty="0" err="1" smtClean="0"/>
              <a:t>fromIndex</a:t>
            </a:r>
            <a:r>
              <a:rPr lang="en-US" dirty="0" smtClean="0"/>
              <a:t>) </a:t>
            </a:r>
            <a:r>
              <a:rPr lang="en-US" b="1" dirty="0" smtClean="0"/>
              <a:t> </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public </a:t>
            </a:r>
            <a:r>
              <a:rPr lang="en-US" u="sng" dirty="0" smtClean="0">
                <a:hlinkClick r:id="rId2" action="ppaction://hlinkfile" tooltip="class in java.lang"/>
              </a:rPr>
              <a:t>String</a:t>
            </a:r>
            <a:r>
              <a:rPr lang="en-US" dirty="0" smtClean="0"/>
              <a:t> </a:t>
            </a:r>
            <a:r>
              <a:rPr lang="en-US" b="1" dirty="0" smtClean="0"/>
              <a:t>substring</a:t>
            </a:r>
            <a:r>
              <a:rPr lang="en-US" dirty="0" smtClean="0"/>
              <a:t>(</a:t>
            </a:r>
            <a:r>
              <a:rPr lang="en-US" dirty="0" err="1" smtClean="0"/>
              <a:t>int</a:t>
            </a:r>
            <a:r>
              <a:rPr lang="en-US" dirty="0" smtClean="0"/>
              <a:t> </a:t>
            </a:r>
            <a:r>
              <a:rPr lang="en-US" dirty="0" err="1" smtClean="0"/>
              <a:t>beginIndex</a:t>
            </a:r>
            <a:r>
              <a:rPr lang="en-US" dirty="0" smtClean="0"/>
              <a:t>) Returns a new string that is a substring of this string. The substring begins with the character at the specified index and extends to the end of this string. </a:t>
            </a:r>
          </a:p>
          <a:p>
            <a:pPr>
              <a:buNone/>
            </a:pPr>
            <a:r>
              <a:rPr lang="en-US" dirty="0" smtClean="0"/>
              <a:t>Examples: </a:t>
            </a:r>
          </a:p>
          <a:p>
            <a:pPr>
              <a:buNone/>
            </a:pPr>
            <a:r>
              <a:rPr lang="en-US" dirty="0" smtClean="0"/>
              <a:t>    "</a:t>
            </a:r>
            <a:r>
              <a:rPr lang="en-US" dirty="0" err="1" smtClean="0"/>
              <a:t>unhappy".substring</a:t>
            </a:r>
            <a:r>
              <a:rPr lang="en-US" dirty="0" smtClean="0"/>
              <a:t>(2) returns "happy" "</a:t>
            </a:r>
            <a:r>
              <a:rPr lang="en-US" dirty="0" err="1" smtClean="0"/>
              <a:t>Harbison".substring</a:t>
            </a:r>
            <a:r>
              <a:rPr lang="en-US" dirty="0" smtClean="0"/>
              <a:t>(3) returns "bison" "</a:t>
            </a:r>
            <a:r>
              <a:rPr lang="en-US" dirty="0" err="1" smtClean="0"/>
              <a:t>emptiness".substring</a:t>
            </a:r>
            <a:r>
              <a:rPr lang="en-US" dirty="0" smtClean="0"/>
              <a:t>(9) returns "" (an empty string) </a:t>
            </a:r>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public </a:t>
            </a:r>
            <a:r>
              <a:rPr lang="en-US" u="sng" dirty="0" smtClean="0">
                <a:hlinkClick r:id="rId2" action="ppaction://hlinkfile" tooltip="class in java.lang"/>
              </a:rPr>
              <a:t>String</a:t>
            </a:r>
            <a:r>
              <a:rPr lang="en-US" dirty="0" smtClean="0"/>
              <a:t> </a:t>
            </a:r>
            <a:r>
              <a:rPr lang="en-US" b="1" dirty="0" smtClean="0"/>
              <a:t>substring</a:t>
            </a:r>
            <a:r>
              <a:rPr lang="en-US" dirty="0" smtClean="0"/>
              <a:t>(</a:t>
            </a:r>
            <a:r>
              <a:rPr lang="en-US" dirty="0" err="1" smtClean="0"/>
              <a:t>int</a:t>
            </a:r>
            <a:r>
              <a:rPr lang="en-US" dirty="0" smtClean="0"/>
              <a:t> </a:t>
            </a:r>
            <a:r>
              <a:rPr lang="en-US" dirty="0" err="1" smtClean="0"/>
              <a:t>beginIndex</a:t>
            </a:r>
            <a:r>
              <a:rPr lang="en-US" dirty="0" smtClean="0"/>
              <a:t>,                        </a:t>
            </a:r>
            <a:r>
              <a:rPr lang="en-US" dirty="0" err="1" smtClean="0"/>
              <a:t>int</a:t>
            </a:r>
            <a:r>
              <a:rPr lang="en-US" dirty="0" smtClean="0"/>
              <a:t> </a:t>
            </a:r>
            <a:r>
              <a:rPr lang="en-US" dirty="0" err="1" smtClean="0"/>
              <a:t>endIndex</a:t>
            </a:r>
            <a:r>
              <a:rPr lang="en-US" dirty="0" smtClean="0"/>
              <a:t>) Returns a new string that is a substring of this string. The substring begins at the specified </a:t>
            </a:r>
            <a:r>
              <a:rPr lang="en-US" dirty="0" err="1" smtClean="0"/>
              <a:t>beginIndex</a:t>
            </a:r>
            <a:r>
              <a:rPr lang="en-US" dirty="0" smtClean="0"/>
              <a:t> and extends to the character at index </a:t>
            </a:r>
            <a:r>
              <a:rPr lang="en-US" dirty="0" err="1" smtClean="0"/>
              <a:t>endIndex</a:t>
            </a:r>
            <a:r>
              <a:rPr lang="en-US" dirty="0" smtClean="0"/>
              <a:t> - 1. Thus the length of the substring is </a:t>
            </a:r>
            <a:r>
              <a:rPr lang="en-US" dirty="0" err="1" smtClean="0"/>
              <a:t>endIndex-beginIndex</a:t>
            </a:r>
            <a:r>
              <a:rPr lang="en-US" dirty="0" smtClean="0"/>
              <a:t>. </a:t>
            </a:r>
          </a:p>
          <a:p>
            <a:r>
              <a:rPr lang="en-US" dirty="0" smtClean="0"/>
              <a:t>Examples: </a:t>
            </a:r>
          </a:p>
          <a:p>
            <a:r>
              <a:rPr lang="en-US" dirty="0" smtClean="0"/>
              <a:t> "</a:t>
            </a:r>
            <a:r>
              <a:rPr lang="en-US" dirty="0" err="1" smtClean="0"/>
              <a:t>hamburger".substring</a:t>
            </a:r>
            <a:r>
              <a:rPr lang="en-US" dirty="0" smtClean="0"/>
              <a:t>(4, 8) returns "urge" "</a:t>
            </a:r>
            <a:r>
              <a:rPr lang="en-US" dirty="0" err="1" smtClean="0"/>
              <a:t>smiles".substring</a:t>
            </a:r>
            <a:r>
              <a:rPr lang="en-US" dirty="0" smtClean="0"/>
              <a:t>(1, 5) returns "mile"</a:t>
            </a:r>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u="sng" dirty="0" smtClean="0">
                <a:hlinkClick r:id="rId2" action="ppaction://hlinkfile" tooltip="class in java.lang"/>
              </a:rPr>
              <a:t>String</a:t>
            </a:r>
            <a:r>
              <a:rPr lang="en-US" dirty="0" smtClean="0"/>
              <a:t> </a:t>
            </a:r>
            <a:r>
              <a:rPr lang="en-US" b="1" dirty="0" err="1" smtClean="0"/>
              <a:t>toLowerCase</a:t>
            </a:r>
            <a:r>
              <a:rPr lang="en-US" dirty="0" smtClean="0"/>
              <a:t>() Converts all of the characters in this String to lower case </a:t>
            </a:r>
          </a:p>
          <a:p>
            <a:pPr>
              <a:buNone/>
            </a:pPr>
            <a:endParaRPr lang="en-US" dirty="0" smtClean="0"/>
          </a:p>
          <a:p>
            <a:r>
              <a:rPr lang="en-US" dirty="0" smtClean="0"/>
              <a:t> public </a:t>
            </a:r>
            <a:r>
              <a:rPr lang="en-US" u="sng" dirty="0" smtClean="0">
                <a:hlinkClick r:id="rId2" action="ppaction://hlinkfile" tooltip="class in java.lang"/>
              </a:rPr>
              <a:t>String</a:t>
            </a:r>
            <a:r>
              <a:rPr lang="en-US" dirty="0" smtClean="0"/>
              <a:t> </a:t>
            </a:r>
            <a:r>
              <a:rPr lang="en-US" b="1" dirty="0" err="1" smtClean="0"/>
              <a:t>toUpperCase</a:t>
            </a:r>
            <a:r>
              <a:rPr lang="en-US" dirty="0" smtClean="0"/>
              <a:t>() Converts all of the characters in this String to upper case</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t>valueOf</a:t>
            </a:r>
            <a:endParaRPr lang="en-US" b="1" dirty="0" smtClean="0"/>
          </a:p>
          <a:p>
            <a:r>
              <a:rPr lang="en-US" dirty="0" smtClean="0"/>
              <a:t>public static </a:t>
            </a:r>
            <a:r>
              <a:rPr lang="en-US" u="sng" dirty="0" smtClean="0">
                <a:hlinkClick r:id="rId2" action="ppaction://hlinkfile" tooltip="class in java.lang"/>
              </a:rPr>
              <a:t>String</a:t>
            </a:r>
            <a:r>
              <a:rPr lang="en-US" dirty="0" smtClean="0"/>
              <a:t> </a:t>
            </a:r>
            <a:r>
              <a:rPr lang="en-US" b="1" dirty="0" err="1" smtClean="0"/>
              <a:t>valueOf</a:t>
            </a:r>
            <a:r>
              <a:rPr lang="en-US" dirty="0" smtClean="0"/>
              <a:t>(</a:t>
            </a:r>
            <a:r>
              <a:rPr lang="en-US" dirty="0" err="1" smtClean="0"/>
              <a:t>int</a:t>
            </a:r>
            <a:r>
              <a:rPr lang="en-US" dirty="0" smtClean="0"/>
              <a:t> </a:t>
            </a:r>
            <a:r>
              <a:rPr lang="en-US" dirty="0" err="1" smtClean="0"/>
              <a:t>i</a:t>
            </a:r>
            <a:r>
              <a:rPr lang="en-US" dirty="0" smtClean="0"/>
              <a:t>): converts the passed argument type to String. (same for other data types)</a:t>
            </a:r>
          </a:p>
          <a:p>
            <a:endParaRPr lang="en-US" dirty="0" smtClean="0"/>
          </a:p>
          <a:p>
            <a:r>
              <a:rPr lang="en-IN" b="1" dirty="0" err="1" smtClean="0"/>
              <a:t>endsWith</a:t>
            </a:r>
            <a:endParaRPr lang="en-IN" b="1" dirty="0" smtClean="0"/>
          </a:p>
          <a:p>
            <a:r>
              <a:rPr lang="en-IN" dirty="0" smtClean="0"/>
              <a:t>public </a:t>
            </a:r>
            <a:r>
              <a:rPr lang="en-IN" dirty="0" err="1" smtClean="0"/>
              <a:t>boolean</a:t>
            </a:r>
            <a:r>
              <a:rPr lang="en-IN" dirty="0" smtClean="0"/>
              <a:t> </a:t>
            </a:r>
            <a:r>
              <a:rPr lang="en-IN" b="1" dirty="0" err="1" smtClean="0"/>
              <a:t>endsWith</a:t>
            </a:r>
            <a:r>
              <a:rPr lang="en-IN" dirty="0" smtClean="0"/>
              <a:t>(</a:t>
            </a:r>
            <a:r>
              <a:rPr lang="en-IN" dirty="0" smtClean="0">
                <a:hlinkClick r:id="rId3" action="ppaction://hlinkfile" tooltip="class in java.lang"/>
              </a:rPr>
              <a:t>String</a:t>
            </a:r>
            <a:r>
              <a:rPr lang="en-IN" dirty="0" smtClean="0"/>
              <a:t> suffix)Tests if this string ends with the specified suffix.</a:t>
            </a:r>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5702491"/>
          </a:xfrm>
        </p:spPr>
        <p:txBody>
          <a:bodyPr>
            <a:normAutofit fontScale="92500" lnSpcReduction="10000"/>
          </a:bodyPr>
          <a:lstStyle/>
          <a:p>
            <a:r>
              <a:rPr lang="en-IN" b="1" dirty="0" err="1" smtClean="0"/>
              <a:t>getChars</a:t>
            </a:r>
            <a:endParaRPr lang="en-IN" b="1" dirty="0" smtClean="0"/>
          </a:p>
          <a:p>
            <a:r>
              <a:rPr lang="en-IN" dirty="0" smtClean="0"/>
              <a:t>public void </a:t>
            </a:r>
            <a:r>
              <a:rPr lang="en-IN" b="1" dirty="0" err="1" smtClean="0"/>
              <a:t>getChars</a:t>
            </a:r>
            <a:r>
              <a:rPr lang="en-IN" dirty="0" smtClean="0"/>
              <a:t>(</a:t>
            </a:r>
            <a:r>
              <a:rPr lang="en-IN" dirty="0" err="1" smtClean="0"/>
              <a:t>int</a:t>
            </a:r>
            <a:r>
              <a:rPr lang="en-IN" dirty="0" smtClean="0"/>
              <a:t> </a:t>
            </a:r>
            <a:r>
              <a:rPr lang="en-IN" dirty="0" err="1" smtClean="0"/>
              <a:t>srcBegin</a:t>
            </a:r>
            <a:r>
              <a:rPr lang="en-IN" dirty="0" smtClean="0"/>
              <a:t>, </a:t>
            </a:r>
            <a:r>
              <a:rPr lang="en-IN" dirty="0" err="1" smtClean="0"/>
              <a:t>int</a:t>
            </a:r>
            <a:r>
              <a:rPr lang="en-IN" dirty="0" smtClean="0"/>
              <a:t> </a:t>
            </a:r>
            <a:r>
              <a:rPr lang="en-IN" dirty="0" err="1" smtClean="0"/>
              <a:t>srcEnd</a:t>
            </a:r>
            <a:r>
              <a:rPr lang="en-IN" dirty="0" smtClean="0"/>
              <a:t>, char[] </a:t>
            </a:r>
            <a:r>
              <a:rPr lang="en-IN" dirty="0" err="1" smtClean="0"/>
              <a:t>dst</a:t>
            </a:r>
            <a:r>
              <a:rPr lang="en-IN" dirty="0" smtClean="0"/>
              <a:t>, </a:t>
            </a:r>
            <a:r>
              <a:rPr lang="en-IN" dirty="0" err="1" smtClean="0"/>
              <a:t>int</a:t>
            </a:r>
            <a:r>
              <a:rPr lang="en-IN" dirty="0" smtClean="0"/>
              <a:t> </a:t>
            </a:r>
            <a:r>
              <a:rPr lang="en-IN" dirty="0" err="1" smtClean="0"/>
              <a:t>dstBegin</a:t>
            </a:r>
            <a:r>
              <a:rPr lang="en-IN" dirty="0" smtClean="0"/>
              <a:t>)Copies characters from this string into the destination character array. </a:t>
            </a:r>
          </a:p>
          <a:p>
            <a:endParaRPr lang="en-US" dirty="0" smtClean="0"/>
          </a:p>
          <a:p>
            <a:r>
              <a:rPr lang="en-IN" b="1" dirty="0" smtClean="0"/>
              <a:t>replace</a:t>
            </a:r>
          </a:p>
          <a:p>
            <a:r>
              <a:rPr lang="en-IN" dirty="0" smtClean="0"/>
              <a:t>public </a:t>
            </a:r>
            <a:r>
              <a:rPr lang="en-IN" dirty="0" smtClean="0">
                <a:hlinkClick r:id="rId2" action="ppaction://hlinkfile" tooltip="class in java.lang"/>
              </a:rPr>
              <a:t>String</a:t>
            </a:r>
            <a:r>
              <a:rPr lang="en-IN" dirty="0" smtClean="0"/>
              <a:t> </a:t>
            </a:r>
            <a:r>
              <a:rPr lang="en-IN" b="1" dirty="0" smtClean="0"/>
              <a:t>replace</a:t>
            </a:r>
            <a:r>
              <a:rPr lang="en-IN" dirty="0" smtClean="0"/>
              <a:t>(char </a:t>
            </a:r>
            <a:r>
              <a:rPr lang="en-IN" dirty="0" err="1" smtClean="0"/>
              <a:t>oldChar</a:t>
            </a:r>
            <a:r>
              <a:rPr lang="en-IN" dirty="0" smtClean="0"/>
              <a:t>, char </a:t>
            </a:r>
            <a:r>
              <a:rPr lang="en-IN" dirty="0" err="1" smtClean="0"/>
              <a:t>newChar</a:t>
            </a:r>
            <a:r>
              <a:rPr lang="en-IN" dirty="0" smtClean="0"/>
              <a:t>)Returns a new string resulting from replacing all occurrences of </a:t>
            </a:r>
            <a:r>
              <a:rPr lang="en-IN" dirty="0" err="1" smtClean="0"/>
              <a:t>oldChar</a:t>
            </a:r>
            <a:r>
              <a:rPr lang="en-IN" dirty="0" smtClean="0"/>
              <a:t> in this string with </a:t>
            </a:r>
            <a:r>
              <a:rPr lang="en-IN" dirty="0" err="1" smtClean="0"/>
              <a:t>newChar</a:t>
            </a:r>
            <a:r>
              <a:rPr lang="en-IN" dirty="0" smtClean="0"/>
              <a:t>. </a:t>
            </a:r>
          </a:p>
          <a:p>
            <a:endParaRPr lang="en-IN" dirty="0" smtClean="0"/>
          </a:p>
          <a:p>
            <a:r>
              <a:rPr lang="en-IN" b="1" dirty="0" err="1" smtClean="0"/>
              <a:t>startsWith</a:t>
            </a:r>
            <a:endParaRPr lang="en-IN" b="1" dirty="0" smtClean="0"/>
          </a:p>
          <a:p>
            <a:r>
              <a:rPr lang="en-IN" dirty="0" smtClean="0"/>
              <a:t>public </a:t>
            </a:r>
            <a:r>
              <a:rPr lang="en-IN" dirty="0" err="1" smtClean="0"/>
              <a:t>boolean</a:t>
            </a:r>
            <a:r>
              <a:rPr lang="en-IN" dirty="0" smtClean="0"/>
              <a:t> </a:t>
            </a:r>
            <a:r>
              <a:rPr lang="en-IN" b="1" dirty="0" err="1" smtClean="0"/>
              <a:t>startsWith</a:t>
            </a:r>
            <a:r>
              <a:rPr lang="en-IN" dirty="0" smtClean="0"/>
              <a:t>(</a:t>
            </a:r>
            <a:r>
              <a:rPr lang="en-IN" dirty="0" smtClean="0">
                <a:hlinkClick r:id="rId2" action="ppaction://hlinkfile" tooltip="class in java.lang"/>
              </a:rPr>
              <a:t>String</a:t>
            </a:r>
            <a:r>
              <a:rPr lang="en-IN" dirty="0" smtClean="0"/>
              <a:t> prefix)</a:t>
            </a:r>
          </a:p>
          <a:p>
            <a:r>
              <a:rPr lang="en-IN" dirty="0" smtClean="0"/>
              <a:t>Tests if this string starts with the specified prefix.</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t>valueOf</a:t>
            </a:r>
            <a:endParaRPr lang="en-IN" b="1" dirty="0" smtClean="0"/>
          </a:p>
          <a:p>
            <a:r>
              <a:rPr lang="en-IN" dirty="0" smtClean="0"/>
              <a:t>public static </a:t>
            </a:r>
            <a:r>
              <a:rPr lang="en-IN" dirty="0" smtClean="0">
                <a:hlinkClick r:id="rId2" action="ppaction://hlinkfile" tooltip="class in java.lang"/>
              </a:rPr>
              <a:t>String</a:t>
            </a:r>
            <a:r>
              <a:rPr lang="en-IN" dirty="0" smtClean="0"/>
              <a:t> </a:t>
            </a:r>
            <a:r>
              <a:rPr lang="en-IN" b="1" dirty="0" err="1" smtClean="0"/>
              <a:t>valueOf</a:t>
            </a:r>
            <a:r>
              <a:rPr lang="en-IN" dirty="0" smtClean="0"/>
              <a:t>(</a:t>
            </a:r>
            <a:r>
              <a:rPr lang="en-IN" dirty="0" err="1" smtClean="0"/>
              <a:t>boolean</a:t>
            </a:r>
            <a:r>
              <a:rPr lang="en-IN" dirty="0" smtClean="0"/>
              <a:t> b)</a:t>
            </a:r>
          </a:p>
          <a:p>
            <a:r>
              <a:rPr lang="en-IN" dirty="0" smtClean="0"/>
              <a:t>Returns the string representation of the </a:t>
            </a:r>
            <a:r>
              <a:rPr lang="en-IN" dirty="0" err="1" smtClean="0"/>
              <a:t>boolean</a:t>
            </a:r>
            <a:r>
              <a:rPr lang="en-IN" dirty="0" smtClean="0"/>
              <a:t> argument.</a:t>
            </a:r>
          </a:p>
          <a:p>
            <a:r>
              <a:rPr lang="en-US" dirty="0" smtClean="0"/>
              <a:t>(same for all data types)</a:t>
            </a:r>
            <a:endParaRPr lang="en-IN" dirty="0"/>
          </a:p>
        </p:txBody>
      </p:sp>
      <p:sp>
        <p:nvSpPr>
          <p:cNvPr id="3" name="Title 2"/>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string buffer is like a </a:t>
            </a:r>
            <a:r>
              <a:rPr lang="en-US" dirty="0" smtClean="0">
                <a:hlinkClick r:id="rId2" action="ppaction://hlinkfile" tooltip="class in java.lang"/>
              </a:rPr>
              <a:t>String</a:t>
            </a:r>
            <a:r>
              <a:rPr lang="en-US" dirty="0" smtClean="0"/>
              <a:t>, but can be modified. At any point in time it contains some particular sequence of characters, but the length and content of the sequence can be changed through certain method calls. </a:t>
            </a:r>
          </a:p>
          <a:p>
            <a:r>
              <a:rPr lang="en-US" dirty="0" err="1" smtClean="0"/>
              <a:t>Eg</a:t>
            </a:r>
            <a:r>
              <a:rPr lang="en-US" dirty="0" smtClean="0"/>
              <a:t>: </a:t>
            </a:r>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a:t>
            </a:r>
            <a:r>
              <a:rPr lang="en-US" dirty="0" err="1" smtClean="0"/>
              <a:t>str</a:t>
            </a:r>
            <a:r>
              <a:rPr lang="en-US" dirty="0" smtClean="0"/>
              <a:t>)</a:t>
            </a:r>
          </a:p>
          <a:p>
            <a:r>
              <a:rPr lang="en-US" dirty="0" smtClean="0"/>
              <a:t>Where </a:t>
            </a:r>
            <a:r>
              <a:rPr lang="en-US" dirty="0" err="1" smtClean="0"/>
              <a:t>str</a:t>
            </a:r>
            <a:r>
              <a:rPr lang="en-US" dirty="0" smtClean="0"/>
              <a:t> is a string literal</a:t>
            </a:r>
            <a:endParaRPr lang="en-US" dirty="0"/>
          </a:p>
        </p:txBody>
      </p:sp>
      <p:sp>
        <p:nvSpPr>
          <p:cNvPr id="2" name="Title 1"/>
          <p:cNvSpPr>
            <a:spLocks noGrp="1"/>
          </p:cNvSpPr>
          <p:nvPr>
            <p:ph type="title"/>
          </p:nvPr>
        </p:nvSpPr>
        <p:spPr/>
        <p:txBody>
          <a:bodyPr/>
          <a:lstStyle/>
          <a:p>
            <a:r>
              <a:rPr lang="en-US" dirty="0" err="1" smtClean="0"/>
              <a:t>StringBuffer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append(&lt;data&gt;)</a:t>
            </a:r>
          </a:p>
          <a:p>
            <a:r>
              <a:rPr lang="en-US" dirty="0" err="1" smtClean="0"/>
              <a:t>charAt</a:t>
            </a:r>
            <a:r>
              <a:rPr lang="en-US" dirty="0" smtClean="0"/>
              <a:t>(</a:t>
            </a:r>
            <a:r>
              <a:rPr lang="en-US" dirty="0" err="1" smtClean="0"/>
              <a:t>int</a:t>
            </a:r>
            <a:r>
              <a:rPr lang="en-US" dirty="0" smtClean="0"/>
              <a:t> index)</a:t>
            </a:r>
          </a:p>
          <a:p>
            <a:r>
              <a:rPr lang="en-US" dirty="0" smtClean="0"/>
              <a:t>delete(</a:t>
            </a:r>
            <a:r>
              <a:rPr lang="en-US" dirty="0" err="1" smtClean="0"/>
              <a:t>int</a:t>
            </a:r>
            <a:r>
              <a:rPr lang="en-US" dirty="0" smtClean="0"/>
              <a:t> </a:t>
            </a:r>
            <a:r>
              <a:rPr lang="en-US" dirty="0" err="1" smtClean="0"/>
              <a:t>begin,int</a:t>
            </a:r>
            <a:r>
              <a:rPr lang="en-US" dirty="0" smtClean="0"/>
              <a:t> end)</a:t>
            </a:r>
          </a:p>
          <a:p>
            <a:r>
              <a:rPr lang="en-US" dirty="0" err="1" smtClean="0"/>
              <a:t>deleteCharAt</a:t>
            </a:r>
            <a:r>
              <a:rPr lang="en-US" dirty="0" smtClean="0"/>
              <a:t>(</a:t>
            </a:r>
            <a:r>
              <a:rPr lang="en-US" dirty="0" err="1" smtClean="0"/>
              <a:t>int</a:t>
            </a:r>
            <a:r>
              <a:rPr lang="en-US" dirty="0" smtClean="0"/>
              <a:t> index)</a:t>
            </a:r>
          </a:p>
          <a:p>
            <a:r>
              <a:rPr lang="en-US" dirty="0" smtClean="0"/>
              <a:t>Insert(</a:t>
            </a:r>
            <a:r>
              <a:rPr lang="en-US" dirty="0" err="1" smtClean="0"/>
              <a:t>int</a:t>
            </a:r>
            <a:r>
              <a:rPr lang="en-US" dirty="0" smtClean="0"/>
              <a:t> index,&lt;</a:t>
            </a:r>
            <a:r>
              <a:rPr lang="en-US" dirty="0" err="1" smtClean="0"/>
              <a:t>datatype</a:t>
            </a:r>
            <a:r>
              <a:rPr lang="en-US" dirty="0" smtClean="0"/>
              <a:t>&gt; data)</a:t>
            </a:r>
          </a:p>
          <a:p>
            <a:r>
              <a:rPr lang="en-US" dirty="0" smtClean="0"/>
              <a:t>reverse()</a:t>
            </a:r>
          </a:p>
          <a:p>
            <a:r>
              <a:rPr lang="en-US" dirty="0" err="1" smtClean="0"/>
              <a:t>setCharAt</a:t>
            </a:r>
            <a:r>
              <a:rPr lang="en-US" dirty="0" smtClean="0"/>
              <a:t>(</a:t>
            </a:r>
            <a:r>
              <a:rPr lang="en-US" dirty="0" err="1" smtClean="0"/>
              <a:t>int</a:t>
            </a:r>
            <a:r>
              <a:rPr lang="en-US" dirty="0" smtClean="0"/>
              <a:t> index)</a:t>
            </a:r>
          </a:p>
          <a:p>
            <a:r>
              <a:rPr lang="en-US" dirty="0" smtClean="0"/>
              <a:t>Capacity</a:t>
            </a:r>
          </a:p>
          <a:p>
            <a:pPr>
              <a:buNone/>
            </a:pPr>
            <a:r>
              <a:rPr lang="en-US" dirty="0" smtClean="0"/>
              <a:t>(refer documentation)</a:t>
            </a:r>
          </a:p>
          <a:p>
            <a:endParaRPr lang="en-US" dirty="0"/>
          </a:p>
        </p:txBody>
      </p:sp>
      <p:sp>
        <p:nvSpPr>
          <p:cNvPr id="2" name="Title 1"/>
          <p:cNvSpPr>
            <a:spLocks noGrp="1"/>
          </p:cNvSpPr>
          <p:nvPr>
            <p:ph type="title"/>
          </p:nvPr>
        </p:nvSpPr>
        <p:spPr/>
        <p:txBody>
          <a:bodyPr/>
          <a:lstStyle/>
          <a:p>
            <a:r>
              <a:rPr lang="en-US" dirty="0" smtClean="0"/>
              <a:t>Methods of </a:t>
            </a:r>
            <a:r>
              <a:rPr lang="en-US" dirty="0" err="1" smtClean="0"/>
              <a:t>StringBuffer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tringstorage.gif"/>
          <p:cNvPicPr>
            <a:picLocks noGrp="1" noChangeAspect="1"/>
          </p:cNvPicPr>
          <p:nvPr>
            <p:ph idx="1"/>
          </p:nvPr>
        </p:nvPicPr>
        <p:blipFill>
          <a:blip r:embed="rId2" cstate="print"/>
          <a:stretch>
            <a:fillRect/>
          </a:stretch>
        </p:blipFill>
        <p:spPr>
          <a:xfrm>
            <a:off x="762000" y="1828800"/>
            <a:ext cx="8229056" cy="4114800"/>
          </a:xfrm>
        </p:spPr>
      </p:pic>
      <p:sp>
        <p:nvSpPr>
          <p:cNvPr id="3" name="Footer Placeholder 2"/>
          <p:cNvSpPr>
            <a:spLocks noGrp="1"/>
          </p:cNvSpPr>
          <p:nvPr>
            <p:ph type="ftr" sz="quarter" idx="11"/>
          </p:nvPr>
        </p:nvSpPr>
        <p:spPr/>
        <p:txBody>
          <a:bodyPr/>
          <a:lstStyle/>
          <a:p>
            <a:r>
              <a:rPr lang="en-US" smtClean="0"/>
              <a:t>Prepared by RVK...........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itle 4"/>
          <p:cNvSpPr>
            <a:spLocks noGrp="1"/>
          </p:cNvSpPr>
          <p:nvPr>
            <p:ph type="title"/>
          </p:nvPr>
        </p:nvSpPr>
        <p:spPr>
          <a:xfrm>
            <a:off x="304800" y="274638"/>
            <a:ext cx="8382000" cy="1706562"/>
          </a:xfrm>
        </p:spPr>
        <p:txBody>
          <a:bodyPr>
            <a:normAutofit/>
          </a:bodyPr>
          <a:lstStyle/>
          <a:p>
            <a:r>
              <a:rPr lang="en-US" sz="2000" dirty="0" smtClean="0"/>
              <a:t>String s1=“hello”</a:t>
            </a:r>
            <a:br>
              <a:rPr lang="en-US" sz="2000" dirty="0" smtClean="0"/>
            </a:br>
            <a:r>
              <a:rPr lang="en-US" sz="2000" dirty="0" smtClean="0"/>
              <a:t>String s2=“hello”</a:t>
            </a:r>
            <a:br>
              <a:rPr lang="en-US" sz="2000" dirty="0" smtClean="0"/>
            </a:br>
            <a:r>
              <a:rPr lang="en-US" sz="2000" smtClean="0"/>
              <a:t>String s4=new </a:t>
            </a:r>
            <a:r>
              <a:rPr lang="en-US" sz="2000" dirty="0" smtClean="0"/>
              <a:t>String(“hello”);</a:t>
            </a:r>
            <a:br>
              <a:rPr lang="en-US" sz="2000" dirty="0" smtClean="0"/>
            </a:br>
            <a:r>
              <a:rPr lang="en-US" sz="2000" smtClean="0"/>
              <a:t>String s5=new </a:t>
            </a:r>
            <a:r>
              <a:rPr lang="en-US" sz="2000" dirty="0" smtClean="0"/>
              <a:t>String(“hello”);</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mutable sequence of characters. This class provides an API compatible with </a:t>
            </a:r>
            <a:r>
              <a:rPr lang="en-US" dirty="0" err="1" smtClean="0"/>
              <a:t>StringBuffer</a:t>
            </a:r>
            <a:r>
              <a:rPr lang="en-US" dirty="0" smtClean="0"/>
              <a:t>, but with no guarantee of synchronization. This class is designed for use as a drop-in replacement for </a:t>
            </a:r>
            <a:r>
              <a:rPr lang="en-US" dirty="0" err="1" smtClean="0"/>
              <a:t>StringBuffer</a:t>
            </a:r>
            <a:r>
              <a:rPr lang="en-US" dirty="0" smtClean="0"/>
              <a:t> in places where the string buffer was being used by a single thread (as is generally the case). Where possible, it is recommended that this class be used in preference to </a:t>
            </a:r>
            <a:r>
              <a:rPr lang="en-US" dirty="0" err="1" smtClean="0"/>
              <a:t>StringBuffer</a:t>
            </a:r>
            <a:r>
              <a:rPr lang="en-US" dirty="0" smtClean="0"/>
              <a:t> as it will be faster under most implementations.</a:t>
            </a:r>
            <a:endParaRPr lang="en-US" dirty="0"/>
          </a:p>
        </p:txBody>
      </p:sp>
      <p:sp>
        <p:nvSpPr>
          <p:cNvPr id="2" name="Title 1"/>
          <p:cNvSpPr>
            <a:spLocks noGrp="1"/>
          </p:cNvSpPr>
          <p:nvPr>
            <p:ph type="title"/>
          </p:nvPr>
        </p:nvSpPr>
        <p:spPr/>
        <p:txBody>
          <a:bodyPr/>
          <a:lstStyle/>
          <a:p>
            <a:r>
              <a:rPr lang="en-US" dirty="0" err="1" smtClean="0"/>
              <a:t>StringBuilder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hlinkClick r:id="rId2" action="ppaction://hlinkfile"/>
              </a:rPr>
              <a:t>BrainDrill</a:t>
            </a:r>
            <a:endParaRPr lang="en-IN" dirty="0"/>
          </a:p>
        </p:txBody>
      </p:sp>
      <p:sp>
        <p:nvSpPr>
          <p:cNvPr id="3" name="Title 2"/>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String class represents character strings. All string literals in Java programs, such as "</a:t>
            </a:r>
            <a:r>
              <a:rPr lang="en-US" dirty="0" err="1" smtClean="0"/>
              <a:t>abc</a:t>
            </a:r>
            <a:r>
              <a:rPr lang="en-US" dirty="0" smtClean="0"/>
              <a:t>", are implemented as instances of this class. </a:t>
            </a:r>
          </a:p>
          <a:p>
            <a:r>
              <a:rPr lang="en-US" dirty="0" smtClean="0"/>
              <a:t>Strings are Immutable; their values cannot be changed after they are created</a:t>
            </a:r>
          </a:p>
          <a:p>
            <a:r>
              <a:rPr lang="en-US" dirty="0" smtClean="0"/>
              <a:t> String </a:t>
            </a:r>
            <a:r>
              <a:rPr lang="en-US" dirty="0" err="1" smtClean="0"/>
              <a:t>str</a:t>
            </a:r>
            <a:r>
              <a:rPr lang="en-US" dirty="0" smtClean="0"/>
              <a:t> = "</a:t>
            </a:r>
            <a:r>
              <a:rPr lang="en-US" dirty="0" err="1" smtClean="0"/>
              <a:t>abc</a:t>
            </a:r>
            <a:r>
              <a:rPr lang="en-US" dirty="0" smtClean="0"/>
              <a:t>";  is equivalent to:     </a:t>
            </a:r>
          </a:p>
          <a:p>
            <a:pPr>
              <a:buNone/>
            </a:pPr>
            <a:r>
              <a:rPr lang="en-US" dirty="0" smtClean="0"/>
              <a:t>	 String </a:t>
            </a:r>
            <a:r>
              <a:rPr lang="en-US" dirty="0" err="1" smtClean="0"/>
              <a:t>str</a:t>
            </a:r>
            <a:r>
              <a:rPr lang="en-US" dirty="0" smtClean="0"/>
              <a:t> = new String(data);</a:t>
            </a:r>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int</a:t>
            </a:r>
            <a:r>
              <a:rPr lang="en-US" dirty="0" smtClean="0"/>
              <a:t> length() returns length of the String.</a:t>
            </a:r>
          </a:p>
          <a:p>
            <a:endParaRPr lang="en-US" dirty="0" smtClean="0"/>
          </a:p>
          <a:p>
            <a:r>
              <a:rPr lang="en-US" dirty="0" smtClean="0"/>
              <a:t>public char </a:t>
            </a:r>
            <a:r>
              <a:rPr lang="en-US" b="1" dirty="0" err="1" smtClean="0"/>
              <a:t>charAt</a:t>
            </a:r>
            <a:r>
              <a:rPr lang="en-US" dirty="0" smtClean="0"/>
              <a:t>(</a:t>
            </a:r>
            <a:r>
              <a:rPr lang="en-US" dirty="0" err="1" smtClean="0"/>
              <a:t>int</a:t>
            </a:r>
            <a:r>
              <a:rPr lang="en-US" dirty="0" smtClean="0"/>
              <a:t> index) Returns the char value at the specified index. An index ranges from 0 to length() - The first char value of the sequence is at index 0, the next at index 1, and so on, as for array indexing. </a:t>
            </a:r>
          </a:p>
          <a:p>
            <a:endParaRPr lang="en-US" dirty="0"/>
          </a:p>
        </p:txBody>
      </p:sp>
      <p:sp>
        <p:nvSpPr>
          <p:cNvPr id="2" name="Title 1"/>
          <p:cNvSpPr>
            <a:spLocks noGrp="1"/>
          </p:cNvSpPr>
          <p:nvPr>
            <p:ph type="title"/>
          </p:nvPr>
        </p:nvSpPr>
        <p:spPr/>
        <p:txBody>
          <a:bodyPr/>
          <a:lstStyle/>
          <a:p>
            <a:r>
              <a:rPr lang="en-US" dirty="0" smtClean="0"/>
              <a:t>String library functions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boolean</a:t>
            </a:r>
            <a:r>
              <a:rPr lang="en-US" dirty="0" smtClean="0"/>
              <a:t> </a:t>
            </a:r>
            <a:r>
              <a:rPr lang="en-US" b="1" dirty="0" smtClean="0"/>
              <a:t>equals</a:t>
            </a:r>
            <a:r>
              <a:rPr lang="en-US" dirty="0" smtClean="0"/>
              <a:t>(</a:t>
            </a:r>
            <a:r>
              <a:rPr lang="en-US" u="sng" dirty="0" smtClean="0">
                <a:hlinkClick r:id="rId2" action="ppaction://hlinkfile" tooltip="class in java.lang"/>
              </a:rPr>
              <a:t>Object</a:t>
            </a:r>
            <a:r>
              <a:rPr lang="en-US" dirty="0" smtClean="0"/>
              <a:t> </a:t>
            </a:r>
            <a:r>
              <a:rPr lang="en-US" dirty="0" err="1" smtClean="0"/>
              <a:t>anObject</a:t>
            </a:r>
            <a:r>
              <a:rPr lang="en-US" dirty="0" smtClean="0"/>
              <a:t>) Compares this string to the specified object. The result is true if and only if the argument is not null and is a String object that represents the same sequence of characters as this object. </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boolean</a:t>
            </a:r>
            <a:r>
              <a:rPr lang="en-US" dirty="0" smtClean="0"/>
              <a:t> </a:t>
            </a:r>
            <a:r>
              <a:rPr lang="en-US" b="1" dirty="0" err="1" smtClean="0"/>
              <a:t>equalsIgnoreCase</a:t>
            </a:r>
            <a:r>
              <a:rPr lang="en-US" dirty="0" smtClean="0"/>
              <a:t>(</a:t>
            </a:r>
            <a:r>
              <a:rPr lang="en-US" u="sng" dirty="0" smtClean="0">
                <a:hlinkClick r:id="rId2" action="ppaction://hlinkfile" tooltip="class in java.lang"/>
              </a:rPr>
              <a:t>String</a:t>
            </a:r>
            <a:r>
              <a:rPr lang="en-US" dirty="0" smtClean="0"/>
              <a:t> </a:t>
            </a:r>
            <a:r>
              <a:rPr lang="en-US" dirty="0" err="1" smtClean="0"/>
              <a:t>anotherString</a:t>
            </a:r>
            <a:r>
              <a:rPr lang="en-US" dirty="0" smtClean="0"/>
              <a:t>) Compares this String to another String, ignoring case considerations. Two strings are considered equal ignoring case if they are of the same length, and corresponding characters in the two strings are equal ignoring case. </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public </a:t>
            </a:r>
            <a:r>
              <a:rPr lang="en-US" dirty="0" err="1" smtClean="0"/>
              <a:t>int</a:t>
            </a:r>
            <a:r>
              <a:rPr lang="en-US" dirty="0" smtClean="0"/>
              <a:t> </a:t>
            </a:r>
            <a:r>
              <a:rPr lang="en-US" b="1" dirty="0" err="1" smtClean="0"/>
              <a:t>compareTo</a:t>
            </a:r>
            <a:r>
              <a:rPr lang="en-US" dirty="0" smtClean="0"/>
              <a:t>(</a:t>
            </a:r>
            <a:r>
              <a:rPr lang="en-US" u="sng" dirty="0" smtClean="0">
                <a:hlinkClick r:id="rId2" action="ppaction://hlinkfile" tooltip="class in java.lang"/>
              </a:rPr>
              <a:t>String</a:t>
            </a:r>
            <a:r>
              <a:rPr lang="en-US" dirty="0" smtClean="0"/>
              <a:t> </a:t>
            </a:r>
            <a:r>
              <a:rPr lang="en-US" dirty="0" err="1" smtClean="0"/>
              <a:t>anotherString</a:t>
            </a:r>
            <a:r>
              <a:rPr lang="en-US" dirty="0" smtClean="0"/>
              <a:t>) 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int</a:t>
            </a:r>
            <a:r>
              <a:rPr lang="en-US" dirty="0" smtClean="0"/>
              <a:t> </a:t>
            </a:r>
            <a:r>
              <a:rPr lang="en-US" b="1" dirty="0" err="1" smtClean="0"/>
              <a:t>indexOf</a:t>
            </a:r>
            <a:r>
              <a:rPr lang="en-US" dirty="0" smtClean="0"/>
              <a:t>(</a:t>
            </a:r>
            <a:r>
              <a:rPr lang="en-US" dirty="0" err="1" smtClean="0"/>
              <a:t>int</a:t>
            </a:r>
            <a:r>
              <a:rPr lang="en-US" dirty="0" smtClean="0"/>
              <a:t> </a:t>
            </a:r>
            <a:r>
              <a:rPr lang="en-US" dirty="0" err="1" smtClean="0"/>
              <a:t>ch</a:t>
            </a:r>
            <a:r>
              <a:rPr lang="en-US" dirty="0" smtClean="0"/>
              <a:t>) Returns the index within this string of the first occurrence of the specified character. If a character with value </a:t>
            </a:r>
            <a:r>
              <a:rPr lang="en-US" dirty="0" err="1" smtClean="0"/>
              <a:t>ch</a:t>
            </a:r>
            <a:r>
              <a:rPr lang="en-US" dirty="0" smtClean="0"/>
              <a:t> occurs in the character sequence represented by this String object, then the index (in Unicode code units) of the first such occurrence is returned.</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t>
            </a:r>
            <a:r>
              <a:rPr lang="en-US" dirty="0" err="1" smtClean="0"/>
              <a:t>int</a:t>
            </a:r>
            <a:r>
              <a:rPr lang="en-US" dirty="0" smtClean="0"/>
              <a:t> </a:t>
            </a:r>
            <a:r>
              <a:rPr lang="en-US" b="1" dirty="0" err="1" smtClean="0"/>
              <a:t>indexOf</a:t>
            </a:r>
            <a:r>
              <a:rPr lang="en-US" dirty="0" smtClean="0"/>
              <a:t>(</a:t>
            </a:r>
            <a:r>
              <a:rPr lang="en-US" dirty="0" err="1" smtClean="0"/>
              <a:t>int</a:t>
            </a:r>
            <a:r>
              <a:rPr lang="en-US" dirty="0" smtClean="0"/>
              <a:t> </a:t>
            </a:r>
            <a:r>
              <a:rPr lang="en-US" dirty="0" err="1" smtClean="0"/>
              <a:t>ch</a:t>
            </a:r>
            <a:r>
              <a:rPr lang="en-US" dirty="0" smtClean="0"/>
              <a:t>,                   </a:t>
            </a:r>
            <a:r>
              <a:rPr lang="en-US" dirty="0" err="1" smtClean="0"/>
              <a:t>int</a:t>
            </a:r>
            <a:r>
              <a:rPr lang="en-US" dirty="0" smtClean="0"/>
              <a:t> </a:t>
            </a:r>
            <a:r>
              <a:rPr lang="en-US" dirty="0" err="1" smtClean="0"/>
              <a:t>fromIndex</a:t>
            </a:r>
            <a:r>
              <a:rPr lang="en-US" dirty="0" smtClean="0"/>
              <a:t>) Returns the index within this string of the first occurrence of the specified character, starting the search at the specified index. </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Prepared by RVK...........</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367</TotalTime>
  <Words>483</Words>
  <Application>Microsoft Office PowerPoint</Application>
  <PresentationFormat>On-screen Show (4:3)</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Strings</vt:lpstr>
      <vt:lpstr>String s1=“hello” String s2=“hello” String s4=new String(“hello”); String s5=new String(“hello”);</vt:lpstr>
      <vt:lpstr>Slide 3</vt:lpstr>
      <vt:lpstr>String library functions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StringBuffer</vt:lpstr>
      <vt:lpstr>Methods of StringBuffer class</vt:lpstr>
      <vt:lpstr>StringBuilder</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
  <cp:lastModifiedBy>RADHA</cp:lastModifiedBy>
  <cp:revision>31</cp:revision>
  <dcterms:created xsi:type="dcterms:W3CDTF">2006-08-16T00:00:00Z</dcterms:created>
  <dcterms:modified xsi:type="dcterms:W3CDTF">2013-08-09T06:16:37Z</dcterms:modified>
</cp:coreProperties>
</file>