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Advanced Resume Parsing &amp; Insights Extraction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Enhancing Candidate Evaluation with AI-driven Insights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Applicable in HRTech, recruitment automation, job matching platforms, and talent analytics for better hiring decisions.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Challenges: Data inconsistencies, multilingual resumes. Future enhancements: AI-driven scoring and deeper insights.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AI-driven resume parsing enhances recruitment efficiency, improves candidate evaluation, and provides deeper insights.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Traditional resume parsing extracts surface-level data. Our approach goes beyond by deriving actionable insights using AI.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Resume Parsing with Ollama LLM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 utilize Ollama LLM to extract structured resume data accurately, covering education, experience, skills, and more.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Extracting Meaningful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Beyond basic extraction, we derive career trajectory, skill growth, industry alignment, leadership potential, and more.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 &amp; Merging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 is cleaned by removing irrelevant values, merging fragmented profiles, and ensuring completeness for better accuracy.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Metrics for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Metrics used: Exact Match Accuracy, F1-Score, and Text Similarity (Levenshtein ratio) to evaluate extraction quality.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Functions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Functions implemented: extract_with_ollama, merge_profiles, calculate_accuracy_metrics, and parse_resume_from_pdf.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Generating Candidate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Insights include career trajectory, job fit, leadership potential, adaptability, and upskilling recommendations.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 validate extracted data against ground truth using accuracy metrics and refine the model for continuous improvement.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