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3" r:id="rId8"/>
    <p:sldId id="262" r:id="rId9"/>
    <p:sldId id="265" r:id="rId10"/>
    <p:sldId id="270" r:id="rId11"/>
    <p:sldId id="271" r:id="rId12"/>
    <p:sldId id="264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7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A523-B5A7-487E-9EB8-C44E331C250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206A-2954-491B-A146-D6B60EE8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3">
            <a:extLst>
              <a:ext uri="{FF2B5EF4-FFF2-40B4-BE49-F238E27FC236}">
                <a16:creationId xmlns:a16="http://schemas.microsoft.com/office/drawing/2014/main" id="{7D3CF8DE-6849-40CA-A1EC-753970FDCB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5">
            <a:extLst>
              <a:ext uri="{FF2B5EF4-FFF2-40B4-BE49-F238E27FC236}">
                <a16:creationId xmlns:a16="http://schemas.microsoft.com/office/drawing/2014/main" id="{C5D066A5-7DF3-4044-8366-82472E57C9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Picture 47">
            <a:extLst>
              <a:ext uri="{FF2B5EF4-FFF2-40B4-BE49-F238E27FC236}">
                <a16:creationId xmlns:a16="http://schemas.microsoft.com/office/drawing/2014/main" id="{D44AE4AF-64DE-466A-97C7-E9971A3026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91122A9-E50F-49AF-86CE-ACC382FBD8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04960-E0AB-47EF-A1F9-9BB22C59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6434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/>
          </a:bodyPr>
          <a:lstStyle/>
          <a:p>
            <a:pPr algn="l"/>
            <a:r>
              <a:rPr lang="en-US" sz="8800" dirty="0"/>
              <a:t>FORM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1F74-890D-4CFD-826C-2D3ED3E4C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320" y="2655130"/>
            <a:ext cx="3114335" cy="272436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dirty="0"/>
              <a:t>Presented By- </a:t>
            </a:r>
          </a:p>
          <a:p>
            <a:r>
              <a:rPr lang="en-US" dirty="0"/>
              <a:t>Ashish Tiwari</a:t>
            </a:r>
          </a:p>
          <a:p>
            <a:r>
              <a:rPr lang="en-US" dirty="0"/>
              <a:t>Charlie </a:t>
            </a:r>
            <a:r>
              <a:rPr lang="en-US" dirty="0" err="1"/>
              <a:t>Neopane</a:t>
            </a:r>
            <a:r>
              <a:rPr lang="en-US" dirty="0"/>
              <a:t>   </a:t>
            </a:r>
          </a:p>
          <a:p>
            <a:r>
              <a:rPr lang="en-US" dirty="0"/>
              <a:t>Matthew </a:t>
            </a:r>
            <a:r>
              <a:rPr lang="en-US" dirty="0" err="1"/>
              <a:t>Chuong</a:t>
            </a:r>
            <a:endParaRPr lang="en-US" dirty="0"/>
          </a:p>
          <a:p>
            <a:r>
              <a:rPr lang="en-US" dirty="0" err="1"/>
              <a:t>Miraji</a:t>
            </a:r>
            <a:r>
              <a:rPr lang="en-US" dirty="0"/>
              <a:t> </a:t>
            </a:r>
            <a:r>
              <a:rPr lang="en-US" dirty="0" err="1"/>
              <a:t>Mlilingwa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988D63-FA8B-436C-902E-E5005BC0492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8B6557-2212-4264-B01F-8BB440DE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7" r="-1" b="9757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93E730-2044-49B5-A022-B8D6F35934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976801-4346-4636-BA62-265C81DFE7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1C3D1-C3C3-4501-B16D-E0664330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LOGIN 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337A9-A5F1-49A2-A682-AC0F017DD6A2}"/>
              </a:ext>
            </a:extLst>
          </p:cNvPr>
          <p:cNvSpPr txBox="1"/>
          <p:nvPr/>
        </p:nvSpPr>
        <p:spPr>
          <a:xfrm>
            <a:off x="524647" y="2987040"/>
            <a:ext cx="6518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Username validations</a:t>
            </a:r>
          </a:p>
          <a:p>
            <a:r>
              <a:rPr lang="en-US" sz="2400" dirty="0"/>
              <a:t>	-at least 6 characters</a:t>
            </a:r>
          </a:p>
          <a:p>
            <a:r>
              <a:rPr lang="en-US" sz="2400" dirty="0"/>
              <a:t>	-all lowercase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Password validations</a:t>
            </a:r>
          </a:p>
          <a:p>
            <a:r>
              <a:rPr lang="en-US" sz="2400" dirty="0"/>
              <a:t>	-at least 1 uppercase, digit, and special 	character consisting of "@#$%"</a:t>
            </a:r>
          </a:p>
          <a:p>
            <a:r>
              <a:rPr lang="en-US" sz="2400" dirty="0"/>
              <a:t>	-minimum 6 characters</a:t>
            </a:r>
          </a:p>
        </p:txBody>
      </p:sp>
    </p:spTree>
    <p:extLst>
      <p:ext uri="{BB962C8B-B14F-4D97-AF65-F5344CB8AC3E}">
        <p14:creationId xmlns:p14="http://schemas.microsoft.com/office/powerpoint/2010/main" val="199980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E93D5FC-63A0-47A4-A8C7-365881F6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C2F18C-671F-4ECE-96A3-EBAFC57964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728584-DEE7-4174-9BB7-DAEBB71F92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C1E679-9F46-4A3D-8724-12767F0EB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B7D69C-15F2-4834-A591-AF4B6F90BA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234774F-CC97-4468-9C01-E212C46EE7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2" b="13612"/>
          <a:stretch/>
        </p:blipFill>
        <p:spPr>
          <a:xfrm>
            <a:off x="1145663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8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F4DC856-3F93-4496-B207-FDA404AE5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8" r="-2" b="12241"/>
          <a:stretch/>
        </p:blipFill>
        <p:spPr>
          <a:xfrm>
            <a:off x="9209664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225A9DD4-2687-460E-BDAB-01478B2E7289}"/>
              </a:ext>
            </a:extLst>
          </p:cNvPr>
          <p:cNvSpPr/>
          <p:nvPr/>
        </p:nvSpPr>
        <p:spPr>
          <a:xfrm>
            <a:off x="4236720" y="3942080"/>
            <a:ext cx="4116712" cy="624517"/>
          </a:xfrm>
          <a:prstGeom prst="strip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510D-C8B3-4C26-B1D3-F054375E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UPLOADING FORMS</a:t>
            </a:r>
          </a:p>
        </p:txBody>
      </p:sp>
    </p:spTree>
    <p:extLst>
      <p:ext uri="{BB962C8B-B14F-4D97-AF65-F5344CB8AC3E}">
        <p14:creationId xmlns:p14="http://schemas.microsoft.com/office/powerpoint/2010/main" val="289707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988D63-FA8B-436C-902E-E5005BC0492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D101F4-941C-458B-B291-F6F2EC98D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" r="-1" b="10313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93E730-2044-49B5-A022-B8D6F35934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976801-4346-4636-BA62-265C81DFE7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105A0-D54B-49C7-A6EE-83240146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ADMIN LOGIN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899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BF7CD52-136E-4897-BA10-52E8BA7B0CE7}"/>
              </a:ext>
            </a:extLst>
          </p:cNvPr>
          <p:cNvSpPr txBox="1"/>
          <p:nvPr/>
        </p:nvSpPr>
        <p:spPr>
          <a:xfrm>
            <a:off x="509706" y="1360453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Agent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E2FF75-062C-45EC-B9C1-C4CC990B3C90}"/>
              </a:ext>
            </a:extLst>
          </p:cNvPr>
          <p:cNvSpPr txBox="1"/>
          <p:nvPr/>
        </p:nvSpPr>
        <p:spPr>
          <a:xfrm>
            <a:off x="333860" y="2877098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User: _____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2CD41A9-6A1F-45DC-8EBD-B6792A654FC4}"/>
              </a:ext>
            </a:extLst>
          </p:cNvPr>
          <p:cNvSpPr txBox="1"/>
          <p:nvPr/>
        </p:nvSpPr>
        <p:spPr>
          <a:xfrm>
            <a:off x="333860" y="3343145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Password:____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0D47E-8D90-42F0-83BF-DA08F8C6A729}"/>
              </a:ext>
            </a:extLst>
          </p:cNvPr>
          <p:cNvSpPr/>
          <p:nvPr/>
        </p:nvSpPr>
        <p:spPr>
          <a:xfrm>
            <a:off x="1142752" y="4281743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E19B067-01DD-467B-915E-0980C0C5FFC1}"/>
              </a:ext>
            </a:extLst>
          </p:cNvPr>
          <p:cNvSpPr txBox="1"/>
          <p:nvPr/>
        </p:nvSpPr>
        <p:spPr>
          <a:xfrm>
            <a:off x="1098791" y="4303653"/>
            <a:ext cx="116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Signup/Register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0365A-B125-449F-860F-7CDBBB5C734C}"/>
              </a:ext>
            </a:extLst>
          </p:cNvPr>
          <p:cNvSpPr/>
          <p:nvPr/>
        </p:nvSpPr>
        <p:spPr>
          <a:xfrm>
            <a:off x="2652274" y="126373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818A7-6633-4A29-8987-6B2188BF286F}"/>
              </a:ext>
            </a:extLst>
          </p:cNvPr>
          <p:cNvCxnSpPr/>
          <p:nvPr/>
        </p:nvCxnSpPr>
        <p:spPr>
          <a:xfrm>
            <a:off x="2150565" y="3343145"/>
            <a:ext cx="558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70D1DE5C-CBAE-4491-AB3D-D522B96EBD4C}"/>
              </a:ext>
            </a:extLst>
          </p:cNvPr>
          <p:cNvSpPr txBox="1"/>
          <p:nvPr/>
        </p:nvSpPr>
        <p:spPr>
          <a:xfrm>
            <a:off x="797517" y="481351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When admin logs in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8BB15E1-D725-41EB-B5ED-A468410B2FA1}"/>
              </a:ext>
            </a:extLst>
          </p:cNvPr>
          <p:cNvSpPr txBox="1"/>
          <p:nvPr/>
        </p:nvSpPr>
        <p:spPr>
          <a:xfrm>
            <a:off x="2652274" y="1362609"/>
            <a:ext cx="22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Welcome [Your Name]</a:t>
            </a:r>
          </a:p>
          <a:p>
            <a:r>
              <a:rPr lang="en-US" dirty="0"/>
              <a:t>         Admin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88A20-7C19-4854-A55F-2AC3E4F0912E}"/>
              </a:ext>
            </a:extLst>
          </p:cNvPr>
          <p:cNvSpPr/>
          <p:nvPr/>
        </p:nvSpPr>
        <p:spPr>
          <a:xfrm>
            <a:off x="3221053" y="2148545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6856F-425D-4114-B8C8-936270D3374B}"/>
              </a:ext>
            </a:extLst>
          </p:cNvPr>
          <p:cNvSpPr/>
          <p:nvPr/>
        </p:nvSpPr>
        <p:spPr>
          <a:xfrm>
            <a:off x="3221053" y="2954146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24808-2009-40F7-9A55-583E0420F18F}"/>
              </a:ext>
            </a:extLst>
          </p:cNvPr>
          <p:cNvSpPr/>
          <p:nvPr/>
        </p:nvSpPr>
        <p:spPr>
          <a:xfrm>
            <a:off x="3221053" y="3854197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5145CE4-8934-4E4C-96F2-CCE2D9ADD87C}"/>
              </a:ext>
            </a:extLst>
          </p:cNvPr>
          <p:cNvSpPr txBox="1"/>
          <p:nvPr/>
        </p:nvSpPr>
        <p:spPr>
          <a:xfrm>
            <a:off x="3327939" y="2207854"/>
            <a:ext cx="940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Enter Forms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AD46C798-CF2C-4973-A8FD-B17CA132B8E1}"/>
              </a:ext>
            </a:extLst>
          </p:cNvPr>
          <p:cNvSpPr txBox="1"/>
          <p:nvPr/>
        </p:nvSpPr>
        <p:spPr>
          <a:xfrm>
            <a:off x="3292770" y="3910195"/>
            <a:ext cx="87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View Users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827DD8F-C566-4884-9E52-7009A8A91091}"/>
              </a:ext>
            </a:extLst>
          </p:cNvPr>
          <p:cNvSpPr txBox="1"/>
          <p:nvPr/>
        </p:nvSpPr>
        <p:spPr>
          <a:xfrm>
            <a:off x="3278408" y="3004306"/>
            <a:ext cx="90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Forms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D9BEA4-025A-4A36-8E53-FE54C85C387F}"/>
              </a:ext>
            </a:extLst>
          </p:cNvPr>
          <p:cNvSpPr/>
          <p:nvPr/>
        </p:nvSpPr>
        <p:spPr>
          <a:xfrm>
            <a:off x="5225664" y="126373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D821C0D3-DA13-4580-BB95-764431B735D2}"/>
              </a:ext>
            </a:extLst>
          </p:cNvPr>
          <p:cNvSpPr txBox="1"/>
          <p:nvPr/>
        </p:nvSpPr>
        <p:spPr>
          <a:xfrm>
            <a:off x="5559770" y="1360453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 Forms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95B668-7885-4249-BDD8-353D05D0A02A}"/>
              </a:ext>
            </a:extLst>
          </p:cNvPr>
          <p:cNvSpPr/>
          <p:nvPr/>
        </p:nvSpPr>
        <p:spPr>
          <a:xfrm>
            <a:off x="5849917" y="2484854"/>
            <a:ext cx="1494692" cy="1425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6FC4A98B-E48C-441D-9B74-5F381EB9C4D0}"/>
              </a:ext>
            </a:extLst>
          </p:cNvPr>
          <p:cNvSpPr txBox="1"/>
          <p:nvPr/>
        </p:nvSpPr>
        <p:spPr>
          <a:xfrm>
            <a:off x="5849917" y="2501292"/>
            <a:ext cx="68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preview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F75C1-6CF7-4CF8-B95D-1CD0B651D1F4}"/>
              </a:ext>
            </a:extLst>
          </p:cNvPr>
          <p:cNvSpPr/>
          <p:nvPr/>
        </p:nvSpPr>
        <p:spPr>
          <a:xfrm>
            <a:off x="5652274" y="2003520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D0360576-6C41-4CD7-B6EB-2F543F02020C}"/>
              </a:ext>
            </a:extLst>
          </p:cNvPr>
          <p:cNvSpPr txBox="1"/>
          <p:nvPr/>
        </p:nvSpPr>
        <p:spPr>
          <a:xfrm>
            <a:off x="5720875" y="2061135"/>
            <a:ext cx="9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Submit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C46BA-F4F3-48F4-8BAE-9D6CE1971E4F}"/>
              </a:ext>
            </a:extLst>
          </p:cNvPr>
          <p:cNvSpPr/>
          <p:nvPr/>
        </p:nvSpPr>
        <p:spPr>
          <a:xfrm>
            <a:off x="6269120" y="4276268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3CD9059F-A81B-4BB3-A106-77F2FA98CD2F}"/>
              </a:ext>
            </a:extLst>
          </p:cNvPr>
          <p:cNvSpPr txBox="1"/>
          <p:nvPr/>
        </p:nvSpPr>
        <p:spPr>
          <a:xfrm>
            <a:off x="6532733" y="4337649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Finish</a:t>
            </a: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2C4D60CE-6753-44B2-AA3D-EFE9DDC5773B}"/>
              </a:ext>
            </a:extLst>
          </p:cNvPr>
          <p:cNvSpPr txBox="1"/>
          <p:nvPr/>
        </p:nvSpPr>
        <p:spPr>
          <a:xfrm>
            <a:off x="4842710" y="4861947"/>
            <a:ext cx="3218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Admins will be able to connect</a:t>
            </a:r>
          </a:p>
          <a:p>
            <a:r>
              <a:rPr lang="en-US" sz="1400" dirty="0"/>
              <a:t>Their device to the computer to drag and </a:t>
            </a:r>
          </a:p>
          <a:p>
            <a:r>
              <a:rPr lang="en-US" sz="1400" dirty="0"/>
              <a:t>drop the form they want to submit.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39187-914A-4530-BD85-7DCF3875D4D2}"/>
              </a:ext>
            </a:extLst>
          </p:cNvPr>
          <p:cNvCxnSpPr/>
          <p:nvPr/>
        </p:nvCxnSpPr>
        <p:spPr>
          <a:xfrm>
            <a:off x="4260266" y="2337060"/>
            <a:ext cx="1176448" cy="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87EF930-F4A2-473D-92EC-36C3EAAF20F8}"/>
              </a:ext>
            </a:extLst>
          </p:cNvPr>
          <p:cNvCxnSpPr>
            <a:stCxn id="17" idx="0"/>
            <a:endCxn id="7" idx="0"/>
          </p:cNvCxnSpPr>
          <p:nvPr/>
        </p:nvCxnSpPr>
        <p:spPr>
          <a:xfrm rot="16200000" flipV="1">
            <a:off x="5046800" y="-22957"/>
            <a:ext cx="12700" cy="2573390"/>
          </a:xfrm>
          <a:prstGeom prst="curvedConnector3">
            <a:avLst>
              <a:gd name="adj1" fmla="val 567692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83D8584-1531-4ED3-A896-F72BEBCB4673}"/>
              </a:ext>
            </a:extLst>
          </p:cNvPr>
          <p:cNvCxnSpPr>
            <a:stCxn id="13" idx="2"/>
            <a:endCxn id="29" idx="2"/>
          </p:cNvCxnSpPr>
          <p:nvPr/>
        </p:nvCxnSpPr>
        <p:spPr>
          <a:xfrm rot="16200000" flipH="1">
            <a:off x="6104016" y="1899281"/>
            <a:ext cx="528385" cy="5216209"/>
          </a:xfrm>
          <a:prstGeom prst="curvedConnector3">
            <a:avLst>
              <a:gd name="adj1" fmla="val 39785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BD9BB-0E95-4F61-9509-4CFB867263D6}"/>
              </a:ext>
            </a:extLst>
          </p:cNvPr>
          <p:cNvSpPr/>
          <p:nvPr/>
        </p:nvSpPr>
        <p:spPr>
          <a:xfrm>
            <a:off x="7868482" y="1272241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TextBox 46">
            <a:extLst>
              <a:ext uri="{FF2B5EF4-FFF2-40B4-BE49-F238E27FC236}">
                <a16:creationId xmlns:a16="http://schemas.microsoft.com/office/drawing/2014/main" id="{3B556A38-25B5-43EE-9DD7-DF13E2713BEA}"/>
              </a:ext>
            </a:extLst>
          </p:cNvPr>
          <p:cNvSpPr txBox="1"/>
          <p:nvPr/>
        </p:nvSpPr>
        <p:spPr>
          <a:xfrm>
            <a:off x="8264886" y="1379769"/>
            <a:ext cx="13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Users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8AEC2-DEEF-4FDB-9101-220251866D1A}"/>
              </a:ext>
            </a:extLst>
          </p:cNvPr>
          <p:cNvSpPr/>
          <p:nvPr/>
        </p:nvSpPr>
        <p:spPr>
          <a:xfrm>
            <a:off x="8213988" y="1906855"/>
            <a:ext cx="1494692" cy="22459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48">
            <a:extLst>
              <a:ext uri="{FF2B5EF4-FFF2-40B4-BE49-F238E27FC236}">
                <a16:creationId xmlns:a16="http://schemas.microsoft.com/office/drawing/2014/main" id="{6ECE8FA4-1C07-4DAE-A25B-D3EEC305D81A}"/>
              </a:ext>
            </a:extLst>
          </p:cNvPr>
          <p:cNvSpPr txBox="1"/>
          <p:nvPr/>
        </p:nvSpPr>
        <p:spPr>
          <a:xfrm>
            <a:off x="8213988" y="1900663"/>
            <a:ext cx="15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Display users working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For your company</a:t>
            </a: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2FFA2E26-2294-4A0D-B9D8-A9594CE6D5DC}"/>
              </a:ext>
            </a:extLst>
          </p:cNvPr>
          <p:cNvSpPr txBox="1"/>
          <p:nvPr/>
        </p:nvSpPr>
        <p:spPr>
          <a:xfrm>
            <a:off x="8264886" y="247646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4D5287-96BE-401A-A925-4D66CEB7B0B6}"/>
              </a:ext>
            </a:extLst>
          </p:cNvPr>
          <p:cNvSpPr/>
          <p:nvPr/>
        </p:nvSpPr>
        <p:spPr>
          <a:xfrm>
            <a:off x="9050337" y="2507992"/>
            <a:ext cx="591984" cy="21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51">
            <a:extLst>
              <a:ext uri="{FF2B5EF4-FFF2-40B4-BE49-F238E27FC236}">
                <a16:creationId xmlns:a16="http://schemas.microsoft.com/office/drawing/2014/main" id="{49D07AC0-C4ED-4069-8B45-4C2BF7DA048B}"/>
              </a:ext>
            </a:extLst>
          </p:cNvPr>
          <p:cNvSpPr txBox="1"/>
          <p:nvPr/>
        </p:nvSpPr>
        <p:spPr>
          <a:xfrm>
            <a:off x="8990714" y="2481551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</a:rPr>
              <a:t>Delete</a:t>
            </a:r>
          </a:p>
        </p:txBody>
      </p:sp>
      <p:sp>
        <p:nvSpPr>
          <p:cNvPr id="36" name="TextBox 52">
            <a:extLst>
              <a:ext uri="{FF2B5EF4-FFF2-40B4-BE49-F238E27FC236}">
                <a16:creationId xmlns:a16="http://schemas.microsoft.com/office/drawing/2014/main" id="{8E9C086A-5B70-4621-8E84-AF2E88AA885C}"/>
              </a:ext>
            </a:extLst>
          </p:cNvPr>
          <p:cNvSpPr txBox="1"/>
          <p:nvPr/>
        </p:nvSpPr>
        <p:spPr>
          <a:xfrm>
            <a:off x="10190632" y="2155063"/>
            <a:ext cx="1667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Admins will also</a:t>
            </a:r>
          </a:p>
          <a:p>
            <a:r>
              <a:rPr lang="en-US" sz="1400" dirty="0"/>
              <a:t>Be able to delete</a:t>
            </a:r>
          </a:p>
          <a:p>
            <a:r>
              <a:rPr lang="en-US" sz="1400" dirty="0"/>
              <a:t>Users that may have</a:t>
            </a:r>
          </a:p>
          <a:p>
            <a:r>
              <a:rPr lang="en-US" sz="1400" dirty="0"/>
              <a:t>retired/quit.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DAF3A-1710-4ECB-AEA8-C33BDD39C739}"/>
              </a:ext>
            </a:extLst>
          </p:cNvPr>
          <p:cNvSpPr/>
          <p:nvPr/>
        </p:nvSpPr>
        <p:spPr>
          <a:xfrm>
            <a:off x="2796743" y="4402743"/>
            <a:ext cx="693835" cy="2867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8B1E7897-980B-4AE9-BC65-BAB94E96BBBF}"/>
              </a:ext>
            </a:extLst>
          </p:cNvPr>
          <p:cNvSpPr txBox="1"/>
          <p:nvPr/>
        </p:nvSpPr>
        <p:spPr>
          <a:xfrm>
            <a:off x="2796743" y="4427352"/>
            <a:ext cx="614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Logout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DF95B7-56D0-417B-8DFB-56C948B6E382}"/>
              </a:ext>
            </a:extLst>
          </p:cNvPr>
          <p:cNvSpPr/>
          <p:nvPr/>
        </p:nvSpPr>
        <p:spPr>
          <a:xfrm>
            <a:off x="6000491" y="2747127"/>
            <a:ext cx="1193544" cy="1163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42">
            <a:extLst>
              <a:ext uri="{FF2B5EF4-FFF2-40B4-BE49-F238E27FC236}">
                <a16:creationId xmlns:a16="http://schemas.microsoft.com/office/drawing/2014/main" id="{920B2CE7-03D6-4D26-A246-E29FA806FAF4}"/>
              </a:ext>
            </a:extLst>
          </p:cNvPr>
          <p:cNvSpPr txBox="1"/>
          <p:nvPr/>
        </p:nvSpPr>
        <p:spPr>
          <a:xfrm>
            <a:off x="5992086" y="2721938"/>
            <a:ext cx="1189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Excel Document</a:t>
            </a:r>
          </a:p>
        </p:txBody>
      </p:sp>
    </p:spTree>
    <p:extLst>
      <p:ext uri="{BB962C8B-B14F-4D97-AF65-F5344CB8AC3E}">
        <p14:creationId xmlns:p14="http://schemas.microsoft.com/office/powerpoint/2010/main" val="250310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6723-59BF-4244-974F-F44BA9DA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FORMS</a:t>
            </a:r>
          </a:p>
        </p:txBody>
      </p:sp>
    </p:spTree>
    <p:extLst>
      <p:ext uri="{BB962C8B-B14F-4D97-AF65-F5344CB8AC3E}">
        <p14:creationId xmlns:p14="http://schemas.microsoft.com/office/powerpoint/2010/main" val="429343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F99AC-4107-40A8-8BE8-78F9EA0E0CE9}"/>
              </a:ext>
            </a:extLst>
          </p:cNvPr>
          <p:cNvSpPr/>
          <p:nvPr/>
        </p:nvSpPr>
        <p:spPr>
          <a:xfrm>
            <a:off x="983719" y="1037499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DE7A9-0D6D-4C4F-B5D7-2D3A9D826425}"/>
              </a:ext>
            </a:extLst>
          </p:cNvPr>
          <p:cNvSpPr/>
          <p:nvPr/>
        </p:nvSpPr>
        <p:spPr>
          <a:xfrm>
            <a:off x="1552498" y="1922306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D435A-DD96-4391-91E0-9D7BD7E6FBAB}"/>
              </a:ext>
            </a:extLst>
          </p:cNvPr>
          <p:cNvSpPr/>
          <p:nvPr/>
        </p:nvSpPr>
        <p:spPr>
          <a:xfrm>
            <a:off x="1552498" y="2727907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02A41-0DFB-4416-BDDF-60E19E54DA84}"/>
              </a:ext>
            </a:extLst>
          </p:cNvPr>
          <p:cNvSpPr/>
          <p:nvPr/>
        </p:nvSpPr>
        <p:spPr>
          <a:xfrm>
            <a:off x="1552498" y="3627958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48B1-3804-40CA-86E6-AEC6A1437D71}"/>
              </a:ext>
            </a:extLst>
          </p:cNvPr>
          <p:cNvSpPr txBox="1"/>
          <p:nvPr/>
        </p:nvSpPr>
        <p:spPr>
          <a:xfrm>
            <a:off x="1659384" y="1981615"/>
            <a:ext cx="940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Enter Forms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32443-F923-4A53-9466-7CDF53081DCD}"/>
              </a:ext>
            </a:extLst>
          </p:cNvPr>
          <p:cNvSpPr txBox="1"/>
          <p:nvPr/>
        </p:nvSpPr>
        <p:spPr>
          <a:xfrm>
            <a:off x="1624215" y="3683956"/>
            <a:ext cx="87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View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FFFC-163C-493E-B26C-7E1D0B601911}"/>
              </a:ext>
            </a:extLst>
          </p:cNvPr>
          <p:cNvSpPr txBox="1"/>
          <p:nvPr/>
        </p:nvSpPr>
        <p:spPr>
          <a:xfrm>
            <a:off x="1609853" y="2778067"/>
            <a:ext cx="90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Forms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44239-BC13-4369-B55F-F61F4781FC99}"/>
              </a:ext>
            </a:extLst>
          </p:cNvPr>
          <p:cNvSpPr txBox="1"/>
          <p:nvPr/>
        </p:nvSpPr>
        <p:spPr>
          <a:xfrm>
            <a:off x="983719" y="1156737"/>
            <a:ext cx="22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Welcome [Your Name]</a:t>
            </a:r>
          </a:p>
          <a:p>
            <a:r>
              <a:rPr lang="en-US" dirty="0"/>
              <a:t>         Admin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BEBCD2-EAED-46F0-858A-0E07F6FCC3EC}"/>
              </a:ext>
            </a:extLst>
          </p:cNvPr>
          <p:cNvCxnSpPr/>
          <p:nvPr/>
        </p:nvCxnSpPr>
        <p:spPr>
          <a:xfrm>
            <a:off x="2600283" y="2932267"/>
            <a:ext cx="897489" cy="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DE3B5-C8B6-4964-94FE-48410D6F1F9E}"/>
              </a:ext>
            </a:extLst>
          </p:cNvPr>
          <p:cNvSpPr/>
          <p:nvPr/>
        </p:nvSpPr>
        <p:spPr>
          <a:xfrm>
            <a:off x="3497772" y="1037499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21A17B5-52CE-4697-9E96-CB819233A0CD}"/>
              </a:ext>
            </a:extLst>
          </p:cNvPr>
          <p:cNvSpPr txBox="1"/>
          <p:nvPr/>
        </p:nvSpPr>
        <p:spPr>
          <a:xfrm>
            <a:off x="3974050" y="1156737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Forms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9BF63-CC26-4181-82F7-B12CCFAB74B9}"/>
              </a:ext>
            </a:extLst>
          </p:cNvPr>
          <p:cNvSpPr/>
          <p:nvPr/>
        </p:nvSpPr>
        <p:spPr>
          <a:xfrm>
            <a:off x="3858256" y="1922305"/>
            <a:ext cx="1494692" cy="186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4AE12-2D82-4B62-A4B5-B2A4DE99C9D7}"/>
              </a:ext>
            </a:extLst>
          </p:cNvPr>
          <p:cNvSpPr/>
          <p:nvPr/>
        </p:nvSpPr>
        <p:spPr>
          <a:xfrm>
            <a:off x="3974050" y="2116696"/>
            <a:ext cx="833776" cy="1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C9688F3F-F61F-4FF9-8A08-CF7E633AD6D6}"/>
              </a:ext>
            </a:extLst>
          </p:cNvPr>
          <p:cNvSpPr txBox="1"/>
          <p:nvPr/>
        </p:nvSpPr>
        <p:spPr>
          <a:xfrm>
            <a:off x="4005095" y="2116696"/>
            <a:ext cx="77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Company</a:t>
            </a:r>
          </a:p>
          <a:p>
            <a:r>
              <a:rPr lang="en-US" sz="1200" dirty="0"/>
              <a:t>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F9C16-AFAE-4E60-9CF4-7444CFEDD8F8}"/>
              </a:ext>
            </a:extLst>
          </p:cNvPr>
          <p:cNvSpPr/>
          <p:nvPr/>
        </p:nvSpPr>
        <p:spPr>
          <a:xfrm>
            <a:off x="4500852" y="4016955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2943D120-171F-4F91-8E68-2E50FCCB0CE9}"/>
              </a:ext>
            </a:extLst>
          </p:cNvPr>
          <p:cNvSpPr txBox="1"/>
          <p:nvPr/>
        </p:nvSpPr>
        <p:spPr>
          <a:xfrm>
            <a:off x="4759217" y="407295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Select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607DA6C3-46E5-4D8A-840B-126CB7C54249}"/>
              </a:ext>
            </a:extLst>
          </p:cNvPr>
          <p:cNvSpPr txBox="1"/>
          <p:nvPr/>
        </p:nvSpPr>
        <p:spPr>
          <a:xfrm>
            <a:off x="3534645" y="4656075"/>
            <a:ext cx="2088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User/Admin will highlight then</a:t>
            </a:r>
          </a:p>
          <a:p>
            <a:r>
              <a:rPr lang="en-US" sz="1200" dirty="0"/>
              <a:t>Press select to use the 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DFED9B-45B4-475C-9901-03C7A69DB73D}"/>
              </a:ext>
            </a:extLst>
          </p:cNvPr>
          <p:cNvCxnSpPr/>
          <p:nvPr/>
        </p:nvCxnSpPr>
        <p:spPr>
          <a:xfrm>
            <a:off x="5237153" y="4209267"/>
            <a:ext cx="897489" cy="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ADEAF-F167-4137-9C51-6F584D6EE09A}"/>
              </a:ext>
            </a:extLst>
          </p:cNvPr>
          <p:cNvSpPr/>
          <p:nvPr/>
        </p:nvSpPr>
        <p:spPr>
          <a:xfrm>
            <a:off x="6134642" y="1037499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93CCE2-4070-4EAE-AB60-C13E4D82D2FF}"/>
              </a:ext>
            </a:extLst>
          </p:cNvPr>
          <p:cNvSpPr/>
          <p:nvPr/>
        </p:nvSpPr>
        <p:spPr>
          <a:xfrm>
            <a:off x="6240234" y="1156736"/>
            <a:ext cx="2031762" cy="3249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20F1EB08-3940-4572-A57C-736047D4AD4D}"/>
              </a:ext>
            </a:extLst>
          </p:cNvPr>
          <p:cNvSpPr txBox="1"/>
          <p:nvPr/>
        </p:nvSpPr>
        <p:spPr>
          <a:xfrm>
            <a:off x="6240234" y="1166167"/>
            <a:ext cx="105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Selected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8E9450-654A-4FB8-AB1C-B22D4FADD41F}"/>
              </a:ext>
            </a:extLst>
          </p:cNvPr>
          <p:cNvSpPr/>
          <p:nvPr/>
        </p:nvSpPr>
        <p:spPr>
          <a:xfrm>
            <a:off x="7463102" y="4209267"/>
            <a:ext cx="808893" cy="26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A9D60BFA-94A4-4CE4-8F76-DDEF89B57330}"/>
              </a:ext>
            </a:extLst>
          </p:cNvPr>
          <p:cNvSpPr txBox="1"/>
          <p:nvPr/>
        </p:nvSpPr>
        <p:spPr>
          <a:xfrm>
            <a:off x="7469091" y="4209267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Send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990A9-A243-48AA-8EC1-AD74BCDCF21A}"/>
              </a:ext>
            </a:extLst>
          </p:cNvPr>
          <p:cNvSpPr/>
          <p:nvPr/>
        </p:nvSpPr>
        <p:spPr>
          <a:xfrm>
            <a:off x="8771512" y="102839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DE67AB-8D82-4465-A1CD-3ADB21347316}"/>
              </a:ext>
            </a:extLst>
          </p:cNvPr>
          <p:cNvCxnSpPr/>
          <p:nvPr/>
        </p:nvCxnSpPr>
        <p:spPr>
          <a:xfrm>
            <a:off x="8167646" y="2837211"/>
            <a:ext cx="897489" cy="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31">
            <a:extLst>
              <a:ext uri="{FF2B5EF4-FFF2-40B4-BE49-F238E27FC236}">
                <a16:creationId xmlns:a16="http://schemas.microsoft.com/office/drawing/2014/main" id="{D43ADEDE-0751-41F0-A3A3-556085822A74}"/>
              </a:ext>
            </a:extLst>
          </p:cNvPr>
          <p:cNvSpPr txBox="1"/>
          <p:nvPr/>
        </p:nvSpPr>
        <p:spPr>
          <a:xfrm>
            <a:off x="9065135" y="2408735"/>
            <a:ext cx="174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Form was </a:t>
            </a:r>
          </a:p>
          <a:p>
            <a:r>
              <a:rPr lang="en-US" dirty="0"/>
              <a:t>sent successfully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C2BD8E8-4818-4BB5-A245-A0DD1E012E89}"/>
              </a:ext>
            </a:extLst>
          </p:cNvPr>
          <p:cNvCxnSpPr>
            <a:stCxn id="26" idx="0"/>
            <a:endCxn id="2" idx="0"/>
          </p:cNvCxnSpPr>
          <p:nvPr/>
        </p:nvCxnSpPr>
        <p:spPr>
          <a:xfrm rot="16200000" flipH="1" flipV="1">
            <a:off x="5980896" y="-2860949"/>
            <a:ext cx="9101" cy="7787793"/>
          </a:xfrm>
          <a:prstGeom prst="curvedConnector3">
            <a:avLst>
              <a:gd name="adj1" fmla="val -995064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36">
            <a:extLst>
              <a:ext uri="{FF2B5EF4-FFF2-40B4-BE49-F238E27FC236}">
                <a16:creationId xmlns:a16="http://schemas.microsoft.com/office/drawing/2014/main" id="{021ABAB8-0A73-4F9C-9291-D4ECB20C7052}"/>
              </a:ext>
            </a:extLst>
          </p:cNvPr>
          <p:cNvSpPr txBox="1"/>
          <p:nvPr/>
        </p:nvSpPr>
        <p:spPr>
          <a:xfrm>
            <a:off x="8734846" y="4583108"/>
            <a:ext cx="247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After a few seconds they will be sent</a:t>
            </a:r>
          </a:p>
          <a:p>
            <a:r>
              <a:rPr lang="en-US" sz="1200" dirty="0"/>
              <a:t>Back to the homepage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2346E2-C4D3-4C3E-B20A-29F1E5AB8566}"/>
              </a:ext>
            </a:extLst>
          </p:cNvPr>
          <p:cNvSpPr/>
          <p:nvPr/>
        </p:nvSpPr>
        <p:spPr>
          <a:xfrm>
            <a:off x="1072319" y="4171843"/>
            <a:ext cx="693835" cy="2867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43D3C44D-88E9-4746-A72C-DF32A5B79F38}"/>
              </a:ext>
            </a:extLst>
          </p:cNvPr>
          <p:cNvSpPr txBox="1"/>
          <p:nvPr/>
        </p:nvSpPr>
        <p:spPr>
          <a:xfrm>
            <a:off x="1072319" y="4196452"/>
            <a:ext cx="614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Logout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9D0A7B-1EFA-437D-8932-61C33F68D739}"/>
              </a:ext>
            </a:extLst>
          </p:cNvPr>
          <p:cNvSpPr/>
          <p:nvPr/>
        </p:nvSpPr>
        <p:spPr>
          <a:xfrm>
            <a:off x="6396849" y="1517249"/>
            <a:ext cx="1837107" cy="2645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A7B12-CF92-4CB5-ABC9-5F4934CAEF36}"/>
              </a:ext>
            </a:extLst>
          </p:cNvPr>
          <p:cNvSpPr txBox="1"/>
          <p:nvPr/>
        </p:nvSpPr>
        <p:spPr>
          <a:xfrm>
            <a:off x="6396849" y="1538360"/>
            <a:ext cx="1189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Excel Document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4DF76-B963-41AA-9E6F-EB2C2A34269E}"/>
              </a:ext>
            </a:extLst>
          </p:cNvPr>
          <p:cNvSpPr txBox="1"/>
          <p:nvPr/>
        </p:nvSpPr>
        <p:spPr>
          <a:xfrm>
            <a:off x="6417844" y="2053226"/>
            <a:ext cx="162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Customer Name:____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Claim #:______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Cost of labor:_____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Cost of supplies: _____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08401F-9940-43CB-8414-889C210DB4ED}"/>
              </a:ext>
            </a:extLst>
          </p:cNvPr>
          <p:cNvSpPr/>
          <p:nvPr/>
        </p:nvSpPr>
        <p:spPr>
          <a:xfrm>
            <a:off x="6874020" y="1934596"/>
            <a:ext cx="1278260" cy="1296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215F0698-6D81-476E-8623-F18BE8ECB14A}"/>
              </a:ext>
            </a:extLst>
          </p:cNvPr>
          <p:cNvSpPr txBox="1"/>
          <p:nvPr/>
        </p:nvSpPr>
        <p:spPr>
          <a:xfrm>
            <a:off x="6330539" y="3379066"/>
            <a:ext cx="1976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Employee on Duty: </a:t>
            </a:r>
            <a:r>
              <a:rPr lang="en-US" sz="1200" dirty="0">
                <a:solidFill>
                  <a:schemeClr val="tx2"/>
                </a:solidFill>
              </a:rPr>
              <a:t>Matthew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5">
            <a:extLst>
              <a:ext uri="{FF2B5EF4-FFF2-40B4-BE49-F238E27FC236}">
                <a16:creationId xmlns:a16="http://schemas.microsoft.com/office/drawing/2014/main" id="{0E93D5FC-63A0-47A4-A8C7-365881F6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85C2F18C-671F-4ECE-96A3-EBAFC57964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3" name="Picture 19">
            <a:extLst>
              <a:ext uri="{FF2B5EF4-FFF2-40B4-BE49-F238E27FC236}">
                <a16:creationId xmlns:a16="http://schemas.microsoft.com/office/drawing/2014/main" id="{89728584-DEE7-4174-9BB7-DAEBB71F92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64C1E679-9F46-4A3D-8724-12767F0EB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DB7D69C-15F2-4834-A591-AF4B6F90BA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0669C1-CDCE-41C7-A9AB-65D9119F838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2C2E0462-A6BF-472E-B03E-A1C8ABFE7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4" r="-3" b="41127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6" name="Content Placeholder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A946F6AB-CF76-47B1-80C3-5F8ED0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4" b="30972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1AACF4D-AF22-463C-97CE-C34F0783C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524329A-37E7-4025-B6E9-A97D405368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BFE86-E47E-41AE-A627-5F1FE194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IT DOESN’T MEAN FORMING AN AGENT</a:t>
            </a:r>
          </a:p>
        </p:txBody>
      </p:sp>
    </p:spTree>
    <p:extLst>
      <p:ext uri="{BB962C8B-B14F-4D97-AF65-F5344CB8AC3E}">
        <p14:creationId xmlns:p14="http://schemas.microsoft.com/office/powerpoint/2010/main" val="5483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6A13-026F-4A2A-A9F9-C419A24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WHAT IS FORM AGENT???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4D2F-7AD2-4C28-8E45-40C8A721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01" y="3169993"/>
            <a:ext cx="9613861" cy="2082727"/>
          </a:xfrm>
        </p:spPr>
        <p:txBody>
          <a:bodyPr/>
          <a:lstStyle/>
          <a:p>
            <a:r>
              <a:rPr lang="en-US" dirty="0"/>
              <a:t>IT’S AN ANDROID APPLICATION.</a:t>
            </a:r>
          </a:p>
          <a:p>
            <a:r>
              <a:rPr lang="en-US" dirty="0"/>
              <a:t>IT MANAGES EXCEL FORM IN AN ORGANISATION.</a:t>
            </a:r>
          </a:p>
          <a:p>
            <a:r>
              <a:rPr lang="en-US" dirty="0"/>
              <a:t>FORM AGENT WILL PROMPT USER/ ADMIN IF THERE ARE ANY BLANK SPACE IN AN EXCEL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ECAD23-900F-4F1B-A441-6A68749F88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57943801-CAEC-4F98-9332-2A4D91284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233090-6C39-4F59-8A0F-86F011A7EE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DCAA0-4BF1-4FB9-97BA-D6BA630419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2FEA5-B399-458A-8393-E06CE40DB8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8" name="Content Placeholder 4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9B100B14-1F2D-4563-99C2-A7DD09643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67" y="640080"/>
            <a:ext cx="3290925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D326A-AE90-4001-9804-FD40F7BD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SO WHOSE IDEA IT WAS TO MAKE THIS APPLICATION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6391" y="3616808"/>
            <a:ext cx="6423211" cy="120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GUY, MATTHEW CHUONG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6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6">
            <a:extLst>
              <a:ext uri="{FF2B5EF4-FFF2-40B4-BE49-F238E27FC236}">
                <a16:creationId xmlns:a16="http://schemas.microsoft.com/office/drawing/2014/main" id="{01A3CA1B-1530-4046-A299-90F41FE7FB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Picture 38">
            <a:extLst>
              <a:ext uri="{FF2B5EF4-FFF2-40B4-BE49-F238E27FC236}">
                <a16:creationId xmlns:a16="http://schemas.microsoft.com/office/drawing/2014/main" id="{126A6064-3EEB-4D82-B8AB-85EC8287EF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1" name="Picture 40">
            <a:extLst>
              <a:ext uri="{FF2B5EF4-FFF2-40B4-BE49-F238E27FC236}">
                <a16:creationId xmlns:a16="http://schemas.microsoft.com/office/drawing/2014/main" id="{70EB3F8A-0655-4D47-B546-F7EC731E02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2" name="Rectangle 42">
            <a:extLst>
              <a:ext uri="{FF2B5EF4-FFF2-40B4-BE49-F238E27FC236}">
                <a16:creationId xmlns:a16="http://schemas.microsoft.com/office/drawing/2014/main" id="{FC563705-9678-4052-A909-B5114B9A2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22FEEF27-DE57-43BD-AD75-1F367403B6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4" name="Group 46">
            <a:extLst>
              <a:ext uri="{FF2B5EF4-FFF2-40B4-BE49-F238E27FC236}">
                <a16:creationId xmlns:a16="http://schemas.microsoft.com/office/drawing/2014/main" id="{42473746-93F6-446E-8FE1-D2D80EE7FE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48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6" name="Rectangle 50">
            <a:extLst>
              <a:ext uri="{FF2B5EF4-FFF2-40B4-BE49-F238E27FC236}">
                <a16:creationId xmlns:a16="http://schemas.microsoft.com/office/drawing/2014/main" id="{46E384FF-15B1-4D29-BF85-B6C698743C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Content Placeholder 5">
            <a:extLst>
              <a:ext uri="{FF2B5EF4-FFF2-40B4-BE49-F238E27FC236}">
                <a16:creationId xmlns:a16="http://schemas.microsoft.com/office/drawing/2014/main" id="{9B66FD44-BD35-4363-927F-1D6CD0DBC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85" y="3091502"/>
            <a:ext cx="3360531" cy="1537443"/>
          </a:xfrm>
          <a:prstGeom prst="rect">
            <a:avLst/>
          </a:prstGeom>
        </p:spPr>
      </p:pic>
      <p:pic>
        <p:nvPicPr>
          <p:cNvPr id="8" name="Content Placeholder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B138920-A851-4937-8243-8CBEC0C70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72" y="1790527"/>
            <a:ext cx="3530847" cy="4427394"/>
          </a:xfrm>
          <a:prstGeom prst="rect">
            <a:avLst/>
          </a:prstGeom>
        </p:spPr>
      </p:pic>
      <p:sp>
        <p:nvSpPr>
          <p:cNvPr id="68" name="Rectangle 52">
            <a:extLst>
              <a:ext uri="{FF2B5EF4-FFF2-40B4-BE49-F238E27FC236}">
                <a16:creationId xmlns:a16="http://schemas.microsoft.com/office/drawing/2014/main" id="{2FF65D57-8913-4B7E-8D1B-A9E1724EB2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9" name="Picture 54">
            <a:extLst>
              <a:ext uri="{FF2B5EF4-FFF2-40B4-BE49-F238E27FC236}">
                <a16:creationId xmlns:a16="http://schemas.microsoft.com/office/drawing/2014/main" id="{0FDCA9DA-1C97-4C8D-BFA2-B1E6B34206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0D039-3D65-486E-89A0-413B1D68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WHY FORM AGENT???</a:t>
            </a:r>
          </a:p>
        </p:txBody>
      </p:sp>
    </p:spTree>
    <p:extLst>
      <p:ext uri="{BB962C8B-B14F-4D97-AF65-F5344CB8AC3E}">
        <p14:creationId xmlns:p14="http://schemas.microsoft.com/office/powerpoint/2010/main" val="41711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A865E47-4365-4F21-B8EA-13B2C12BCB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3554FDE1-684F-460C-AC76-0271BF2915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7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3BC1C09-8FD1-4619-B317-E9EED5E55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3143E80-C928-46DB-9299-0BD06348A9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8" name="Content Placeholder 9"/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US" sz="2800" dirty="0"/>
              <a:t>EVERY YEAR, SO MANY ORGANISATIONS HAVE TO SPEND TOO MUCH ON DEALING WITH MISSING DATA IN EXCEL PLANS.</a:t>
            </a:r>
          </a:p>
          <a:p>
            <a:r>
              <a:rPr lang="en-US" sz="2800" dirty="0"/>
              <a:t>THAT RESULTS IN DECREMENT IN PROFITS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BD30B-2CC6-4ED2-BA7F-22013A1E432A}"/>
              </a:ext>
            </a:extLst>
          </p:cNvPr>
          <p:cNvSpPr txBox="1"/>
          <p:nvPr/>
        </p:nvSpPr>
        <p:spPr>
          <a:xfrm flipH="1">
            <a:off x="563879" y="924367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5584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ADB-29D6-462A-95A2-4C39E1EAB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REGISTRATION </a:t>
            </a:r>
          </a:p>
        </p:txBody>
      </p:sp>
    </p:spTree>
    <p:extLst>
      <p:ext uri="{BB962C8B-B14F-4D97-AF65-F5344CB8AC3E}">
        <p14:creationId xmlns:p14="http://schemas.microsoft.com/office/powerpoint/2010/main" val="9850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6DCD3-33AE-4F9F-9066-0ECB6723219F}"/>
              </a:ext>
            </a:extLst>
          </p:cNvPr>
          <p:cNvSpPr/>
          <p:nvPr/>
        </p:nvSpPr>
        <p:spPr>
          <a:xfrm>
            <a:off x="536961" y="1505645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0E1DB-1A88-4AE9-B3BD-758E34DE01D6}"/>
              </a:ext>
            </a:extLst>
          </p:cNvPr>
          <p:cNvSpPr txBox="1"/>
          <p:nvPr/>
        </p:nvSpPr>
        <p:spPr>
          <a:xfrm>
            <a:off x="967783" y="1602360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837E0-B2DB-4BEE-8605-D64590973D86}"/>
              </a:ext>
            </a:extLst>
          </p:cNvPr>
          <p:cNvSpPr txBox="1"/>
          <p:nvPr/>
        </p:nvSpPr>
        <p:spPr>
          <a:xfrm>
            <a:off x="791937" y="3119005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User: _____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196598A-63C4-4A97-9985-8BFCC9F4D2DC}"/>
              </a:ext>
            </a:extLst>
          </p:cNvPr>
          <p:cNvSpPr txBox="1"/>
          <p:nvPr/>
        </p:nvSpPr>
        <p:spPr>
          <a:xfrm>
            <a:off x="791937" y="358505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Password:____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E8B08-6287-4EC9-9D31-3574899FB57A}"/>
              </a:ext>
            </a:extLst>
          </p:cNvPr>
          <p:cNvSpPr/>
          <p:nvPr/>
        </p:nvSpPr>
        <p:spPr>
          <a:xfrm>
            <a:off x="1600829" y="4523650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36A36-534C-4ED4-9958-A3FBFE97AF2C}"/>
              </a:ext>
            </a:extLst>
          </p:cNvPr>
          <p:cNvSpPr txBox="1"/>
          <p:nvPr/>
        </p:nvSpPr>
        <p:spPr>
          <a:xfrm>
            <a:off x="1556868" y="4545560"/>
            <a:ext cx="116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Signup/Register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D2E7F-63B9-4BDB-99B3-0048516F2356}"/>
              </a:ext>
            </a:extLst>
          </p:cNvPr>
          <p:cNvCxnSpPr/>
          <p:nvPr/>
        </p:nvCxnSpPr>
        <p:spPr>
          <a:xfrm>
            <a:off x="2678931" y="4739043"/>
            <a:ext cx="97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BC7B405-54C5-44BD-85CF-17E66C14C44A}"/>
              </a:ext>
            </a:extLst>
          </p:cNvPr>
          <p:cNvSpPr txBox="1"/>
          <p:nvPr/>
        </p:nvSpPr>
        <p:spPr>
          <a:xfrm>
            <a:off x="1908489" y="5044577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When button is clicked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345BB-29F5-445F-AE03-FBF940E39C43}"/>
              </a:ext>
            </a:extLst>
          </p:cNvPr>
          <p:cNvSpPr/>
          <p:nvPr/>
        </p:nvSpPr>
        <p:spPr>
          <a:xfrm>
            <a:off x="3625147" y="1505645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2307CB6F-BEFD-4164-BF4B-14612B32AAFE}"/>
              </a:ext>
            </a:extLst>
          </p:cNvPr>
          <p:cNvSpPr txBox="1"/>
          <p:nvPr/>
        </p:nvSpPr>
        <p:spPr>
          <a:xfrm>
            <a:off x="4339290" y="1602360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D69DF57A-9667-4E07-B781-AD79231E2401}"/>
              </a:ext>
            </a:extLst>
          </p:cNvPr>
          <p:cNvSpPr txBox="1"/>
          <p:nvPr/>
        </p:nvSpPr>
        <p:spPr>
          <a:xfrm>
            <a:off x="3953480" y="223757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Full Name:____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C266DB4-D81A-491E-9697-3D75F2E8FB8C}"/>
              </a:ext>
            </a:extLst>
          </p:cNvPr>
          <p:cNvSpPr txBox="1"/>
          <p:nvPr/>
        </p:nvSpPr>
        <p:spPr>
          <a:xfrm>
            <a:off x="3953480" y="25497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Email:___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D67EE8D-F03C-4808-93A3-0E4E36B500E5}"/>
              </a:ext>
            </a:extLst>
          </p:cNvPr>
          <p:cNvSpPr txBox="1"/>
          <p:nvPr/>
        </p:nvSpPr>
        <p:spPr>
          <a:xfrm>
            <a:off x="3953480" y="2857507"/>
            <a:ext cx="1860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Username:____</a:t>
            </a:r>
          </a:p>
          <a:p>
            <a:r>
              <a:rPr lang="en-US" sz="1400" dirty="0"/>
              <a:t>Password:____</a:t>
            </a:r>
          </a:p>
          <a:p>
            <a:r>
              <a:rPr lang="en-US" sz="1400" dirty="0" err="1"/>
              <a:t>ReEnterPassword</a:t>
            </a:r>
            <a:r>
              <a:rPr lang="en-US" sz="1400" dirty="0"/>
              <a:t>:____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01E5E-6987-43AB-BB72-9C2C57414252}"/>
              </a:ext>
            </a:extLst>
          </p:cNvPr>
          <p:cNvSpPr/>
          <p:nvPr/>
        </p:nvSpPr>
        <p:spPr>
          <a:xfrm>
            <a:off x="4855656" y="3668394"/>
            <a:ext cx="107534" cy="105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EF050-10BD-4944-B112-7D51228250B5}"/>
              </a:ext>
            </a:extLst>
          </p:cNvPr>
          <p:cNvSpPr/>
          <p:nvPr/>
        </p:nvSpPr>
        <p:spPr>
          <a:xfrm>
            <a:off x="4101558" y="3676357"/>
            <a:ext cx="107534" cy="105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A81F38BF-03C1-4F43-9C14-A5CF5000840B}"/>
              </a:ext>
            </a:extLst>
          </p:cNvPr>
          <p:cNvSpPr txBox="1"/>
          <p:nvPr/>
        </p:nvSpPr>
        <p:spPr>
          <a:xfrm>
            <a:off x="4155325" y="358505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Admin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BF6D91A6-2FF8-4004-A144-899AE62D7D97}"/>
              </a:ext>
            </a:extLst>
          </p:cNvPr>
          <p:cNvSpPr txBox="1"/>
          <p:nvPr/>
        </p:nvSpPr>
        <p:spPr>
          <a:xfrm>
            <a:off x="4945317" y="360719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F197E-E227-47FA-9F1E-72FF02C5BE28}"/>
              </a:ext>
            </a:extLst>
          </p:cNvPr>
          <p:cNvCxnSpPr/>
          <p:nvPr/>
        </p:nvCxnSpPr>
        <p:spPr>
          <a:xfrm>
            <a:off x="5732793" y="4701323"/>
            <a:ext cx="97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2D3B0A8E-CB2B-47C6-960A-E134120994D2}"/>
              </a:ext>
            </a:extLst>
          </p:cNvPr>
          <p:cNvSpPr txBox="1"/>
          <p:nvPr/>
        </p:nvSpPr>
        <p:spPr>
          <a:xfrm>
            <a:off x="5039929" y="5009478"/>
            <a:ext cx="1911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When admin is checked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E9E19-575D-4773-9D8D-CE75ED812894}"/>
              </a:ext>
            </a:extLst>
          </p:cNvPr>
          <p:cNvSpPr/>
          <p:nvPr/>
        </p:nvSpPr>
        <p:spPr>
          <a:xfrm>
            <a:off x="6789897" y="1505645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D1388C98-B984-4AB1-ABBB-47AB2055CDCA}"/>
              </a:ext>
            </a:extLst>
          </p:cNvPr>
          <p:cNvSpPr txBox="1"/>
          <p:nvPr/>
        </p:nvSpPr>
        <p:spPr>
          <a:xfrm>
            <a:off x="7417259" y="160236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</a:t>
            </a:r>
          </a:p>
        </p:txBody>
      </p:sp>
      <p:sp>
        <p:nvSpPr>
          <p:cNvPr id="23" name="TextBox 34">
            <a:extLst>
              <a:ext uri="{FF2B5EF4-FFF2-40B4-BE49-F238E27FC236}">
                <a16:creationId xmlns:a16="http://schemas.microsoft.com/office/drawing/2014/main" id="{47C1C229-15C2-4843-B9E3-38CD2BF85B6E}"/>
              </a:ext>
            </a:extLst>
          </p:cNvPr>
          <p:cNvSpPr txBox="1"/>
          <p:nvPr/>
        </p:nvSpPr>
        <p:spPr>
          <a:xfrm>
            <a:off x="7020788" y="2965116"/>
            <a:ext cx="175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Company Name:____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7377AE10-B8AA-4073-AD54-CFA7CFE437B0}"/>
              </a:ext>
            </a:extLst>
          </p:cNvPr>
          <p:cNvSpPr txBox="1"/>
          <p:nvPr/>
        </p:nvSpPr>
        <p:spPr>
          <a:xfrm>
            <a:off x="7020788" y="3303671"/>
            <a:ext cx="138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Agent Code: ___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B33B11-E6C3-4281-80F7-56DC7C716D95}"/>
              </a:ext>
            </a:extLst>
          </p:cNvPr>
          <p:cNvSpPr/>
          <p:nvPr/>
        </p:nvSpPr>
        <p:spPr>
          <a:xfrm>
            <a:off x="4090839" y="4495035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91A31B0B-8924-4134-A352-B13DA57FE01E}"/>
              </a:ext>
            </a:extLst>
          </p:cNvPr>
          <p:cNvSpPr txBox="1"/>
          <p:nvPr/>
        </p:nvSpPr>
        <p:spPr>
          <a:xfrm>
            <a:off x="4430467" y="4490540"/>
            <a:ext cx="52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CDBB64-E006-4121-86C0-1636AE92A3D9}"/>
              </a:ext>
            </a:extLst>
          </p:cNvPr>
          <p:cNvSpPr/>
          <p:nvPr/>
        </p:nvSpPr>
        <p:spPr>
          <a:xfrm>
            <a:off x="7255589" y="4470793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13921DDB-99E1-41E0-97CC-F8EEF10D12E2}"/>
              </a:ext>
            </a:extLst>
          </p:cNvPr>
          <p:cNvSpPr txBox="1"/>
          <p:nvPr/>
        </p:nvSpPr>
        <p:spPr>
          <a:xfrm>
            <a:off x="7515043" y="44806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Submit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FF440D-0763-4D87-8A74-19151FDA27F9}"/>
              </a:ext>
            </a:extLst>
          </p:cNvPr>
          <p:cNvSpPr/>
          <p:nvPr/>
        </p:nvSpPr>
        <p:spPr>
          <a:xfrm>
            <a:off x="9439378" y="1505645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EA35A-815E-4883-9904-4A28DE2E1627}"/>
              </a:ext>
            </a:extLst>
          </p:cNvPr>
          <p:cNvCxnSpPr/>
          <p:nvPr/>
        </p:nvCxnSpPr>
        <p:spPr>
          <a:xfrm flipV="1">
            <a:off x="8774666" y="4644428"/>
            <a:ext cx="664712" cy="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43">
            <a:extLst>
              <a:ext uri="{FF2B5EF4-FFF2-40B4-BE49-F238E27FC236}">
                <a16:creationId xmlns:a16="http://schemas.microsoft.com/office/drawing/2014/main" id="{0AE20747-F2A2-4C09-ABD6-F3DBF050FEBF}"/>
              </a:ext>
            </a:extLst>
          </p:cNvPr>
          <p:cNvSpPr txBox="1"/>
          <p:nvPr/>
        </p:nvSpPr>
        <p:spPr>
          <a:xfrm>
            <a:off x="9974230" y="160236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Successful</a:t>
            </a:r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C217CE2B-E52B-429D-B290-644851EED01D}"/>
              </a:ext>
            </a:extLst>
          </p:cNvPr>
          <p:cNvSpPr txBox="1"/>
          <p:nvPr/>
        </p:nvSpPr>
        <p:spPr>
          <a:xfrm>
            <a:off x="9705213" y="2857507"/>
            <a:ext cx="168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Check your email for</a:t>
            </a:r>
          </a:p>
          <a:p>
            <a:r>
              <a:rPr lang="en-US" sz="1400" dirty="0"/>
              <a:t>Confirmation code</a:t>
            </a: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C3FE1C1F-BE64-415C-9938-6862EBC4567C}"/>
              </a:ext>
            </a:extLst>
          </p:cNvPr>
          <p:cNvSpPr txBox="1"/>
          <p:nvPr/>
        </p:nvSpPr>
        <p:spPr>
          <a:xfrm>
            <a:off x="9618586" y="3633445"/>
            <a:ext cx="18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Confirmation code:___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665B1-CB89-42BD-9A58-617ABA960F46}"/>
              </a:ext>
            </a:extLst>
          </p:cNvPr>
          <p:cNvSpPr/>
          <p:nvPr/>
        </p:nvSpPr>
        <p:spPr>
          <a:xfrm>
            <a:off x="9933499" y="4472978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E5C3B143-62BC-4B6C-9818-F3E753054E59}"/>
              </a:ext>
            </a:extLst>
          </p:cNvPr>
          <p:cNvSpPr txBox="1"/>
          <p:nvPr/>
        </p:nvSpPr>
        <p:spPr>
          <a:xfrm>
            <a:off x="10225220" y="44806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Submit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B391D87-61C4-446A-8811-C4047C443603}"/>
              </a:ext>
            </a:extLst>
          </p:cNvPr>
          <p:cNvCxnSpPr>
            <a:stCxn id="29" idx="2"/>
            <a:endCxn id="2" idx="2"/>
          </p:cNvCxnSpPr>
          <p:nvPr/>
        </p:nvCxnSpPr>
        <p:spPr>
          <a:xfrm rot="5400000">
            <a:off x="6096001" y="553775"/>
            <a:ext cx="12700" cy="8902417"/>
          </a:xfrm>
          <a:prstGeom prst="curvedConnector3">
            <a:avLst>
              <a:gd name="adj1" fmla="val 126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55">
            <a:extLst>
              <a:ext uri="{FF2B5EF4-FFF2-40B4-BE49-F238E27FC236}">
                <a16:creationId xmlns:a16="http://schemas.microsoft.com/office/drawing/2014/main" id="{CFA19728-EE32-4881-AED1-F2EC8B5C2613}"/>
              </a:ext>
            </a:extLst>
          </p:cNvPr>
          <p:cNvSpPr txBox="1"/>
          <p:nvPr/>
        </p:nvSpPr>
        <p:spPr>
          <a:xfrm>
            <a:off x="6824532" y="3615943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2"/>
                </a:solidFill>
              </a:rPr>
              <a:t>The code is admin generated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So they make their own code</a:t>
            </a:r>
          </a:p>
        </p:txBody>
      </p:sp>
    </p:spTree>
    <p:extLst>
      <p:ext uri="{BB962C8B-B14F-4D97-AF65-F5344CB8AC3E}">
        <p14:creationId xmlns:p14="http://schemas.microsoft.com/office/powerpoint/2010/main" val="26126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0D75E-FEE0-4270-B4B3-F6968A2B8965}"/>
              </a:ext>
            </a:extLst>
          </p:cNvPr>
          <p:cNvSpPr/>
          <p:nvPr/>
        </p:nvSpPr>
        <p:spPr>
          <a:xfrm>
            <a:off x="841988" y="149107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9ED-9079-4C63-AF28-9A4A8790D59F}"/>
              </a:ext>
            </a:extLst>
          </p:cNvPr>
          <p:cNvSpPr txBox="1"/>
          <p:nvPr/>
        </p:nvSpPr>
        <p:spPr>
          <a:xfrm>
            <a:off x="1556131" y="1587793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BE817-DBE9-48CF-92AB-FD9C8E239280}"/>
              </a:ext>
            </a:extLst>
          </p:cNvPr>
          <p:cNvSpPr txBox="1"/>
          <p:nvPr/>
        </p:nvSpPr>
        <p:spPr>
          <a:xfrm>
            <a:off x="1170321" y="222300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Full Name:____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DFBB-B097-42B1-8079-88D2A9D51747}"/>
              </a:ext>
            </a:extLst>
          </p:cNvPr>
          <p:cNvSpPr txBox="1"/>
          <p:nvPr/>
        </p:nvSpPr>
        <p:spPr>
          <a:xfrm>
            <a:off x="1170321" y="2535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Email:___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9CFD3-963D-438F-A86E-BCFB07003D95}"/>
              </a:ext>
            </a:extLst>
          </p:cNvPr>
          <p:cNvSpPr txBox="1"/>
          <p:nvPr/>
        </p:nvSpPr>
        <p:spPr>
          <a:xfrm>
            <a:off x="1170321" y="2842940"/>
            <a:ext cx="1860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Username:____</a:t>
            </a:r>
          </a:p>
          <a:p>
            <a:r>
              <a:rPr lang="en-US" sz="1400" dirty="0"/>
              <a:t>Password:____</a:t>
            </a:r>
          </a:p>
          <a:p>
            <a:r>
              <a:rPr lang="en-US" sz="1400" dirty="0" err="1"/>
              <a:t>ReEnterPassword</a:t>
            </a:r>
            <a:r>
              <a:rPr lang="en-US" sz="1400" dirty="0"/>
              <a:t>:____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4A221-6BCA-4B1C-9313-BD0B0A00F21F}"/>
              </a:ext>
            </a:extLst>
          </p:cNvPr>
          <p:cNvSpPr/>
          <p:nvPr/>
        </p:nvSpPr>
        <p:spPr>
          <a:xfrm>
            <a:off x="2072497" y="3653827"/>
            <a:ext cx="107534" cy="105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2608A-698B-40B2-B5DF-49B7EBF41F52}"/>
              </a:ext>
            </a:extLst>
          </p:cNvPr>
          <p:cNvSpPr/>
          <p:nvPr/>
        </p:nvSpPr>
        <p:spPr>
          <a:xfrm>
            <a:off x="1318399" y="3661790"/>
            <a:ext cx="107534" cy="105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558C-FE83-4BA8-8DEE-840D52AD6558}"/>
              </a:ext>
            </a:extLst>
          </p:cNvPr>
          <p:cNvSpPr txBox="1"/>
          <p:nvPr/>
        </p:nvSpPr>
        <p:spPr>
          <a:xfrm>
            <a:off x="1372166" y="357048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DD840-2356-4433-A34B-9873D16244E5}"/>
              </a:ext>
            </a:extLst>
          </p:cNvPr>
          <p:cNvSpPr txBox="1"/>
          <p:nvPr/>
        </p:nvSpPr>
        <p:spPr>
          <a:xfrm>
            <a:off x="2162158" y="359262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52EB3-B0D0-40D6-844C-63655B700D06}"/>
              </a:ext>
            </a:extLst>
          </p:cNvPr>
          <p:cNvSpPr/>
          <p:nvPr/>
        </p:nvSpPr>
        <p:spPr>
          <a:xfrm>
            <a:off x="1307680" y="4480468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C9CBC-43EE-48E4-AB1B-26A96B8095D4}"/>
              </a:ext>
            </a:extLst>
          </p:cNvPr>
          <p:cNvSpPr txBox="1"/>
          <p:nvPr/>
        </p:nvSpPr>
        <p:spPr>
          <a:xfrm>
            <a:off x="1647308" y="4475973"/>
            <a:ext cx="52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D121AC-74E2-4C19-8E44-4256CF29FE8C}"/>
              </a:ext>
            </a:extLst>
          </p:cNvPr>
          <p:cNvCxnSpPr/>
          <p:nvPr/>
        </p:nvCxnSpPr>
        <p:spPr>
          <a:xfrm>
            <a:off x="2636968" y="4895832"/>
            <a:ext cx="97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50D3A-4DCB-41F0-A48D-DCC42C7F320B}"/>
              </a:ext>
            </a:extLst>
          </p:cNvPr>
          <p:cNvSpPr/>
          <p:nvPr/>
        </p:nvSpPr>
        <p:spPr>
          <a:xfrm>
            <a:off x="3612913" y="149107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A2CA4-2292-4006-9DA0-3684FDD95777}"/>
              </a:ext>
            </a:extLst>
          </p:cNvPr>
          <p:cNvSpPr txBox="1"/>
          <p:nvPr/>
        </p:nvSpPr>
        <p:spPr>
          <a:xfrm>
            <a:off x="1901862" y="5059144"/>
            <a:ext cx="17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When User is checked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ECD0B-2D04-4D28-A466-D23F53280E01}"/>
              </a:ext>
            </a:extLst>
          </p:cNvPr>
          <p:cNvSpPr txBox="1"/>
          <p:nvPr/>
        </p:nvSpPr>
        <p:spPr>
          <a:xfrm>
            <a:off x="4412004" y="15965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002C4-CE58-4985-85DB-8C5D04EA7ACD}"/>
              </a:ext>
            </a:extLst>
          </p:cNvPr>
          <p:cNvSpPr txBox="1"/>
          <p:nvPr/>
        </p:nvSpPr>
        <p:spPr>
          <a:xfrm>
            <a:off x="3691776" y="2302135"/>
            <a:ext cx="20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What is your agent code?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D7C6C-1C55-47CD-B655-5F807D03E7C5}"/>
              </a:ext>
            </a:extLst>
          </p:cNvPr>
          <p:cNvSpPr txBox="1"/>
          <p:nvPr/>
        </p:nvSpPr>
        <p:spPr>
          <a:xfrm>
            <a:off x="3691776" y="2848391"/>
            <a:ext cx="141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Agent code:____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EE0161-DDB8-467D-B299-6E28155A57A4}"/>
              </a:ext>
            </a:extLst>
          </p:cNvPr>
          <p:cNvSpPr/>
          <p:nvPr/>
        </p:nvSpPr>
        <p:spPr>
          <a:xfrm>
            <a:off x="4069116" y="4475973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EAC86-4FB7-4705-9B87-C2D746EC58DC}"/>
              </a:ext>
            </a:extLst>
          </p:cNvPr>
          <p:cNvSpPr txBox="1"/>
          <p:nvPr/>
        </p:nvSpPr>
        <p:spPr>
          <a:xfrm>
            <a:off x="4324297" y="448584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Submit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CD6916-D4BB-4085-9CD5-16D9B90AF4C0}"/>
              </a:ext>
            </a:extLst>
          </p:cNvPr>
          <p:cNvCxnSpPr/>
          <p:nvPr/>
        </p:nvCxnSpPr>
        <p:spPr>
          <a:xfrm>
            <a:off x="5353392" y="4900893"/>
            <a:ext cx="97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F4B8DC-38F3-4EFD-9F9C-300A09E4447A}"/>
              </a:ext>
            </a:extLst>
          </p:cNvPr>
          <p:cNvSpPr/>
          <p:nvPr/>
        </p:nvSpPr>
        <p:spPr>
          <a:xfrm>
            <a:off x="6383838" y="149107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DE81A-ABBB-4767-BEDB-382CA65FD18E}"/>
              </a:ext>
            </a:extLst>
          </p:cNvPr>
          <p:cNvSpPr txBox="1"/>
          <p:nvPr/>
        </p:nvSpPr>
        <p:spPr>
          <a:xfrm>
            <a:off x="6918690" y="1587793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Successful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A93B28-B502-4716-B481-6017C482AC82}"/>
              </a:ext>
            </a:extLst>
          </p:cNvPr>
          <p:cNvSpPr txBox="1"/>
          <p:nvPr/>
        </p:nvSpPr>
        <p:spPr>
          <a:xfrm>
            <a:off x="6649673" y="2842940"/>
            <a:ext cx="168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Check your email for</a:t>
            </a:r>
          </a:p>
          <a:p>
            <a:r>
              <a:rPr lang="en-US" sz="1400" dirty="0"/>
              <a:t>Confirmation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2B6C3-A503-4111-A0EA-BC45DFB8007D}"/>
              </a:ext>
            </a:extLst>
          </p:cNvPr>
          <p:cNvSpPr txBox="1"/>
          <p:nvPr/>
        </p:nvSpPr>
        <p:spPr>
          <a:xfrm>
            <a:off x="6563046" y="3618878"/>
            <a:ext cx="18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Confirmation code:___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14056C-7058-4A58-AD51-B22A710A1900}"/>
              </a:ext>
            </a:extLst>
          </p:cNvPr>
          <p:cNvSpPr/>
          <p:nvPr/>
        </p:nvSpPr>
        <p:spPr>
          <a:xfrm>
            <a:off x="6877959" y="4458411"/>
            <a:ext cx="1284276" cy="327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72B737-D225-4724-AAAF-5725CEF9E091}"/>
              </a:ext>
            </a:extLst>
          </p:cNvPr>
          <p:cNvSpPr txBox="1"/>
          <p:nvPr/>
        </p:nvSpPr>
        <p:spPr>
          <a:xfrm>
            <a:off x="7169680" y="446609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Submit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EA5E3A-D1AA-4C78-BA91-B73B123E6673}"/>
              </a:ext>
            </a:extLst>
          </p:cNvPr>
          <p:cNvSpPr/>
          <p:nvPr/>
        </p:nvSpPr>
        <p:spPr>
          <a:xfrm>
            <a:off x="9134351" y="1491078"/>
            <a:ext cx="2215661" cy="3499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A70AA-4ECC-48A5-BAFD-6B4BEC00B4EA}"/>
              </a:ext>
            </a:extLst>
          </p:cNvPr>
          <p:cNvSpPr txBox="1"/>
          <p:nvPr/>
        </p:nvSpPr>
        <p:spPr>
          <a:xfrm>
            <a:off x="9565173" y="1587793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Agent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DDDBD-2FFF-44E1-806D-416346AE2554}"/>
              </a:ext>
            </a:extLst>
          </p:cNvPr>
          <p:cNvSpPr txBox="1"/>
          <p:nvPr/>
        </p:nvSpPr>
        <p:spPr>
          <a:xfrm>
            <a:off x="9389327" y="3104438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User: _____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6426E2D-6317-4D88-BB22-AA18353666C2}"/>
              </a:ext>
            </a:extLst>
          </p:cNvPr>
          <p:cNvSpPr txBox="1"/>
          <p:nvPr/>
        </p:nvSpPr>
        <p:spPr>
          <a:xfrm>
            <a:off x="9389327" y="3570485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Password:____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8DF90C-E841-4F9D-96A7-25F1BB2D3B0E}"/>
              </a:ext>
            </a:extLst>
          </p:cNvPr>
          <p:cNvSpPr/>
          <p:nvPr/>
        </p:nvSpPr>
        <p:spPr>
          <a:xfrm>
            <a:off x="10198219" y="4509083"/>
            <a:ext cx="1078102" cy="388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BEF20E3A-2026-4477-99CE-3FC9E9D31BB4}"/>
              </a:ext>
            </a:extLst>
          </p:cNvPr>
          <p:cNvSpPr txBox="1"/>
          <p:nvPr/>
        </p:nvSpPr>
        <p:spPr>
          <a:xfrm>
            <a:off x="10154258" y="4530993"/>
            <a:ext cx="116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Signup/Register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1059CF-6341-4885-9EFB-356E946E15E1}"/>
              </a:ext>
            </a:extLst>
          </p:cNvPr>
          <p:cNvCxnSpPr/>
          <p:nvPr/>
        </p:nvCxnSpPr>
        <p:spPr>
          <a:xfrm>
            <a:off x="8333660" y="4803497"/>
            <a:ext cx="97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045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</TotalTime>
  <Words>387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FORM AGENT</vt:lpstr>
      <vt:lpstr>IT DOESN’T MEAN FORMING AN AGENT</vt:lpstr>
      <vt:lpstr>SO WHAT IS FORM AGENT???</vt:lpstr>
      <vt:lpstr> SO WHOSE IDEA IT WAS TO MAKE THIS APPLICATION</vt:lpstr>
      <vt:lpstr>WHY FORM AGENT???</vt:lpstr>
      <vt:lpstr>PowerPoint Presentation</vt:lpstr>
      <vt:lpstr>REGISTRATION </vt:lpstr>
      <vt:lpstr>PowerPoint Presentation</vt:lpstr>
      <vt:lpstr>PowerPoint Presentation</vt:lpstr>
      <vt:lpstr>LOGIN CREDENTIALS</vt:lpstr>
      <vt:lpstr>PowerPoint Presentation</vt:lpstr>
      <vt:lpstr>UPLOADING FORMS</vt:lpstr>
      <vt:lpstr>ADMIN LOGIN</vt:lpstr>
      <vt:lpstr>PowerPoint Presentation</vt:lpstr>
      <vt:lpstr>VIEWING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AGENT</dc:title>
  <dc:creator>Ashish Tiwari</dc:creator>
  <cp:lastModifiedBy>Ashish Tiwari</cp:lastModifiedBy>
  <cp:revision>9</cp:revision>
  <dcterms:created xsi:type="dcterms:W3CDTF">2017-11-22T23:19:42Z</dcterms:created>
  <dcterms:modified xsi:type="dcterms:W3CDTF">2017-11-28T22:37:02Z</dcterms:modified>
</cp:coreProperties>
</file>