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20" r:id="rId1"/>
  </p:sldMasterIdLst>
  <p:notesMasterIdLst>
    <p:notesMasterId r:id="rId15"/>
  </p:notesMasterIdLst>
  <p:handoutMasterIdLst>
    <p:handoutMasterId r:id="rId16"/>
  </p:handoutMasterIdLst>
  <p:sldIdLst>
    <p:sldId id="256" r:id="rId2"/>
    <p:sldId id="260" r:id="rId3"/>
    <p:sldId id="382" r:id="rId4"/>
    <p:sldId id="400" r:id="rId5"/>
    <p:sldId id="383" r:id="rId6"/>
    <p:sldId id="405" r:id="rId7"/>
    <p:sldId id="384" r:id="rId8"/>
    <p:sldId id="406" r:id="rId9"/>
    <p:sldId id="407" r:id="rId10"/>
    <p:sldId id="408" r:id="rId11"/>
    <p:sldId id="409" r:id="rId12"/>
    <p:sldId id="401" r:id="rId13"/>
    <p:sldId id="399" r:id="rId14"/>
  </p:sldIdLst>
  <p:sldSz cx="9144000" cy="5143500" type="screen16x9"/>
  <p:notesSz cx="7019925" cy="93059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aroslav Nyzhnyk" initials="" lastIdx="34" clrIdx="0"/>
  <p:cmAuthor id="1" name="Volodymyr Krolivets" initials="" lastIdx="14" clrIdx="1"/>
  <p:cmAuthor id="2" name="Kajal Saxena" initial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B6D7A8"/>
    <a:srgbClr val="2B7476"/>
    <a:srgbClr val="70BEBE"/>
    <a:srgbClr val="A4C2F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56AE06B-934D-4FB0-9E21-B750F69772FA}">
  <a:tblStyle styleId="{256AE06B-934D-4FB0-9E21-B750F69772FA}" styleName="Table_0"/>
  <a:tblStyle styleId="{57BC6828-45B5-4A98-9A42-F34603F2AF99}"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DEEEA"/>
          </a:solidFill>
        </a:fill>
      </a:tcStyle>
    </a:wholeTbl>
    <a:band1H>
      <a:tcStyle>
        <a:tcBdr/>
        <a:fill>
          <a:solidFill>
            <a:srgbClr val="FBDBD2"/>
          </a:solidFill>
        </a:fill>
      </a:tcStyle>
    </a:band1H>
    <a:band1V>
      <a:tcStyle>
        <a:tcBdr/>
        <a:fill>
          <a:solidFill>
            <a:srgbClr val="FBDBD2"/>
          </a:solidFill>
        </a:fill>
      </a:tcStyle>
    </a:band1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4"/>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4"/>
          </a:solidFill>
        </a:fill>
      </a:tcStyle>
    </a:firstRow>
  </a:tblStyle>
  <a:tblStyle styleId="{5DA02591-1961-4B0D-8BCA-BC2F5D0533A9}"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53" autoAdjust="0"/>
    <p:restoredTop sz="90921" autoAdjust="0"/>
  </p:normalViewPr>
  <p:slideViewPr>
    <p:cSldViewPr snapToGrid="0" snapToObjects="1">
      <p:cViewPr varScale="1">
        <p:scale>
          <a:sx n="141" d="100"/>
          <a:sy n="141" d="100"/>
        </p:scale>
        <p:origin x="-1140" y="-9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211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165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6688" y="1"/>
            <a:ext cx="3041650" cy="465138"/>
          </a:xfrm>
          <a:prstGeom prst="rect">
            <a:avLst/>
          </a:prstGeom>
        </p:spPr>
        <p:txBody>
          <a:bodyPr vert="horz" lIns="91440" tIns="45720" rIns="91440" bIns="45720" rtlCol="0"/>
          <a:lstStyle>
            <a:lvl1pPr algn="r">
              <a:defRPr sz="1200"/>
            </a:lvl1pPr>
          </a:lstStyle>
          <a:p>
            <a:fld id="{6116A7D3-7B50-2047-8D06-872C364BD8DC}" type="datetimeFigureOut">
              <a:rPr lang="en-US" smtClean="0"/>
              <a:pPr/>
              <a:t>9/7/2018</a:t>
            </a:fld>
            <a:endParaRPr lang="en-US"/>
          </a:p>
        </p:txBody>
      </p:sp>
      <p:sp>
        <p:nvSpPr>
          <p:cNvPr id="4" name="Footer Placeholder 3"/>
          <p:cNvSpPr>
            <a:spLocks noGrp="1"/>
          </p:cNvSpPr>
          <p:nvPr>
            <p:ph type="ftr" sz="quarter" idx="2"/>
          </p:nvPr>
        </p:nvSpPr>
        <p:spPr>
          <a:xfrm>
            <a:off x="1" y="8839201"/>
            <a:ext cx="304165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6688" y="8839201"/>
            <a:ext cx="3041650" cy="465138"/>
          </a:xfrm>
          <a:prstGeom prst="rect">
            <a:avLst/>
          </a:prstGeom>
        </p:spPr>
        <p:txBody>
          <a:bodyPr vert="horz" lIns="91440" tIns="45720" rIns="91440" bIns="45720" rtlCol="0" anchor="b"/>
          <a:lstStyle>
            <a:lvl1pPr algn="r">
              <a:defRPr sz="1200"/>
            </a:lvl1pPr>
          </a:lstStyle>
          <a:p>
            <a:fld id="{8DC04D98-EC9A-654A-A864-3B431104C22B}" type="slidenum">
              <a:rPr lang="en-US" smtClean="0"/>
              <a:pPr/>
              <a:t>‹#›</a:t>
            </a:fld>
            <a:endParaRPr lang="en-US"/>
          </a:p>
        </p:txBody>
      </p:sp>
    </p:spTree>
    <p:extLst>
      <p:ext uri="{BB962C8B-B14F-4D97-AF65-F5344CB8AC3E}">
        <p14:creationId xmlns="" xmlns:p14="http://schemas.microsoft.com/office/powerpoint/2010/main" val="1077481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1"/>
            <a:ext cx="3041650" cy="46513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800" b="0" i="0" u="none" strike="noStrike" cap="none">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976687" y="1"/>
            <a:ext cx="3041650" cy="465138"/>
          </a:xfrm>
          <a:prstGeom prst="rect">
            <a:avLst/>
          </a:prstGeom>
          <a:noFill/>
          <a:ln>
            <a:noFill/>
          </a:ln>
        </p:spPr>
        <p:txBody>
          <a:bodyPr lIns="91425" tIns="91425" rIns="91425" bIns="91425" anchor="t" anchorCtr="0"/>
          <a:lstStyle>
            <a:lvl1pPr marL="0" marR="0" lvl="0" indent="0" algn="r" rtl="0">
              <a:spcBef>
                <a:spcPts val="0"/>
              </a:spcBef>
              <a:spcAft>
                <a:spcPts val="0"/>
              </a:spcAft>
              <a:buNone/>
              <a:defRPr sz="800" b="0" i="0" u="none" strike="noStrike" cap="none">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425450" y="4419601"/>
            <a:ext cx="6186487" cy="4187824"/>
          </a:xfrm>
          <a:prstGeom prst="rect">
            <a:avLst/>
          </a:prstGeom>
          <a:noFill/>
          <a:ln>
            <a:noFill/>
          </a:ln>
        </p:spPr>
        <p:txBody>
          <a:bodyPr lIns="91425" tIns="91425" rIns="91425" bIns="91425" anchor="t" anchorCtr="0"/>
          <a:lstStyle>
            <a:lvl1pPr marL="0" marR="0" lvl="0" indent="0" algn="l" rtl="0">
              <a:spcBef>
                <a:spcPts val="270"/>
              </a:spcBef>
              <a:spcAft>
                <a:spcPts val="0"/>
              </a:spcAft>
              <a:buNone/>
              <a:defRPr sz="900" b="0" i="0" u="none" strike="noStrike" cap="none">
                <a:solidFill>
                  <a:schemeClr val="dk1"/>
                </a:solidFill>
                <a:latin typeface="Helvetica Neue"/>
                <a:ea typeface="Helvetica Neue"/>
                <a:cs typeface="Helvetica Neue"/>
                <a:sym typeface="Helvetica Neue"/>
              </a:defRPr>
            </a:lvl1pPr>
            <a:lvl2pPr marL="457200" marR="0" lvl="1" indent="0" algn="l" rtl="0">
              <a:spcBef>
                <a:spcPts val="270"/>
              </a:spcBef>
              <a:spcAft>
                <a:spcPts val="0"/>
              </a:spcAft>
              <a:buNone/>
              <a:defRPr sz="900" b="0" i="0" u="none" strike="noStrike" cap="none">
                <a:solidFill>
                  <a:schemeClr val="dk1"/>
                </a:solidFill>
                <a:latin typeface="Helvetica Neue"/>
                <a:ea typeface="Helvetica Neue"/>
                <a:cs typeface="Helvetica Neue"/>
                <a:sym typeface="Helvetica Neue"/>
              </a:defRPr>
            </a:lvl2pPr>
            <a:lvl3pPr marL="914400" marR="0" lvl="2" indent="0" algn="l" rtl="0">
              <a:spcBef>
                <a:spcPts val="270"/>
              </a:spcBef>
              <a:spcAft>
                <a:spcPts val="0"/>
              </a:spcAft>
              <a:buNone/>
              <a:defRPr sz="900" b="0" i="0" u="none" strike="noStrike" cap="none">
                <a:solidFill>
                  <a:schemeClr val="dk1"/>
                </a:solidFill>
                <a:latin typeface="Helvetica Neue"/>
                <a:ea typeface="Helvetica Neue"/>
                <a:cs typeface="Helvetica Neue"/>
                <a:sym typeface="Helvetica Neue"/>
              </a:defRPr>
            </a:lvl3pPr>
            <a:lvl4pPr marL="1371600" marR="0" lvl="3" indent="0" algn="l" rtl="0">
              <a:spcBef>
                <a:spcPts val="270"/>
              </a:spcBef>
              <a:spcAft>
                <a:spcPts val="0"/>
              </a:spcAft>
              <a:buNone/>
              <a:defRPr sz="900" b="0" i="0" u="none" strike="noStrike" cap="none">
                <a:solidFill>
                  <a:schemeClr val="dk1"/>
                </a:solidFill>
                <a:latin typeface="Helvetica Neue"/>
                <a:ea typeface="Helvetica Neue"/>
                <a:cs typeface="Helvetica Neue"/>
                <a:sym typeface="Helvetica Neue"/>
              </a:defRPr>
            </a:lvl4pPr>
            <a:lvl5pPr marL="1828800" marR="0" lvl="4" indent="0" algn="l" rtl="0">
              <a:spcBef>
                <a:spcPts val="270"/>
              </a:spcBef>
              <a:spcAft>
                <a:spcPts val="0"/>
              </a:spcAft>
              <a:buNone/>
              <a:defRPr sz="9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1" y="8839201"/>
            <a:ext cx="3041650" cy="46513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800" b="0" i="0" u="none" strike="noStrike" cap="none">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76687" y="8839201"/>
            <a:ext cx="3041650" cy="465138"/>
          </a:xfrm>
          <a:prstGeom prst="rect">
            <a:avLst/>
          </a:prstGeom>
          <a:noFill/>
          <a:ln>
            <a:noFill/>
          </a:ln>
        </p:spPr>
        <p:txBody>
          <a:bodyPr lIns="93275" tIns="46625" rIns="93275" bIns="46625" anchor="b" anchorCtr="0">
            <a:noAutofit/>
          </a:bodyPr>
          <a:lstStyle/>
          <a:p>
            <a:pPr marL="0" marR="0" lvl="0" indent="0" algn="r" rtl="0">
              <a:spcBef>
                <a:spcPts val="0"/>
              </a:spcBef>
              <a:spcAft>
                <a:spcPts val="0"/>
              </a:spcAft>
              <a:buSzPct val="25000"/>
              <a:buNone/>
            </a:pPr>
            <a:fld id="{00000000-1234-1234-1234-123412341234}" type="slidenum">
              <a:rPr lang="en-US" sz="800" b="0" i="0" u="none" strike="noStrike" cap="none">
                <a:solidFill>
                  <a:schemeClr val="dk1"/>
                </a:solidFill>
                <a:latin typeface="Helvetica Neue"/>
                <a:ea typeface="Helvetica Neue"/>
                <a:cs typeface="Helvetica Neue"/>
                <a:sym typeface="Helvetica Neue"/>
              </a:rPr>
              <a:pPr marL="0" marR="0" lvl="0" indent="0" algn="r" rtl="0">
                <a:spcBef>
                  <a:spcPts val="0"/>
                </a:spcBef>
                <a:spcAft>
                  <a:spcPts val="0"/>
                </a:spcAft>
                <a:buSzPct val="25000"/>
                <a:buNone/>
              </a:pPr>
              <a:t>‹#›</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 xmlns:p14="http://schemas.microsoft.com/office/powerpoint/2010/main" val="382206796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425450" y="4419601"/>
            <a:ext cx="6186487" cy="4187824"/>
          </a:xfrm>
          <a:prstGeom prst="rect">
            <a:avLst/>
          </a:prstGeom>
        </p:spPr>
        <p:txBody>
          <a:bodyPr lIns="91425" tIns="91425" rIns="91425" bIns="91425" anchor="t" anchorCtr="0">
            <a:noAutofit/>
          </a:bodyPr>
          <a:lstStyle/>
          <a:p>
            <a:pPr lvl="0">
              <a:spcBef>
                <a:spcPts val="0"/>
              </a:spcBef>
              <a:buNone/>
            </a:pPr>
            <a:endParaRPr/>
          </a:p>
        </p:txBody>
      </p:sp>
      <p:sp>
        <p:nvSpPr>
          <p:cNvPr id="526" name="Shape 526"/>
          <p:cNvSpPr>
            <a:spLocks noGrp="1" noRot="1" noChangeAspect="1"/>
          </p:cNvSpPr>
          <p:nvPr>
            <p:ph type="sldImg" idx="2"/>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0574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txBox="1">
            <a:spLocks noGrp="1"/>
          </p:cNvSpPr>
          <p:nvPr>
            <p:ph type="body" idx="1"/>
          </p:nvPr>
        </p:nvSpPr>
        <p:spPr>
          <a:xfrm>
            <a:off x="425450" y="4419601"/>
            <a:ext cx="6186487" cy="4187824"/>
          </a:xfrm>
          <a:prstGeom prst="rect">
            <a:avLst/>
          </a:prstGeom>
        </p:spPr>
        <p:txBody>
          <a:bodyPr lIns="91425" tIns="91425" rIns="91425" bIns="91425" anchor="t" anchorCtr="0">
            <a:noAutofit/>
          </a:bodyPr>
          <a:lstStyle/>
          <a:p>
            <a:pPr lvl="0">
              <a:spcBef>
                <a:spcPts val="0"/>
              </a:spcBef>
              <a:buNone/>
            </a:pPr>
            <a:endParaRPr/>
          </a:p>
        </p:txBody>
      </p:sp>
      <p:sp>
        <p:nvSpPr>
          <p:cNvPr id="1037" name="Shape 1037"/>
          <p:cNvSpPr>
            <a:spLocks noGrp="1" noRot="1" noChangeAspect="1"/>
          </p:cNvSpPr>
          <p:nvPr>
            <p:ph type="sldImg" idx="2"/>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0371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txBox="1">
            <a:spLocks noGrp="1"/>
          </p:cNvSpPr>
          <p:nvPr>
            <p:ph type="body" idx="1"/>
          </p:nvPr>
        </p:nvSpPr>
        <p:spPr>
          <a:xfrm>
            <a:off x="425450" y="4419601"/>
            <a:ext cx="6186487" cy="4187824"/>
          </a:xfrm>
          <a:prstGeom prst="rect">
            <a:avLst/>
          </a:prstGeom>
        </p:spPr>
        <p:txBody>
          <a:bodyPr lIns="91425" tIns="91425" rIns="91425" bIns="91425" anchor="t" anchorCtr="0">
            <a:noAutofit/>
          </a:bodyPr>
          <a:lstStyle/>
          <a:p>
            <a:pPr lvl="0">
              <a:spcBef>
                <a:spcPts val="0"/>
              </a:spcBef>
              <a:buNone/>
            </a:pPr>
            <a:endParaRPr dirty="0"/>
          </a:p>
        </p:txBody>
      </p:sp>
      <p:sp>
        <p:nvSpPr>
          <p:cNvPr id="556" name="Shape 556"/>
          <p:cNvSpPr>
            <a:spLocks noGrp="1" noRot="1" noChangeAspect="1"/>
          </p:cNvSpPr>
          <p:nvPr>
            <p:ph type="sldImg" idx="2"/>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354455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txBox="1">
            <a:spLocks noGrp="1"/>
          </p:cNvSpPr>
          <p:nvPr>
            <p:ph type="body" idx="1"/>
          </p:nvPr>
        </p:nvSpPr>
        <p:spPr>
          <a:xfrm>
            <a:off x="425450" y="4419601"/>
            <a:ext cx="6186487" cy="4187824"/>
          </a:xfrm>
          <a:prstGeom prst="rect">
            <a:avLst/>
          </a:prstGeom>
        </p:spPr>
        <p:txBody>
          <a:bodyPr lIns="91425" tIns="91425" rIns="91425" bIns="91425" anchor="t" anchorCtr="0">
            <a:noAutofit/>
          </a:bodyPr>
          <a:lstStyle/>
          <a:p>
            <a:pPr lvl="0">
              <a:spcBef>
                <a:spcPts val="0"/>
              </a:spcBef>
              <a:buNone/>
            </a:pPr>
            <a:endParaRPr/>
          </a:p>
        </p:txBody>
      </p:sp>
      <p:sp>
        <p:nvSpPr>
          <p:cNvPr id="1037" name="Shape 1037"/>
          <p:cNvSpPr>
            <a:spLocks noGrp="1" noRot="1" noChangeAspect="1"/>
          </p:cNvSpPr>
          <p:nvPr>
            <p:ph type="sldImg" idx="2"/>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03716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txBox="1">
            <a:spLocks noGrp="1"/>
          </p:cNvSpPr>
          <p:nvPr>
            <p:ph type="body" idx="1"/>
          </p:nvPr>
        </p:nvSpPr>
        <p:spPr>
          <a:xfrm>
            <a:off x="425450" y="4419601"/>
            <a:ext cx="6186487" cy="4187824"/>
          </a:xfrm>
          <a:prstGeom prst="rect">
            <a:avLst/>
          </a:prstGeom>
        </p:spPr>
        <p:txBody>
          <a:bodyPr lIns="91425" tIns="91425" rIns="91425" bIns="91425" anchor="t" anchorCtr="0">
            <a:noAutofit/>
          </a:bodyPr>
          <a:lstStyle/>
          <a:p>
            <a:pPr lvl="0">
              <a:spcBef>
                <a:spcPts val="0"/>
              </a:spcBef>
              <a:buNone/>
            </a:pPr>
            <a:endParaRPr/>
          </a:p>
        </p:txBody>
      </p:sp>
      <p:sp>
        <p:nvSpPr>
          <p:cNvPr id="1037" name="Shape 1037"/>
          <p:cNvSpPr>
            <a:spLocks noGrp="1" noRot="1" noChangeAspect="1"/>
          </p:cNvSpPr>
          <p:nvPr>
            <p:ph type="sldImg" idx="2"/>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03716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txBox="1">
            <a:spLocks noGrp="1"/>
          </p:cNvSpPr>
          <p:nvPr>
            <p:ph type="body" idx="1"/>
          </p:nvPr>
        </p:nvSpPr>
        <p:spPr>
          <a:xfrm>
            <a:off x="425450" y="4419601"/>
            <a:ext cx="6186487" cy="4187824"/>
          </a:xfrm>
          <a:prstGeom prst="rect">
            <a:avLst/>
          </a:prstGeom>
        </p:spPr>
        <p:txBody>
          <a:bodyPr lIns="91425" tIns="91425" rIns="91425" bIns="91425" anchor="t" anchorCtr="0">
            <a:noAutofit/>
          </a:bodyPr>
          <a:lstStyle/>
          <a:p>
            <a:pPr lvl="0">
              <a:spcBef>
                <a:spcPts val="0"/>
              </a:spcBef>
              <a:buNone/>
            </a:pPr>
            <a:endParaRPr/>
          </a:p>
        </p:txBody>
      </p:sp>
      <p:sp>
        <p:nvSpPr>
          <p:cNvPr id="1037" name="Shape 1037"/>
          <p:cNvSpPr>
            <a:spLocks noGrp="1" noRot="1" noChangeAspect="1"/>
          </p:cNvSpPr>
          <p:nvPr>
            <p:ph type="sldImg" idx="2"/>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03716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txBox="1">
            <a:spLocks noGrp="1"/>
          </p:cNvSpPr>
          <p:nvPr>
            <p:ph type="body" idx="1"/>
          </p:nvPr>
        </p:nvSpPr>
        <p:spPr>
          <a:xfrm>
            <a:off x="425450" y="4419601"/>
            <a:ext cx="6186487" cy="4187824"/>
          </a:xfrm>
          <a:prstGeom prst="rect">
            <a:avLst/>
          </a:prstGeom>
        </p:spPr>
        <p:txBody>
          <a:bodyPr lIns="91425" tIns="91425" rIns="91425" bIns="91425" anchor="t" anchorCtr="0">
            <a:noAutofit/>
          </a:bodyPr>
          <a:lstStyle/>
          <a:p>
            <a:pPr lvl="0">
              <a:spcBef>
                <a:spcPts val="0"/>
              </a:spcBef>
              <a:buNone/>
            </a:pPr>
            <a:endParaRPr/>
          </a:p>
        </p:txBody>
      </p:sp>
      <p:sp>
        <p:nvSpPr>
          <p:cNvPr id="1037" name="Shape 1037"/>
          <p:cNvSpPr>
            <a:spLocks noGrp="1" noRot="1" noChangeAspect="1"/>
          </p:cNvSpPr>
          <p:nvPr>
            <p:ph type="sldImg" idx="2"/>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03716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txBox="1">
            <a:spLocks noGrp="1"/>
          </p:cNvSpPr>
          <p:nvPr>
            <p:ph type="body" idx="1"/>
          </p:nvPr>
        </p:nvSpPr>
        <p:spPr>
          <a:xfrm>
            <a:off x="425450" y="4419601"/>
            <a:ext cx="6186487" cy="4187824"/>
          </a:xfrm>
          <a:prstGeom prst="rect">
            <a:avLst/>
          </a:prstGeom>
        </p:spPr>
        <p:txBody>
          <a:bodyPr lIns="91425" tIns="91425" rIns="91425" bIns="91425" anchor="t" anchorCtr="0">
            <a:noAutofit/>
          </a:bodyPr>
          <a:lstStyle/>
          <a:p>
            <a:pPr lvl="0">
              <a:spcBef>
                <a:spcPts val="0"/>
              </a:spcBef>
              <a:buNone/>
            </a:pPr>
            <a:endParaRPr/>
          </a:p>
        </p:txBody>
      </p:sp>
      <p:sp>
        <p:nvSpPr>
          <p:cNvPr id="1037" name="Shape 1037"/>
          <p:cNvSpPr>
            <a:spLocks noGrp="1" noRot="1" noChangeAspect="1"/>
          </p:cNvSpPr>
          <p:nvPr>
            <p:ph type="sldImg" idx="2"/>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03716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txBox="1">
            <a:spLocks noGrp="1"/>
          </p:cNvSpPr>
          <p:nvPr>
            <p:ph type="body" idx="1"/>
          </p:nvPr>
        </p:nvSpPr>
        <p:spPr>
          <a:xfrm>
            <a:off x="425450" y="4419601"/>
            <a:ext cx="6186487" cy="4187824"/>
          </a:xfrm>
          <a:prstGeom prst="rect">
            <a:avLst/>
          </a:prstGeom>
        </p:spPr>
        <p:txBody>
          <a:bodyPr lIns="91425" tIns="91425" rIns="91425" bIns="91425" anchor="t" anchorCtr="0">
            <a:noAutofit/>
          </a:bodyPr>
          <a:lstStyle/>
          <a:p>
            <a:pPr lvl="0">
              <a:spcBef>
                <a:spcPts val="0"/>
              </a:spcBef>
              <a:buNone/>
            </a:pPr>
            <a:endParaRPr/>
          </a:p>
        </p:txBody>
      </p:sp>
      <p:sp>
        <p:nvSpPr>
          <p:cNvPr id="1037" name="Shape 1037"/>
          <p:cNvSpPr>
            <a:spLocks noGrp="1" noRot="1" noChangeAspect="1"/>
          </p:cNvSpPr>
          <p:nvPr>
            <p:ph type="sldImg" idx="2"/>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03716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txBox="1">
            <a:spLocks noGrp="1"/>
          </p:cNvSpPr>
          <p:nvPr>
            <p:ph type="body" idx="1"/>
          </p:nvPr>
        </p:nvSpPr>
        <p:spPr>
          <a:xfrm>
            <a:off x="425450" y="4419601"/>
            <a:ext cx="6186487" cy="4187824"/>
          </a:xfrm>
          <a:prstGeom prst="rect">
            <a:avLst/>
          </a:prstGeom>
        </p:spPr>
        <p:txBody>
          <a:bodyPr lIns="91425" tIns="91425" rIns="91425" bIns="91425" anchor="t" anchorCtr="0">
            <a:noAutofit/>
          </a:bodyPr>
          <a:lstStyle/>
          <a:p>
            <a:pPr lvl="0">
              <a:spcBef>
                <a:spcPts val="0"/>
              </a:spcBef>
              <a:buNone/>
            </a:pPr>
            <a:endParaRPr/>
          </a:p>
        </p:txBody>
      </p:sp>
      <p:sp>
        <p:nvSpPr>
          <p:cNvPr id="1037" name="Shape 1037"/>
          <p:cNvSpPr>
            <a:spLocks noGrp="1" noRot="1" noChangeAspect="1"/>
          </p:cNvSpPr>
          <p:nvPr>
            <p:ph type="sldImg" idx="2"/>
          </p:nvPr>
        </p:nvSpPr>
        <p:spPr>
          <a:xfrm>
            <a:off x="409575" y="698500"/>
            <a:ext cx="6200775" cy="34893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03716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with Logo">
    <p:bg>
      <p:bgRef idx="1001">
        <a:schemeClr val="bg1"/>
      </p:bgRef>
    </p:bg>
    <p:spTree>
      <p:nvGrpSpPr>
        <p:cNvPr id="1" name="Shape 11"/>
        <p:cNvGrpSpPr/>
        <p:nvPr/>
      </p:nvGrpSpPr>
      <p:grpSpPr>
        <a:xfrm>
          <a:off x="0" y="0"/>
          <a:ext cx="0" cy="0"/>
          <a:chOff x="0" y="0"/>
          <a:chExt cx="0" cy="0"/>
        </a:xfrm>
      </p:grpSpPr>
      <p:pic>
        <p:nvPicPr>
          <p:cNvPr id="12" name="Shape 12" descr="06.jpg"/>
          <p:cNvPicPr preferRelativeResize="0"/>
          <p:nvPr/>
        </p:nvPicPr>
        <p:blipFill rotWithShape="1">
          <a:blip r:embed="rId2">
            <a:alphaModFix amt="27000"/>
          </a:blip>
          <a:srcRect/>
          <a:stretch/>
        </p:blipFill>
        <p:spPr>
          <a:xfrm>
            <a:off x="-20967" y="1"/>
            <a:ext cx="9171431" cy="5143499"/>
          </a:xfrm>
          <a:prstGeom prst="rect">
            <a:avLst/>
          </a:prstGeom>
          <a:noFill/>
          <a:ln>
            <a:noFill/>
          </a:ln>
        </p:spPr>
      </p:pic>
      <p:sp>
        <p:nvSpPr>
          <p:cNvPr id="14" name="Shape 14"/>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u="none" strike="noStrike" cap="none" dirty="0">
                <a:solidFill>
                  <a:srgbClr val="FFFFFF"/>
                </a:solidFill>
                <a:latin typeface="HelveticaNeueLT Pro 45 Lt"/>
                <a:ea typeface="Helvetica Neue"/>
                <a:cs typeface="HelveticaNeueLT Pro 45 Lt"/>
                <a:sym typeface="Helvetica Neue"/>
              </a:rPr>
              <a:t>Confidential</a:t>
            </a:r>
          </a:p>
        </p:txBody>
      </p:sp>
      <p:pic>
        <p:nvPicPr>
          <p:cNvPr id="11" name="Picture 10"/>
          <p:cNvPicPr>
            <a:picLocks noChangeAspect="1"/>
          </p:cNvPicPr>
          <p:nvPr userDrawn="1"/>
        </p:nvPicPr>
        <p:blipFill>
          <a:blip r:embed="rId3"/>
          <a:stretch>
            <a:fillRect/>
          </a:stretch>
        </p:blipFill>
        <p:spPr>
          <a:xfrm>
            <a:off x="1160364" y="979632"/>
            <a:ext cx="3210558" cy="575938"/>
          </a:xfrm>
          <a:prstGeom prst="rect">
            <a:avLst/>
          </a:prstGeom>
        </p:spPr>
      </p:pic>
      <p:sp>
        <p:nvSpPr>
          <p:cNvPr id="7" name="Content Placeholder 6"/>
          <p:cNvSpPr>
            <a:spLocks noGrp="1"/>
          </p:cNvSpPr>
          <p:nvPr>
            <p:ph sz="quarter" idx="10"/>
          </p:nvPr>
        </p:nvSpPr>
        <p:spPr>
          <a:xfrm>
            <a:off x="1083826" y="1626745"/>
            <a:ext cx="7225417" cy="661987"/>
          </a:xfrm>
          <a:prstGeom prst="rect">
            <a:avLst/>
          </a:prstGeom>
        </p:spPr>
        <p:txBody>
          <a:bodyPr vert="horz"/>
          <a:lstStyle>
            <a:lvl1pPr>
              <a:defRPr sz="3000" b="0" i="0">
                <a:solidFill>
                  <a:srgbClr val="FFFFFF"/>
                </a:solidFill>
                <a:latin typeface="HelveticaNeueLT Pro 35 Th"/>
                <a:cs typeface="HelveticaNeueLT Pro 35 Th"/>
              </a:defRPr>
            </a:lvl1pPr>
            <a:lvl2pPr>
              <a:defRPr sz="3000" b="0" i="0">
                <a:solidFill>
                  <a:schemeClr val="bg1"/>
                </a:solidFill>
                <a:latin typeface="Helvetica Neue Thin"/>
                <a:cs typeface="Helvetica Neue Thin"/>
              </a:defRPr>
            </a:lvl2pPr>
            <a:lvl3pPr>
              <a:defRPr sz="3000" b="0" i="0">
                <a:solidFill>
                  <a:schemeClr val="bg1"/>
                </a:solidFill>
                <a:latin typeface="Helvetica Neue Thin"/>
                <a:cs typeface="Helvetica Neue Thin"/>
              </a:defRPr>
            </a:lvl3pPr>
            <a:lvl4pPr>
              <a:defRPr sz="3000" b="0" i="0">
                <a:solidFill>
                  <a:schemeClr val="bg1"/>
                </a:solidFill>
                <a:latin typeface="Helvetica Neue Thin"/>
                <a:cs typeface="Helvetica Neue Thin"/>
              </a:defRPr>
            </a:lvl4pPr>
            <a:lvl5pPr>
              <a:defRPr sz="3000" b="0" i="0">
                <a:solidFill>
                  <a:schemeClr val="bg1"/>
                </a:solidFill>
                <a:latin typeface="Helvetica Neue Thin"/>
                <a:cs typeface="Helvetica Neue Thin"/>
              </a:defRPr>
            </a:lvl5pPr>
          </a:lstStyle>
          <a:p>
            <a:pPr lvl="0"/>
            <a:r>
              <a:rPr lang="en-US" dirty="0" smtClean="0"/>
              <a:t>Click to edit Master text styles</a:t>
            </a:r>
          </a:p>
          <a:p>
            <a:pPr lvl="0"/>
            <a:r>
              <a:rPr lang="en-US" dirty="0" smtClean="0"/>
              <a:t>	</a:t>
            </a:r>
          </a:p>
        </p:txBody>
      </p:sp>
      <p:sp>
        <p:nvSpPr>
          <p:cNvPr id="10" name="Content Placeholder 9"/>
          <p:cNvSpPr>
            <a:spLocks noGrp="1"/>
          </p:cNvSpPr>
          <p:nvPr>
            <p:ph sz="quarter" idx="11" hasCustomPrompt="1"/>
          </p:nvPr>
        </p:nvSpPr>
        <p:spPr>
          <a:xfrm>
            <a:off x="1105723" y="2846503"/>
            <a:ext cx="7203520" cy="1095299"/>
          </a:xfrm>
          <a:prstGeom prst="rect">
            <a:avLst/>
          </a:prstGeom>
        </p:spPr>
        <p:txBody>
          <a:bodyPr vert="horz"/>
          <a:lstStyle>
            <a:lvl1pPr>
              <a:spcBef>
                <a:spcPts val="200"/>
              </a:spcBef>
              <a:spcAft>
                <a:spcPts val="400"/>
              </a:spcAft>
              <a:defRPr sz="2000" b="0" i="0">
                <a:solidFill>
                  <a:srgbClr val="FFFFFF"/>
                </a:solidFill>
                <a:latin typeface="HelveticaNeueLT Pro 35 Th"/>
                <a:cs typeface="HelveticaNeueLT Pro 35 Th"/>
              </a:defRPr>
            </a:lvl1pPr>
            <a:lvl2pPr>
              <a:spcBef>
                <a:spcPts val="200"/>
              </a:spcBef>
              <a:spcAft>
                <a:spcPts val="400"/>
              </a:spcAft>
              <a:defRPr sz="2000" b="0" i="0">
                <a:solidFill>
                  <a:srgbClr val="FFFFFF"/>
                </a:solidFill>
                <a:latin typeface="Helvetica Neue Thin"/>
                <a:cs typeface="Helvetica Neue Thin"/>
              </a:defRPr>
            </a:lvl2pPr>
            <a:lvl3pPr>
              <a:spcBef>
                <a:spcPts val="200"/>
              </a:spcBef>
              <a:spcAft>
                <a:spcPts val="400"/>
              </a:spcAft>
              <a:defRPr sz="2000" b="0" i="0">
                <a:solidFill>
                  <a:srgbClr val="FFFFFF"/>
                </a:solidFill>
                <a:latin typeface="Helvetica Neue Thin"/>
                <a:cs typeface="Helvetica Neue Thin"/>
              </a:defRPr>
            </a:lvl3pPr>
            <a:lvl4pPr>
              <a:spcBef>
                <a:spcPts val="200"/>
              </a:spcBef>
              <a:spcAft>
                <a:spcPts val="400"/>
              </a:spcAft>
              <a:defRPr sz="2000" b="0" i="0">
                <a:solidFill>
                  <a:srgbClr val="FFFFFF"/>
                </a:solidFill>
                <a:latin typeface="Helvetica Neue Thin"/>
                <a:cs typeface="Helvetica Neue Thin"/>
              </a:defRPr>
            </a:lvl4pPr>
            <a:lvl5pPr>
              <a:spcBef>
                <a:spcPts val="200"/>
              </a:spcBef>
              <a:spcAft>
                <a:spcPts val="400"/>
              </a:spcAft>
              <a:defRPr sz="2000" b="0" i="0">
                <a:solidFill>
                  <a:srgbClr val="FFFFFF"/>
                </a:solidFill>
                <a:latin typeface="Helvetica Neue Thin"/>
                <a:cs typeface="Helvetica Neue Thin"/>
              </a:defRPr>
            </a:lvl5pPr>
          </a:lstStyle>
          <a:p>
            <a:pPr lvl="0"/>
            <a:r>
              <a:rPr lang="en-US" dirty="0" smtClean="0"/>
              <a:t>Name</a:t>
            </a:r>
          </a:p>
          <a:p>
            <a:pPr lvl="0"/>
            <a:r>
              <a:rPr lang="en-US" dirty="0" smtClean="0"/>
              <a:t>Title</a:t>
            </a:r>
          </a:p>
          <a:p>
            <a:pPr lvl="0"/>
            <a:r>
              <a:rPr lang="en-US" dirty="0" smtClean="0"/>
              <a:t>Date </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genda">
    <p:spTree>
      <p:nvGrpSpPr>
        <p:cNvPr id="1" name="Shape 38"/>
        <p:cNvGrpSpPr/>
        <p:nvPr/>
      </p:nvGrpSpPr>
      <p:grpSpPr>
        <a:xfrm>
          <a:off x="0" y="0"/>
          <a:ext cx="0" cy="0"/>
          <a:chOff x="0" y="0"/>
          <a:chExt cx="0" cy="0"/>
        </a:xfrm>
      </p:grpSpPr>
      <p:sp>
        <p:nvSpPr>
          <p:cNvPr id="39" name="Shape 39"/>
          <p:cNvSpPr txBox="1">
            <a:spLocks noGrp="1"/>
          </p:cNvSpPr>
          <p:nvPr>
            <p:ph type="body" idx="1" hasCustomPrompt="1"/>
          </p:nvPr>
        </p:nvSpPr>
        <p:spPr>
          <a:xfrm>
            <a:off x="1792506" y="1184092"/>
            <a:ext cx="6692354" cy="492412"/>
          </a:xfrm>
          <a:prstGeom prst="rect">
            <a:avLst/>
          </a:prstGeom>
          <a:noFill/>
          <a:ln>
            <a:noFill/>
          </a:ln>
        </p:spPr>
        <p:txBody>
          <a:bodyPr lIns="91425" tIns="91425" rIns="91425" bIns="91425" anchor="t" anchorCtr="0">
            <a:noAutofit/>
          </a:bodyPr>
          <a:lstStyle>
            <a:lvl1pPr marL="339725" marR="0" lvl="0" indent="-339725" algn="l" rtl="0">
              <a:lnSpc>
                <a:spcPct val="100000"/>
              </a:lnSpc>
              <a:spcBef>
                <a:spcPts val="200"/>
              </a:spcBef>
              <a:spcAft>
                <a:spcPts val="600"/>
              </a:spcAft>
              <a:buClr>
                <a:schemeClr val="accent2"/>
              </a:buClr>
              <a:buSzPct val="100000"/>
              <a:buFont typeface="+mj-lt"/>
              <a:buAutoNum type="arabicPeriod"/>
              <a:defRPr sz="2000" b="0" i="0" u="none" strike="noStrike" cap="none">
                <a:solidFill>
                  <a:schemeClr val="tx1"/>
                </a:solidFill>
                <a:latin typeface="HelveticaNeueLT Pro 45 Lt"/>
                <a:ea typeface="Helvetica Neue"/>
                <a:cs typeface="HelveticaNeueLT Pro 45 Lt"/>
                <a:sym typeface="Helvetica Neue"/>
              </a:defRPr>
            </a:lvl1pPr>
            <a:lvl2pPr marL="514350" marR="0" lvl="1" indent="-174625" algn="l" rtl="0">
              <a:spcBef>
                <a:spcPts val="400"/>
              </a:spcBef>
              <a:spcAft>
                <a:spcPts val="0"/>
              </a:spcAft>
              <a:buClr>
                <a:schemeClr val="dk1"/>
              </a:buClr>
              <a:buSzPct val="75000"/>
              <a:buFont typeface="Arial"/>
              <a:buChar char="•"/>
              <a:defRPr sz="1800" b="0" i="0" u="none" strike="noStrike" cap="none">
                <a:solidFill>
                  <a:schemeClr val="dk1"/>
                </a:solidFill>
                <a:latin typeface="HelveticaNeueLT Pro 45 Lt"/>
                <a:ea typeface="Arial"/>
                <a:cs typeface="HelveticaNeueLT Pro 45 Lt"/>
                <a:sym typeface="Arial"/>
              </a:defRPr>
            </a:lvl2pPr>
            <a:lvl3pPr marL="854075" marR="0" lvl="2" indent="-165100" algn="l" rtl="0">
              <a:spcBef>
                <a:spcPts val="360"/>
              </a:spcBef>
              <a:spcAft>
                <a:spcPts val="0"/>
              </a:spcAft>
              <a:buClr>
                <a:schemeClr val="dk1"/>
              </a:buClr>
              <a:buSzPct val="75000"/>
              <a:buFont typeface="Lucida Grande"/>
              <a:buChar char="-"/>
              <a:defRPr sz="1600" b="0" i="0" u="none" strike="noStrike" cap="none">
                <a:solidFill>
                  <a:schemeClr val="dk1"/>
                </a:solidFill>
                <a:latin typeface="HelveticaNeueLT Pro 45 Lt"/>
                <a:ea typeface="Arial"/>
                <a:cs typeface="HelveticaNeueLT Pro 45 Lt"/>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dirty="0" smtClean="0"/>
              <a:t>Click to add text</a:t>
            </a:r>
          </a:p>
          <a:p>
            <a:pPr lvl="2"/>
            <a:r>
              <a:rPr lang="en-US" dirty="0" smtClean="0"/>
              <a:t>Click to add text</a:t>
            </a:r>
            <a:endParaRPr dirty="0"/>
          </a:p>
        </p:txBody>
      </p:sp>
      <p:sp>
        <p:nvSpPr>
          <p:cNvPr id="41" name="Shape 41"/>
          <p:cNvSpPr txBox="1">
            <a:spLocks noGrp="1"/>
          </p:cNvSpPr>
          <p:nvPr>
            <p:ph type="body" idx="3" hasCustomPrompt="1"/>
          </p:nvPr>
        </p:nvSpPr>
        <p:spPr>
          <a:xfrm>
            <a:off x="1778993" y="562921"/>
            <a:ext cx="6692354" cy="553968"/>
          </a:xfrm>
          <a:prstGeom prst="rect">
            <a:avLst/>
          </a:prstGeom>
          <a:noFill/>
          <a:ln>
            <a:noFill/>
          </a:ln>
        </p:spPr>
        <p:txBody>
          <a:bodyPr lIns="91425" tIns="91425" rIns="91425" bIns="91425" anchor="t" anchorCtr="0">
            <a:spAutoFit/>
          </a:bodyPr>
          <a:lstStyle>
            <a:lvl1pPr marL="0" marR="0" lvl="0" indent="0" algn="l" rtl="0">
              <a:lnSpc>
                <a:spcPct val="100000"/>
              </a:lnSpc>
              <a:spcBef>
                <a:spcPts val="200"/>
              </a:spcBef>
              <a:spcAft>
                <a:spcPts val="600"/>
              </a:spcAft>
              <a:buClr>
                <a:srgbClr val="F69264"/>
              </a:buClr>
              <a:buFont typeface="Arial"/>
              <a:buNone/>
              <a:defRPr sz="2400" b="0" i="0" u="none" strike="noStrike" cap="none">
                <a:solidFill>
                  <a:srgbClr val="F69264"/>
                </a:solidFill>
                <a:latin typeface="HelveticaNeueLT Pro 45 Lt"/>
                <a:ea typeface="Helvetica Neue"/>
                <a:cs typeface="HelveticaNeueLT Pro 45 Lt"/>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sp>
        <p:nvSpPr>
          <p:cNvPr id="7"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pic>
        <p:nvPicPr>
          <p:cNvPr id="6" name="Picture 5"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8" y="38480"/>
            <a:ext cx="1254022" cy="40196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24pt">
    <p:spTree>
      <p:nvGrpSpPr>
        <p:cNvPr id="1" name="Shape 44"/>
        <p:cNvGrpSpPr/>
        <p:nvPr/>
      </p:nvGrpSpPr>
      <p:grpSpPr>
        <a:xfrm>
          <a:off x="0" y="0"/>
          <a:ext cx="0" cy="0"/>
          <a:chOff x="0" y="0"/>
          <a:chExt cx="0" cy="0"/>
        </a:xfrm>
      </p:grpSpPr>
      <p:sp>
        <p:nvSpPr>
          <p:cNvPr id="45" name="Shape 45"/>
          <p:cNvSpPr txBox="1">
            <a:spLocks noGrp="1"/>
          </p:cNvSpPr>
          <p:nvPr>
            <p:ph type="body" idx="1" hasCustomPrompt="1"/>
          </p:nvPr>
        </p:nvSpPr>
        <p:spPr>
          <a:xfrm>
            <a:off x="1098313" y="1184092"/>
            <a:ext cx="7506181" cy="3419474"/>
          </a:xfrm>
          <a:prstGeom prst="rect">
            <a:avLst/>
          </a:prstGeom>
          <a:noFill/>
          <a:ln>
            <a:noFill/>
          </a:ln>
        </p:spPr>
        <p:txBody>
          <a:bodyPr lIns="91425" tIns="91425" rIns="91425" bIns="91425" anchor="t" anchorCtr="0"/>
          <a:lstStyle>
            <a:lvl1pPr marL="174625" marR="0" lvl="0" indent="-174625" algn="l" rtl="0">
              <a:lnSpc>
                <a:spcPct val="100000"/>
              </a:lnSpc>
              <a:spcBef>
                <a:spcPts val="200"/>
              </a:spcBef>
              <a:spcAft>
                <a:spcPts val="400"/>
              </a:spcAft>
              <a:buClr>
                <a:schemeClr val="dk1"/>
              </a:buClr>
              <a:buSzPct val="75000"/>
              <a:buFont typeface="Arial"/>
              <a:buChar char="•"/>
              <a:defRPr sz="1800" b="0" i="0" u="none" strike="noStrike" cap="none" baseline="0">
                <a:solidFill>
                  <a:schemeClr val="dk1"/>
                </a:solidFill>
                <a:latin typeface="HelveticaNeueLT Pro 45 Lt"/>
                <a:ea typeface="Helvetica Neue"/>
                <a:cs typeface="HelveticaNeueLT Pro 45 Lt"/>
                <a:sym typeface="Helvetica Neue"/>
              </a:defRPr>
            </a:lvl1pPr>
            <a:lvl2pPr marL="460375" marR="0" lvl="1" indent="-176213" algn="l" rtl="0">
              <a:spcBef>
                <a:spcPts val="200"/>
              </a:spcBef>
              <a:spcAft>
                <a:spcPts val="400"/>
              </a:spcAft>
              <a:buClr>
                <a:schemeClr val="dk1"/>
              </a:buClr>
              <a:buSzPct val="80000"/>
              <a:buFont typeface="Merriweather Sans"/>
              <a:buChar char="-"/>
              <a:defRPr sz="1600" b="0" i="0" u="none" strike="noStrike" cap="none" baseline="0">
                <a:solidFill>
                  <a:schemeClr val="dk1"/>
                </a:solidFill>
                <a:latin typeface="HelveticaNeueLT Pro 45 Lt"/>
                <a:ea typeface="Helvetica Neue"/>
                <a:cs typeface="HelveticaNeueLT Pro 45 Lt"/>
                <a:sym typeface="Helvetica Neue"/>
              </a:defRPr>
            </a:lvl2pPr>
            <a:lvl3pPr marL="623888" marR="0" lvl="2" indent="-163513" algn="l" rtl="0">
              <a:spcBef>
                <a:spcPts val="200"/>
              </a:spcBef>
              <a:spcAft>
                <a:spcPts val="400"/>
              </a:spcAft>
              <a:buClr>
                <a:schemeClr val="dk1"/>
              </a:buClr>
              <a:buSzPct val="75000"/>
              <a:buFont typeface="Arial"/>
              <a:buChar char="•"/>
              <a:defRPr sz="1400" b="0" i="0" u="none" strike="noStrike" cap="none" baseline="0">
                <a:solidFill>
                  <a:schemeClr val="dk1"/>
                </a:solidFill>
                <a:latin typeface="HelveticaNeueLT Pro 45 Lt"/>
                <a:ea typeface="Arial"/>
                <a:cs typeface="HelveticaNeueLT Pro 45 Lt"/>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dirty="0" smtClean="0"/>
              <a:t>Second level content</a:t>
            </a:r>
          </a:p>
          <a:p>
            <a:pPr lvl="1"/>
            <a:r>
              <a:rPr lang="en-US" dirty="0" smtClean="0"/>
              <a:t>Second level content</a:t>
            </a:r>
          </a:p>
          <a:p>
            <a:pPr lvl="2"/>
            <a:r>
              <a:rPr lang="en-US" dirty="0" smtClean="0"/>
              <a:t>Third level content</a:t>
            </a:r>
          </a:p>
          <a:p>
            <a:pPr lvl="0"/>
            <a:r>
              <a:rPr lang="en-US" dirty="0" smtClean="0"/>
              <a:t>Click to add text</a:t>
            </a:r>
          </a:p>
        </p:txBody>
      </p:sp>
      <p:sp>
        <p:nvSpPr>
          <p:cNvPr id="46" name="Shape 46"/>
          <p:cNvSpPr txBox="1">
            <a:spLocks noGrp="1"/>
          </p:cNvSpPr>
          <p:nvPr>
            <p:ph type="body" idx="2" hasCustomPrompt="1"/>
          </p:nvPr>
        </p:nvSpPr>
        <p:spPr>
          <a:xfrm>
            <a:off x="1098314" y="562921"/>
            <a:ext cx="7506181" cy="512865"/>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rgbClr val="F69264"/>
              </a:buClr>
              <a:buFont typeface="Arial"/>
              <a:buNone/>
              <a:defRPr sz="2400" b="0" i="0" u="none" strike="noStrike" cap="none">
                <a:solidFill>
                  <a:srgbClr val="F69264"/>
                </a:solidFill>
                <a:latin typeface="HelveticaNeueLT Pro 45 Lt"/>
                <a:ea typeface="Helvetica Neue"/>
                <a:cs typeface="HelveticaNeueLT Pro 45 Lt"/>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pic>
        <p:nvPicPr>
          <p:cNvPr id="7" name="Picture 6"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8" y="38480"/>
            <a:ext cx="1254022" cy="401961"/>
          </a:xfrm>
          <a:prstGeom prst="rect">
            <a:avLst/>
          </a:prstGeom>
        </p:spPr>
      </p:pic>
    </p:spTree>
    <p:extLst>
      <p:ext uri="{BB962C8B-B14F-4D97-AF65-F5344CB8AC3E}">
        <p14:creationId xmlns="" xmlns:p14="http://schemas.microsoft.com/office/powerpoint/2010/main" val="2296518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photo +sub">
    <p:spTree>
      <p:nvGrpSpPr>
        <p:cNvPr id="1" name="Shape 44"/>
        <p:cNvGrpSpPr/>
        <p:nvPr/>
      </p:nvGrpSpPr>
      <p:grpSpPr>
        <a:xfrm>
          <a:off x="0" y="0"/>
          <a:ext cx="0" cy="0"/>
          <a:chOff x="0" y="0"/>
          <a:chExt cx="0" cy="0"/>
        </a:xfrm>
      </p:grpSpPr>
      <p:sp>
        <p:nvSpPr>
          <p:cNvPr id="45" name="Shape 45"/>
          <p:cNvSpPr txBox="1">
            <a:spLocks noGrp="1"/>
          </p:cNvSpPr>
          <p:nvPr>
            <p:ph type="body" idx="1" hasCustomPrompt="1"/>
          </p:nvPr>
        </p:nvSpPr>
        <p:spPr>
          <a:xfrm>
            <a:off x="4885855" y="1567324"/>
            <a:ext cx="3904505" cy="2856252"/>
          </a:xfrm>
          <a:prstGeom prst="rect">
            <a:avLst/>
          </a:prstGeom>
          <a:noFill/>
          <a:ln>
            <a:noFill/>
          </a:ln>
        </p:spPr>
        <p:txBody>
          <a:bodyPr lIns="91425" tIns="91425" rIns="91425" bIns="91425" anchor="t" anchorCtr="0"/>
          <a:lstStyle>
            <a:lvl1pPr marL="109538" marR="0" lvl="0" indent="-109538" algn="l" rtl="0">
              <a:lnSpc>
                <a:spcPct val="100000"/>
              </a:lnSpc>
              <a:spcBef>
                <a:spcPts val="200"/>
              </a:spcBef>
              <a:spcAft>
                <a:spcPts val="600"/>
              </a:spcAft>
              <a:buClr>
                <a:schemeClr val="dk1"/>
              </a:buClr>
              <a:buSzPct val="75000"/>
              <a:buFont typeface="Arial"/>
              <a:buChar char="•"/>
              <a:defRPr sz="1400" b="0" i="0" u="none" strike="noStrike" cap="none">
                <a:solidFill>
                  <a:schemeClr val="dk1"/>
                </a:solidFill>
                <a:latin typeface="HelveticaNeueLT Pro 45 Lt"/>
                <a:ea typeface="Helvetica Neue"/>
                <a:cs typeface="HelveticaNeueLT Pro 45 Lt"/>
                <a:sym typeface="Helvetica Neue"/>
              </a:defRPr>
            </a:lvl1pPr>
            <a:lvl2pPr marL="339725" marR="0" lvl="1" indent="-109538" algn="l" rtl="0">
              <a:spcBef>
                <a:spcPts val="200"/>
              </a:spcBef>
              <a:spcAft>
                <a:spcPts val="400"/>
              </a:spcAft>
              <a:buClr>
                <a:schemeClr val="dk1"/>
              </a:buClr>
              <a:buSzPct val="80000"/>
              <a:buFont typeface="Merriweather Sans"/>
              <a:buChar char="-"/>
              <a:defRPr sz="1200" b="0" i="0" u="none" strike="noStrike" cap="none">
                <a:solidFill>
                  <a:schemeClr val="dk1"/>
                </a:solidFill>
                <a:latin typeface="HelveticaNeueLT Pro 45 Lt"/>
                <a:ea typeface="Helvetica Neue"/>
                <a:cs typeface="HelveticaNeueLT Pro 45 Lt"/>
                <a:sym typeface="Helvetica Neue"/>
              </a:defRPr>
            </a:lvl2pPr>
            <a:lvl3pPr marL="569913" marR="0" lvl="2" indent="-109538" algn="l" rtl="0">
              <a:spcBef>
                <a:spcPts val="200"/>
              </a:spcBef>
              <a:spcAft>
                <a:spcPts val="400"/>
              </a:spcAft>
              <a:buClr>
                <a:schemeClr val="dk1"/>
              </a:buClr>
              <a:buSzPct val="80000"/>
              <a:buFont typeface="Arial"/>
              <a:buChar char="•"/>
              <a:defRPr sz="1050" b="0" i="0" u="none" strike="noStrike" cap="none">
                <a:solidFill>
                  <a:schemeClr val="dk1"/>
                </a:solidFill>
                <a:latin typeface="HelveticaNeueLT Pro 55 Roman"/>
                <a:ea typeface="Arial"/>
                <a:cs typeface="HelveticaNeueLT Pro 55 Roman"/>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sz="1200" dirty="0" smtClean="0"/>
              <a:t>Click to add text</a:t>
            </a:r>
          </a:p>
          <a:p>
            <a:pPr lvl="2"/>
            <a:r>
              <a:rPr lang="en-US" dirty="0" smtClean="0"/>
              <a:t>Click to add text</a:t>
            </a:r>
            <a:endParaRPr dirty="0"/>
          </a:p>
        </p:txBody>
      </p:sp>
      <p:sp>
        <p:nvSpPr>
          <p:cNvPr id="46" name="Shape 46"/>
          <p:cNvSpPr txBox="1">
            <a:spLocks noGrp="1"/>
          </p:cNvSpPr>
          <p:nvPr>
            <p:ph type="body" idx="2" hasCustomPrompt="1"/>
          </p:nvPr>
        </p:nvSpPr>
        <p:spPr>
          <a:xfrm>
            <a:off x="1098314" y="562921"/>
            <a:ext cx="7692046" cy="512865"/>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rgbClr val="F69264"/>
              </a:buClr>
              <a:buFont typeface="Arial"/>
              <a:buNone/>
              <a:defRPr sz="2400" b="0" i="0" u="none" strike="noStrike" cap="none" baseline="0">
                <a:solidFill>
                  <a:srgbClr val="F69264"/>
                </a:solidFill>
                <a:latin typeface="HelveticaNeueLT Pro 45 Lt"/>
                <a:ea typeface="Helvetica Neue"/>
                <a:cs typeface="HelveticaNeueLT Pro 45 Lt"/>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3" name="Content Placeholder 2"/>
          <p:cNvSpPr>
            <a:spLocks noGrp="1"/>
          </p:cNvSpPr>
          <p:nvPr>
            <p:ph sz="quarter" idx="10"/>
          </p:nvPr>
        </p:nvSpPr>
        <p:spPr>
          <a:xfrm>
            <a:off x="4886123" y="1183178"/>
            <a:ext cx="3904237" cy="360695"/>
          </a:xfrm>
          <a:prstGeom prst="rect">
            <a:avLst/>
          </a:prstGeom>
        </p:spPr>
        <p:txBody>
          <a:bodyPr vert="horz"/>
          <a:lstStyle>
            <a:lvl1pPr algn="l">
              <a:defRPr sz="1600" b="0" i="0">
                <a:solidFill>
                  <a:schemeClr val="accent3"/>
                </a:solidFill>
                <a:latin typeface="HelveticaNeueLT Pro 45 Lt"/>
                <a:cs typeface="HelveticaNeueLT Pro 45 Lt"/>
              </a:defRPr>
            </a:lvl1pPr>
            <a:lvl2pPr>
              <a:defRPr b="0" i="0">
                <a:solidFill>
                  <a:schemeClr val="accent3"/>
                </a:solidFill>
                <a:latin typeface="Helvetica Neue Light"/>
                <a:cs typeface="Helvetica Neue Light"/>
              </a:defRPr>
            </a:lvl2pPr>
            <a:lvl3pPr>
              <a:defRPr b="0" i="0">
                <a:solidFill>
                  <a:schemeClr val="accent3"/>
                </a:solidFill>
                <a:latin typeface="Helvetica Neue Light"/>
                <a:cs typeface="Helvetica Neue Light"/>
              </a:defRPr>
            </a:lvl3pPr>
            <a:lvl4pPr>
              <a:defRPr b="0" i="0">
                <a:solidFill>
                  <a:schemeClr val="accent3"/>
                </a:solidFill>
                <a:latin typeface="Helvetica Neue Light"/>
                <a:cs typeface="Helvetica Neue Light"/>
              </a:defRPr>
            </a:lvl4pPr>
            <a:lvl5pPr>
              <a:defRPr b="0" i="0">
                <a:solidFill>
                  <a:schemeClr val="accent3"/>
                </a:solidFill>
                <a:latin typeface="Helvetica Neue Light"/>
                <a:cs typeface="Helvetica Neue Light"/>
              </a:defRPr>
            </a:lvl5pPr>
          </a:lstStyle>
          <a:p>
            <a:pPr lvl="0"/>
            <a:r>
              <a:rPr lang="en-US" dirty="0" smtClean="0"/>
              <a:t>Click to edit Master text styles</a:t>
            </a:r>
          </a:p>
        </p:txBody>
      </p:sp>
      <p:pic>
        <p:nvPicPr>
          <p:cNvPr id="7" name="Picture 6"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8" y="38480"/>
            <a:ext cx="1254022" cy="401961"/>
          </a:xfrm>
          <a:prstGeom prst="rect">
            <a:avLst/>
          </a:prstGeom>
        </p:spPr>
      </p:pic>
    </p:spTree>
    <p:extLst>
      <p:ext uri="{BB962C8B-B14F-4D97-AF65-F5344CB8AC3E}">
        <p14:creationId xmlns="" xmlns:p14="http://schemas.microsoft.com/office/powerpoint/2010/main" val="2209921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photo ">
    <p:spTree>
      <p:nvGrpSpPr>
        <p:cNvPr id="1" name="Shape 44"/>
        <p:cNvGrpSpPr/>
        <p:nvPr/>
      </p:nvGrpSpPr>
      <p:grpSpPr>
        <a:xfrm>
          <a:off x="0" y="0"/>
          <a:ext cx="0" cy="0"/>
          <a:chOff x="0" y="0"/>
          <a:chExt cx="0" cy="0"/>
        </a:xfrm>
      </p:grpSpPr>
      <p:sp>
        <p:nvSpPr>
          <p:cNvPr id="45" name="Shape 45"/>
          <p:cNvSpPr txBox="1">
            <a:spLocks noGrp="1"/>
          </p:cNvSpPr>
          <p:nvPr>
            <p:ph type="body" idx="1" hasCustomPrompt="1"/>
          </p:nvPr>
        </p:nvSpPr>
        <p:spPr>
          <a:xfrm>
            <a:off x="4885855" y="1162194"/>
            <a:ext cx="3904505" cy="3327077"/>
          </a:xfrm>
          <a:prstGeom prst="rect">
            <a:avLst/>
          </a:prstGeom>
          <a:noFill/>
          <a:ln>
            <a:noFill/>
          </a:ln>
        </p:spPr>
        <p:txBody>
          <a:bodyPr lIns="91425" tIns="91425" rIns="91425" bIns="91425" anchor="t" anchorCtr="0"/>
          <a:lstStyle>
            <a:lvl1pPr marL="109538" marR="0" lvl="0" indent="-109538" algn="l" rtl="0">
              <a:lnSpc>
                <a:spcPct val="100000"/>
              </a:lnSpc>
              <a:spcBef>
                <a:spcPts val="200"/>
              </a:spcBef>
              <a:spcAft>
                <a:spcPts val="600"/>
              </a:spcAft>
              <a:buClr>
                <a:schemeClr val="dk1"/>
              </a:buClr>
              <a:buSzPct val="75000"/>
              <a:buFont typeface="Arial"/>
              <a:buChar char="•"/>
              <a:defRPr sz="1400" b="0" i="0" u="none" strike="noStrike" cap="none">
                <a:solidFill>
                  <a:schemeClr val="dk1"/>
                </a:solidFill>
                <a:latin typeface="HelveticaNeueLT Pro 45 Lt"/>
                <a:ea typeface="Helvetica Neue"/>
                <a:cs typeface="HelveticaNeueLT Pro 45 Lt"/>
                <a:sym typeface="Helvetica Neue"/>
              </a:defRPr>
            </a:lvl1pPr>
            <a:lvl2pPr marL="339725" marR="0" lvl="1" indent="-109538" algn="l" rtl="0">
              <a:spcBef>
                <a:spcPts val="200"/>
              </a:spcBef>
              <a:spcAft>
                <a:spcPts val="400"/>
              </a:spcAft>
              <a:buClr>
                <a:schemeClr val="dk1"/>
              </a:buClr>
              <a:buSzPct val="80000"/>
              <a:buFont typeface="Merriweather Sans"/>
              <a:buChar char="-"/>
              <a:defRPr sz="1200" b="0" i="0" u="none" strike="noStrike" cap="none">
                <a:solidFill>
                  <a:schemeClr val="dk1"/>
                </a:solidFill>
                <a:latin typeface="HelveticaNeueLT Pro 45 Lt"/>
                <a:ea typeface="Helvetica Neue"/>
                <a:cs typeface="HelveticaNeueLT Pro 45 Lt"/>
                <a:sym typeface="Helvetica Neue"/>
              </a:defRPr>
            </a:lvl2pPr>
            <a:lvl3pPr marL="569913" marR="0" lvl="2" indent="-109538" algn="l" rtl="0">
              <a:spcBef>
                <a:spcPts val="200"/>
              </a:spcBef>
              <a:spcAft>
                <a:spcPts val="400"/>
              </a:spcAft>
              <a:buClr>
                <a:schemeClr val="dk1"/>
              </a:buClr>
              <a:buSzPct val="80000"/>
              <a:buFont typeface="Arial"/>
              <a:buChar char="•"/>
              <a:defRPr sz="1050" b="0" i="0" u="none" strike="noStrike" cap="none">
                <a:solidFill>
                  <a:schemeClr val="dk1"/>
                </a:solidFill>
                <a:latin typeface="HelveticaNeueLT Pro 55 Roman"/>
                <a:ea typeface="Arial"/>
                <a:cs typeface="HelveticaNeueLT Pro 55 Roman"/>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sz="1200" dirty="0" smtClean="0"/>
              <a:t>Click to add text</a:t>
            </a:r>
          </a:p>
          <a:p>
            <a:pPr lvl="2"/>
            <a:r>
              <a:rPr lang="en-US" dirty="0" smtClean="0"/>
              <a:t>Click to add text</a:t>
            </a:r>
            <a:endParaRPr dirty="0"/>
          </a:p>
        </p:txBody>
      </p:sp>
      <p:sp>
        <p:nvSpPr>
          <p:cNvPr id="46" name="Shape 46"/>
          <p:cNvSpPr txBox="1">
            <a:spLocks noGrp="1"/>
          </p:cNvSpPr>
          <p:nvPr>
            <p:ph type="body" idx="2" hasCustomPrompt="1"/>
          </p:nvPr>
        </p:nvSpPr>
        <p:spPr>
          <a:xfrm>
            <a:off x="1098314" y="562921"/>
            <a:ext cx="7692046" cy="512865"/>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rgbClr val="F69264"/>
              </a:buClr>
              <a:buFont typeface="Arial"/>
              <a:buNone/>
              <a:defRPr sz="2400" b="0" i="0" u="none" strike="noStrike" cap="none">
                <a:solidFill>
                  <a:srgbClr val="F69264"/>
                </a:solidFill>
                <a:latin typeface="HelveticaNeueLT Pro 45 Lt"/>
                <a:ea typeface="Helvetica Neue"/>
                <a:cs typeface="HelveticaNeueLT Pro 45 Lt"/>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pic>
        <p:nvPicPr>
          <p:cNvPr id="7" name="Picture 6"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8" y="38480"/>
            <a:ext cx="1254022" cy="401961"/>
          </a:xfrm>
          <a:prstGeom prst="rect">
            <a:avLst/>
          </a:prstGeom>
        </p:spPr>
      </p:pic>
    </p:spTree>
    <p:extLst>
      <p:ext uri="{BB962C8B-B14F-4D97-AF65-F5344CB8AC3E}">
        <p14:creationId xmlns="" xmlns:p14="http://schemas.microsoft.com/office/powerpoint/2010/main" val="976827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Shape 44"/>
        <p:cNvGrpSpPr/>
        <p:nvPr/>
      </p:nvGrpSpPr>
      <p:grpSpPr>
        <a:xfrm>
          <a:off x="0" y="0"/>
          <a:ext cx="0" cy="0"/>
          <a:chOff x="0" y="0"/>
          <a:chExt cx="0" cy="0"/>
        </a:xfrm>
      </p:grpSpPr>
      <p:sp>
        <p:nvSpPr>
          <p:cNvPr id="45" name="Shape 45"/>
          <p:cNvSpPr txBox="1">
            <a:spLocks noGrp="1"/>
          </p:cNvSpPr>
          <p:nvPr>
            <p:ph type="body" idx="1" hasCustomPrompt="1"/>
          </p:nvPr>
        </p:nvSpPr>
        <p:spPr>
          <a:xfrm>
            <a:off x="1109263" y="1589213"/>
            <a:ext cx="3663900" cy="3238605"/>
          </a:xfrm>
          <a:prstGeom prst="rect">
            <a:avLst/>
          </a:prstGeom>
          <a:noFill/>
          <a:ln>
            <a:noFill/>
          </a:ln>
        </p:spPr>
        <p:txBody>
          <a:bodyPr lIns="91425" tIns="91425" rIns="91425" bIns="91425" anchor="t" anchorCtr="0"/>
          <a:lstStyle>
            <a:lvl1pPr marL="109538" marR="0" lvl="0" indent="-109538" algn="l" rtl="0">
              <a:lnSpc>
                <a:spcPct val="100000"/>
              </a:lnSpc>
              <a:spcBef>
                <a:spcPts val="200"/>
              </a:spcBef>
              <a:spcAft>
                <a:spcPts val="400"/>
              </a:spcAft>
              <a:buClr>
                <a:schemeClr val="dk1"/>
              </a:buClr>
              <a:buSzPct val="75000"/>
              <a:buFont typeface="Arial"/>
              <a:buChar char="•"/>
              <a:defRPr sz="1400" b="0" i="0" u="none" strike="noStrike" cap="none">
                <a:solidFill>
                  <a:schemeClr val="dk1"/>
                </a:solidFill>
                <a:latin typeface="HelveticaNeueLT Pro 45 Lt"/>
                <a:ea typeface="Helvetica Neue"/>
                <a:cs typeface="HelveticaNeueLT Pro 45 Lt"/>
                <a:sym typeface="Helvetica Neue"/>
              </a:defRPr>
            </a:lvl1pPr>
            <a:lvl2pPr marL="339725" marR="0" lvl="1" indent="-109538" algn="l" rtl="0">
              <a:spcBef>
                <a:spcPts val="200"/>
              </a:spcBef>
              <a:spcAft>
                <a:spcPts val="400"/>
              </a:spcAft>
              <a:buClr>
                <a:schemeClr val="dk1"/>
              </a:buClr>
              <a:buSzPct val="80000"/>
              <a:buFont typeface="Merriweather Sans"/>
              <a:buChar char="-"/>
              <a:defRPr sz="1050" b="0" i="0" u="none" strike="noStrike" cap="none">
                <a:solidFill>
                  <a:schemeClr val="dk1"/>
                </a:solidFill>
                <a:latin typeface="HelveticaNeueLT Pro 45 Lt"/>
                <a:ea typeface="Helvetica Neue"/>
                <a:cs typeface="HelveticaNeueLT Pro 45 Lt"/>
                <a:sym typeface="Helvetica Neue"/>
              </a:defRPr>
            </a:lvl2pPr>
            <a:lvl3pPr marL="569913" marR="0" lvl="2" indent="-109538" algn="l" rtl="0">
              <a:spcBef>
                <a:spcPts val="200"/>
              </a:spcBef>
              <a:spcAft>
                <a:spcPts val="400"/>
              </a:spcAft>
              <a:buClr>
                <a:schemeClr val="dk1"/>
              </a:buClr>
              <a:buSzPct val="80000"/>
              <a:buFont typeface="Arial"/>
              <a:buChar char="•"/>
              <a:defRPr sz="1050" b="0" i="0" u="none" strike="noStrike" cap="none">
                <a:solidFill>
                  <a:schemeClr val="dk1"/>
                </a:solidFill>
                <a:latin typeface="HelveticaNeueLT Pro 55 Roman"/>
                <a:ea typeface="Arial"/>
                <a:cs typeface="HelveticaNeueLT Pro 55 Roman"/>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sz="1200" dirty="0" smtClean="0"/>
              <a:t>Click to add text</a:t>
            </a:r>
          </a:p>
          <a:p>
            <a:pPr lvl="2"/>
            <a:r>
              <a:rPr lang="en-US" dirty="0" smtClean="0"/>
              <a:t>Click to add text</a:t>
            </a:r>
            <a:endParaRPr dirty="0"/>
          </a:p>
        </p:txBody>
      </p:sp>
      <p:sp>
        <p:nvSpPr>
          <p:cNvPr id="46" name="Shape 46"/>
          <p:cNvSpPr txBox="1">
            <a:spLocks noGrp="1"/>
          </p:cNvSpPr>
          <p:nvPr>
            <p:ph type="body" idx="2" hasCustomPrompt="1"/>
          </p:nvPr>
        </p:nvSpPr>
        <p:spPr>
          <a:xfrm>
            <a:off x="1098314" y="562921"/>
            <a:ext cx="7692046" cy="512865"/>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rgbClr val="F69264"/>
              </a:buClr>
              <a:buFont typeface="Arial"/>
              <a:buNone/>
              <a:defRPr sz="2400" b="0" i="0" u="none" strike="noStrike" cap="none">
                <a:solidFill>
                  <a:srgbClr val="F69264"/>
                </a:solidFill>
                <a:latin typeface="HelveticaNeueLT Pro 45 Lt"/>
                <a:ea typeface="Helvetica Neue"/>
                <a:cs typeface="HelveticaNeueLT Pro 45 Lt"/>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Content Placeholder 2"/>
          <p:cNvSpPr>
            <a:spLocks noGrp="1"/>
          </p:cNvSpPr>
          <p:nvPr>
            <p:ph sz="quarter" idx="11" hasCustomPrompt="1"/>
          </p:nvPr>
        </p:nvSpPr>
        <p:spPr>
          <a:xfrm>
            <a:off x="5126196" y="1633009"/>
            <a:ext cx="3664164" cy="3194809"/>
          </a:xfrm>
          <a:prstGeom prst="rect">
            <a:avLst/>
          </a:prstGeom>
        </p:spPr>
        <p:txBody>
          <a:bodyPr vert="horz"/>
          <a:lstStyle>
            <a:lvl1pPr marL="109538" marR="0" indent="-109538" algn="l" rtl="0">
              <a:lnSpc>
                <a:spcPct val="100000"/>
              </a:lnSpc>
              <a:spcBef>
                <a:spcPts val="200"/>
              </a:spcBef>
              <a:spcAft>
                <a:spcPts val="400"/>
              </a:spcAft>
              <a:buClr>
                <a:schemeClr val="dk1"/>
              </a:buClr>
              <a:buSzPct val="75000"/>
              <a:buFont typeface="Arial"/>
              <a:buChar char="•"/>
              <a:defRPr lang="en-US" sz="1400" b="0" i="0" u="none" strike="noStrike" cap="none" dirty="0" smtClean="0">
                <a:solidFill>
                  <a:schemeClr val="dk1"/>
                </a:solidFill>
                <a:latin typeface="HelveticaNeueLT Pro 45 Lt"/>
                <a:ea typeface="Helvetica Neue"/>
                <a:cs typeface="HelveticaNeueLT Pro 45 Lt"/>
                <a:sym typeface="Helvetica Neue"/>
              </a:defRPr>
            </a:lvl1pPr>
            <a:lvl2pPr marL="339725" marR="0" indent="-109538" algn="l" rtl="0">
              <a:lnSpc>
                <a:spcPct val="100000"/>
              </a:lnSpc>
              <a:spcBef>
                <a:spcPts val="200"/>
              </a:spcBef>
              <a:spcAft>
                <a:spcPts val="400"/>
              </a:spcAft>
              <a:buClr>
                <a:schemeClr val="dk1"/>
              </a:buClr>
              <a:buSzPct val="75000"/>
              <a:buFont typeface="Lucida Grande"/>
              <a:buChar char="-"/>
              <a:defRPr lang="en-US" sz="1200" b="0" i="0" u="none" strike="noStrike" cap="none" dirty="0" smtClean="0">
                <a:solidFill>
                  <a:schemeClr val="dk1"/>
                </a:solidFill>
                <a:latin typeface="HelveticaNeueLT Pro 45 Lt"/>
                <a:ea typeface="Helvetica Neue"/>
                <a:cs typeface="HelveticaNeueLT Pro 45 Lt"/>
                <a:sym typeface="Helvetica Neue"/>
              </a:defRPr>
            </a:lvl2pPr>
            <a:lvl3pPr marL="569913" indent="-109538">
              <a:spcBef>
                <a:spcPts val="200"/>
              </a:spcBef>
              <a:spcAft>
                <a:spcPts val="400"/>
              </a:spcAft>
              <a:buSzPct val="75000"/>
              <a:buFont typeface="Arial"/>
              <a:buChar char="•"/>
              <a:defRPr lang="en-US" sz="1050" b="0" i="0" u="none" strike="noStrike" cap="none" baseline="0" dirty="0" smtClean="0">
                <a:solidFill>
                  <a:schemeClr val="dk1"/>
                </a:solidFill>
                <a:latin typeface="HelveticaNeueLT Pro 55 Roman"/>
                <a:ea typeface="Arial"/>
                <a:cs typeface="HelveticaNeueLT Pro 55 Roman"/>
                <a:sym typeface="Arial"/>
              </a:defRPr>
            </a:lvl3pPr>
          </a:lstStyle>
          <a:p>
            <a:pPr lvl="0"/>
            <a:r>
              <a:rPr lang="en-US" dirty="0" smtClean="0"/>
              <a:t>Click to add text </a:t>
            </a:r>
          </a:p>
          <a:p>
            <a:pPr lvl="1"/>
            <a:r>
              <a:rPr lang="en-US" dirty="0" smtClean="0"/>
              <a:t>Click to add text</a:t>
            </a:r>
          </a:p>
          <a:p>
            <a:pPr lvl="2"/>
            <a:r>
              <a:rPr lang="en-US" dirty="0" smtClean="0"/>
              <a:t>Click to add text</a:t>
            </a:r>
          </a:p>
        </p:txBody>
      </p:sp>
      <p:sp>
        <p:nvSpPr>
          <p:cNvPr id="13" name="Content Placeholder 12"/>
          <p:cNvSpPr>
            <a:spLocks noGrp="1"/>
          </p:cNvSpPr>
          <p:nvPr>
            <p:ph sz="quarter" idx="13" hasCustomPrompt="1"/>
          </p:nvPr>
        </p:nvSpPr>
        <p:spPr>
          <a:xfrm>
            <a:off x="1109498" y="1174866"/>
            <a:ext cx="2371725" cy="327025"/>
          </a:xfrm>
          <a:prstGeom prst="rect">
            <a:avLst/>
          </a:prstGeom>
        </p:spPr>
        <p:txBody>
          <a:bodyPr vert="horz"/>
          <a:lstStyle>
            <a:lvl1pPr>
              <a:defRPr sz="1600" b="0" i="0">
                <a:solidFill>
                  <a:schemeClr val="accent3"/>
                </a:solidFill>
                <a:latin typeface="HelveticaNeueLT Pro 45 Lt"/>
                <a:cs typeface="HelveticaNeueLT Pro 45 Lt"/>
              </a:defRPr>
            </a:lvl1pPr>
            <a:lvl2pPr>
              <a:defRPr b="0" i="0">
                <a:latin typeface="Helvetica Neue Light"/>
                <a:cs typeface="Helvetica Neue Light"/>
              </a:defRPr>
            </a:lvl2pPr>
            <a:lvl3pPr>
              <a:defRPr b="0" i="0">
                <a:latin typeface="Helvetica Neue Light"/>
                <a:cs typeface="Helvetica Neue Light"/>
              </a:defRPr>
            </a:lvl3pPr>
            <a:lvl4pPr>
              <a:defRPr b="0" i="0">
                <a:latin typeface="Helvetica Neue Light"/>
                <a:cs typeface="Helvetica Neue Light"/>
              </a:defRPr>
            </a:lvl4pPr>
            <a:lvl5pPr>
              <a:defRPr b="0" i="0">
                <a:latin typeface="Helvetica Neue Light"/>
                <a:cs typeface="Helvetica Neue Light"/>
              </a:defRPr>
            </a:lvl5pPr>
          </a:lstStyle>
          <a:p>
            <a:pPr lvl="0"/>
            <a:r>
              <a:rPr lang="en-US" dirty="0" smtClean="0"/>
              <a:t>Subtitle</a:t>
            </a:r>
            <a:endParaRPr lang="en-US" dirty="0"/>
          </a:p>
        </p:txBody>
      </p:sp>
      <p:sp>
        <p:nvSpPr>
          <p:cNvPr id="16" name="Content Placeholder 15"/>
          <p:cNvSpPr>
            <a:spLocks noGrp="1"/>
          </p:cNvSpPr>
          <p:nvPr>
            <p:ph sz="quarter" idx="14" hasCustomPrompt="1"/>
          </p:nvPr>
        </p:nvSpPr>
        <p:spPr>
          <a:xfrm>
            <a:off x="5126915" y="1174866"/>
            <a:ext cx="2528887" cy="282575"/>
          </a:xfrm>
          <a:prstGeom prst="rect">
            <a:avLst/>
          </a:prstGeom>
        </p:spPr>
        <p:txBody>
          <a:bodyPr vert="horz"/>
          <a:lstStyle>
            <a:lvl1pPr>
              <a:defRPr lang="en-US" sz="1600" b="0" i="0" u="none" strike="noStrike" cap="none" dirty="0" smtClean="0">
                <a:solidFill>
                  <a:schemeClr val="accent3"/>
                </a:solidFill>
                <a:latin typeface="HelveticaNeueLT Pro 45 Lt"/>
                <a:ea typeface="Arial"/>
                <a:cs typeface="HelveticaNeueLT Pro 45 Lt"/>
                <a:sym typeface="Arial"/>
              </a:defRPr>
            </a:lvl1pPr>
          </a:lstStyle>
          <a:p>
            <a:pPr lvl="0"/>
            <a:r>
              <a:rPr lang="en-US" dirty="0" smtClean="0"/>
              <a:t>Subtitle</a:t>
            </a:r>
            <a:endParaRPr lang="en-US" dirty="0"/>
          </a:p>
        </p:txBody>
      </p:sp>
      <p:pic>
        <p:nvPicPr>
          <p:cNvPr id="10" name="Picture 9"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8" y="38480"/>
            <a:ext cx="1254022" cy="401961"/>
          </a:xfrm>
          <a:prstGeom prst="rect">
            <a:avLst/>
          </a:prstGeom>
        </p:spPr>
      </p:pic>
    </p:spTree>
    <p:extLst>
      <p:ext uri="{BB962C8B-B14F-4D97-AF65-F5344CB8AC3E}">
        <p14:creationId xmlns="" xmlns:p14="http://schemas.microsoft.com/office/powerpoint/2010/main" val="2017176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Shape 44"/>
        <p:cNvGrpSpPr/>
        <p:nvPr/>
      </p:nvGrpSpPr>
      <p:grpSpPr>
        <a:xfrm>
          <a:off x="0" y="0"/>
          <a:ext cx="0" cy="0"/>
          <a:chOff x="0" y="0"/>
          <a:chExt cx="0" cy="0"/>
        </a:xfrm>
      </p:grpSpPr>
      <p:sp>
        <p:nvSpPr>
          <p:cNvPr id="45" name="Shape 45"/>
          <p:cNvSpPr txBox="1">
            <a:spLocks noGrp="1"/>
          </p:cNvSpPr>
          <p:nvPr>
            <p:ph type="body" idx="1" hasCustomPrompt="1"/>
          </p:nvPr>
        </p:nvSpPr>
        <p:spPr>
          <a:xfrm>
            <a:off x="1109263" y="1589213"/>
            <a:ext cx="2372081" cy="3238605"/>
          </a:xfrm>
          <a:prstGeom prst="rect">
            <a:avLst/>
          </a:prstGeom>
          <a:noFill/>
          <a:ln>
            <a:noFill/>
          </a:ln>
        </p:spPr>
        <p:txBody>
          <a:bodyPr lIns="91425" tIns="91425" rIns="91425" bIns="91425" anchor="t" anchorCtr="0"/>
          <a:lstStyle>
            <a:lvl1pPr marL="109538" marR="0" lvl="0" indent="-109538" algn="l" rtl="0">
              <a:lnSpc>
                <a:spcPct val="100000"/>
              </a:lnSpc>
              <a:spcBef>
                <a:spcPts val="200"/>
              </a:spcBef>
              <a:spcAft>
                <a:spcPts val="400"/>
              </a:spcAft>
              <a:buClr>
                <a:schemeClr val="dk1"/>
              </a:buClr>
              <a:buSzPct val="75000"/>
              <a:buFont typeface="Arial"/>
              <a:buChar char="•"/>
              <a:defRPr sz="1200" b="0" i="0" u="none" strike="noStrike" cap="none">
                <a:solidFill>
                  <a:schemeClr val="dk1"/>
                </a:solidFill>
                <a:latin typeface="HelveticaNeueLT Pro 45 Lt"/>
                <a:ea typeface="Helvetica Neue"/>
                <a:cs typeface="HelveticaNeueLT Pro 45 Lt"/>
                <a:sym typeface="Helvetica Neue"/>
              </a:defRPr>
            </a:lvl1pPr>
            <a:lvl2pPr marL="339725" marR="0" lvl="1" indent="-109538" algn="l" rtl="0">
              <a:spcBef>
                <a:spcPts val="200"/>
              </a:spcBef>
              <a:spcAft>
                <a:spcPts val="400"/>
              </a:spcAft>
              <a:buClr>
                <a:schemeClr val="dk1"/>
              </a:buClr>
              <a:buSzPct val="80000"/>
              <a:buFont typeface="Merriweather Sans"/>
              <a:buChar char="-"/>
              <a:defRPr sz="1050" b="0" i="0" u="none" strike="noStrike" cap="none">
                <a:solidFill>
                  <a:schemeClr val="dk1"/>
                </a:solidFill>
                <a:latin typeface="HelveticaNeueLT Pro 45 Lt"/>
                <a:ea typeface="Helvetica Neue"/>
                <a:cs typeface="HelveticaNeueLT Pro 45 Lt"/>
                <a:sym typeface="Helvetica Neue"/>
              </a:defRPr>
            </a:lvl2pPr>
            <a:lvl3pPr marL="569913" marR="0" lvl="2" indent="-109538" algn="l" rtl="0">
              <a:spcBef>
                <a:spcPts val="200"/>
              </a:spcBef>
              <a:spcAft>
                <a:spcPts val="400"/>
              </a:spcAft>
              <a:buClr>
                <a:schemeClr val="dk1"/>
              </a:buClr>
              <a:buSzPct val="80000"/>
              <a:buFont typeface="Arial"/>
              <a:buChar char="•"/>
              <a:defRPr sz="1050" b="0" i="0" u="none" strike="noStrike" cap="none">
                <a:solidFill>
                  <a:schemeClr val="dk1"/>
                </a:solidFill>
                <a:latin typeface="HelveticaNeueLT Pro 55 Roman"/>
                <a:ea typeface="Arial"/>
                <a:cs typeface="HelveticaNeueLT Pro 55 Roman"/>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sz="1200" dirty="0" smtClean="0"/>
              <a:t>Click to add text</a:t>
            </a:r>
          </a:p>
          <a:p>
            <a:pPr lvl="2"/>
            <a:r>
              <a:rPr lang="en-US" dirty="0" smtClean="0"/>
              <a:t>Click to add text</a:t>
            </a:r>
            <a:endParaRPr dirty="0"/>
          </a:p>
        </p:txBody>
      </p:sp>
      <p:sp>
        <p:nvSpPr>
          <p:cNvPr id="46" name="Shape 46"/>
          <p:cNvSpPr txBox="1">
            <a:spLocks noGrp="1"/>
          </p:cNvSpPr>
          <p:nvPr>
            <p:ph type="body" idx="2" hasCustomPrompt="1"/>
          </p:nvPr>
        </p:nvSpPr>
        <p:spPr>
          <a:xfrm>
            <a:off x="1098314" y="562921"/>
            <a:ext cx="7692046" cy="512865"/>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rgbClr val="F69264"/>
              </a:buClr>
              <a:buFont typeface="Arial"/>
              <a:buNone/>
              <a:defRPr sz="2400" b="0" i="0" u="none" strike="noStrike" cap="none">
                <a:solidFill>
                  <a:srgbClr val="F69264"/>
                </a:solidFill>
                <a:latin typeface="HelveticaNeueLT Pro 45 Lt"/>
                <a:ea typeface="Helvetica Neue"/>
                <a:cs typeface="HelveticaNeueLT Pro 45 Lt"/>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Content Placeholder 2"/>
          <p:cNvSpPr>
            <a:spLocks noGrp="1"/>
          </p:cNvSpPr>
          <p:nvPr>
            <p:ph sz="quarter" idx="11" hasCustomPrompt="1"/>
          </p:nvPr>
        </p:nvSpPr>
        <p:spPr>
          <a:xfrm>
            <a:off x="3612267" y="1633009"/>
            <a:ext cx="2529351" cy="3194809"/>
          </a:xfrm>
          <a:prstGeom prst="rect">
            <a:avLst/>
          </a:prstGeom>
        </p:spPr>
        <p:txBody>
          <a:bodyPr vert="horz"/>
          <a:lstStyle>
            <a:lvl1pPr marL="109538" marR="0" indent="-109538" algn="l" rtl="0">
              <a:lnSpc>
                <a:spcPct val="100000"/>
              </a:lnSpc>
              <a:spcBef>
                <a:spcPts val="200"/>
              </a:spcBef>
              <a:spcAft>
                <a:spcPts val="400"/>
              </a:spcAft>
              <a:buClr>
                <a:schemeClr val="dk1"/>
              </a:buClr>
              <a:buSzPct val="75000"/>
              <a:buFont typeface="Arial"/>
              <a:buChar char="•"/>
              <a:defRPr lang="en-US" sz="1200" b="0" i="0" u="none" strike="noStrike" cap="none" dirty="0" smtClean="0">
                <a:solidFill>
                  <a:schemeClr val="dk1"/>
                </a:solidFill>
                <a:latin typeface="HelveticaNeueLT Pro 45 Lt"/>
                <a:ea typeface="Helvetica Neue"/>
                <a:cs typeface="HelveticaNeueLT Pro 45 Lt"/>
                <a:sym typeface="Helvetica Neue"/>
              </a:defRPr>
            </a:lvl1pPr>
            <a:lvl2pPr marL="339725" marR="0" indent="-109538" algn="l" rtl="0">
              <a:lnSpc>
                <a:spcPct val="100000"/>
              </a:lnSpc>
              <a:spcBef>
                <a:spcPts val="200"/>
              </a:spcBef>
              <a:spcAft>
                <a:spcPts val="400"/>
              </a:spcAft>
              <a:buClr>
                <a:schemeClr val="dk1"/>
              </a:buClr>
              <a:buSzPct val="75000"/>
              <a:buFont typeface="Lucida Grande"/>
              <a:buChar char="-"/>
              <a:defRPr lang="en-US" sz="1200" b="0" i="0" u="none" strike="noStrike" cap="none" dirty="0" smtClean="0">
                <a:solidFill>
                  <a:schemeClr val="dk1"/>
                </a:solidFill>
                <a:latin typeface="HelveticaNeueLT Pro 45 Lt"/>
                <a:ea typeface="Helvetica Neue"/>
                <a:cs typeface="HelveticaNeueLT Pro 45 Lt"/>
                <a:sym typeface="Helvetica Neue"/>
              </a:defRPr>
            </a:lvl2pPr>
            <a:lvl3pPr marL="569913" indent="-109538">
              <a:spcBef>
                <a:spcPts val="200"/>
              </a:spcBef>
              <a:spcAft>
                <a:spcPts val="400"/>
              </a:spcAft>
              <a:buSzPct val="75000"/>
              <a:buFont typeface="Arial"/>
              <a:buChar char="•"/>
              <a:defRPr lang="en-US" sz="1050" b="0" i="0" u="none" strike="noStrike" cap="none" baseline="0" dirty="0" smtClean="0">
                <a:solidFill>
                  <a:schemeClr val="dk1"/>
                </a:solidFill>
                <a:latin typeface="HelveticaNeueLT Pro 55 Roman"/>
                <a:ea typeface="Arial"/>
                <a:cs typeface="HelveticaNeueLT Pro 55 Roman"/>
                <a:sym typeface="Arial"/>
              </a:defRPr>
            </a:lvl3pPr>
          </a:lstStyle>
          <a:p>
            <a:pPr lvl="0"/>
            <a:r>
              <a:rPr lang="en-US" dirty="0" smtClean="0"/>
              <a:t>Click to add text </a:t>
            </a:r>
          </a:p>
          <a:p>
            <a:pPr lvl="1"/>
            <a:r>
              <a:rPr lang="en-US" dirty="0" smtClean="0"/>
              <a:t>Click to add text</a:t>
            </a:r>
          </a:p>
          <a:p>
            <a:pPr lvl="2"/>
            <a:r>
              <a:rPr lang="en-US" dirty="0" smtClean="0"/>
              <a:t>Click to add text</a:t>
            </a:r>
          </a:p>
        </p:txBody>
      </p:sp>
      <p:sp>
        <p:nvSpPr>
          <p:cNvPr id="7" name="Content Placeholder 6"/>
          <p:cNvSpPr>
            <a:spLocks noGrp="1"/>
          </p:cNvSpPr>
          <p:nvPr>
            <p:ph sz="quarter" idx="12" hasCustomPrompt="1"/>
          </p:nvPr>
        </p:nvSpPr>
        <p:spPr>
          <a:xfrm>
            <a:off x="6273636" y="1633039"/>
            <a:ext cx="2527300" cy="3194779"/>
          </a:xfrm>
          <a:prstGeom prst="rect">
            <a:avLst/>
          </a:prstGeom>
        </p:spPr>
        <p:txBody>
          <a:bodyPr vert="horz"/>
          <a:lstStyle>
            <a:lvl1pPr marL="109538" indent="-109538">
              <a:spcBef>
                <a:spcPts val="200"/>
              </a:spcBef>
              <a:spcAft>
                <a:spcPts val="400"/>
              </a:spcAft>
              <a:buSzPct val="75000"/>
              <a:buFont typeface="Arial"/>
              <a:buChar char="•"/>
              <a:defRPr sz="1200" b="0" i="0">
                <a:latin typeface="HelveticaNeueLT Pro 45 Lt"/>
                <a:cs typeface="HelveticaNeueLT Pro 45 Lt"/>
              </a:defRPr>
            </a:lvl1pPr>
            <a:lvl2pPr marL="339725" indent="-109538">
              <a:spcBef>
                <a:spcPts val="200"/>
              </a:spcBef>
              <a:spcAft>
                <a:spcPts val="400"/>
              </a:spcAft>
              <a:buSzPct val="80000"/>
              <a:buFont typeface="Lucida Grande"/>
              <a:buChar char="-"/>
              <a:defRPr sz="1200" b="0" i="0">
                <a:latin typeface="HelveticaNeueLT Pro 45 Lt"/>
                <a:cs typeface="HelveticaNeueLT Pro 45 Lt"/>
              </a:defRPr>
            </a:lvl2pPr>
            <a:lvl3pPr marL="569913" indent="-109538">
              <a:spcBef>
                <a:spcPts val="200"/>
              </a:spcBef>
              <a:spcAft>
                <a:spcPts val="400"/>
              </a:spcAft>
              <a:buSzPct val="75000"/>
              <a:buFont typeface="Arial"/>
              <a:buChar char="•"/>
              <a:defRPr sz="1050" b="0" i="0" baseline="0">
                <a:latin typeface="HelveticaNeueLT Pro 55 Roman"/>
                <a:cs typeface="HelveticaNeueLT Pro 55 Roman"/>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3" name="Content Placeholder 12"/>
          <p:cNvSpPr>
            <a:spLocks noGrp="1"/>
          </p:cNvSpPr>
          <p:nvPr>
            <p:ph sz="quarter" idx="13" hasCustomPrompt="1"/>
          </p:nvPr>
        </p:nvSpPr>
        <p:spPr>
          <a:xfrm>
            <a:off x="1109498" y="1174866"/>
            <a:ext cx="2371725" cy="327025"/>
          </a:xfrm>
          <a:prstGeom prst="rect">
            <a:avLst/>
          </a:prstGeom>
        </p:spPr>
        <p:txBody>
          <a:bodyPr vert="horz"/>
          <a:lstStyle>
            <a:lvl1pPr>
              <a:defRPr sz="1600" b="0" i="0">
                <a:solidFill>
                  <a:schemeClr val="accent3"/>
                </a:solidFill>
                <a:latin typeface="HelveticaNeueLT Pro 45 Lt"/>
                <a:cs typeface="HelveticaNeueLT Pro 45 Lt"/>
              </a:defRPr>
            </a:lvl1pPr>
            <a:lvl2pPr>
              <a:defRPr b="0" i="0">
                <a:latin typeface="Helvetica Neue Light"/>
                <a:cs typeface="Helvetica Neue Light"/>
              </a:defRPr>
            </a:lvl2pPr>
            <a:lvl3pPr>
              <a:defRPr b="0" i="0">
                <a:latin typeface="Helvetica Neue Light"/>
                <a:cs typeface="Helvetica Neue Light"/>
              </a:defRPr>
            </a:lvl3pPr>
            <a:lvl4pPr>
              <a:defRPr b="0" i="0">
                <a:latin typeface="Helvetica Neue Light"/>
                <a:cs typeface="Helvetica Neue Light"/>
              </a:defRPr>
            </a:lvl4pPr>
            <a:lvl5pPr>
              <a:defRPr b="0" i="0">
                <a:latin typeface="Helvetica Neue Light"/>
                <a:cs typeface="Helvetica Neue Light"/>
              </a:defRPr>
            </a:lvl5pPr>
          </a:lstStyle>
          <a:p>
            <a:pPr lvl="0"/>
            <a:r>
              <a:rPr lang="en-US" dirty="0" smtClean="0"/>
              <a:t>Subtitle</a:t>
            </a:r>
            <a:endParaRPr lang="en-US" dirty="0"/>
          </a:p>
        </p:txBody>
      </p:sp>
      <p:sp>
        <p:nvSpPr>
          <p:cNvPr id="16" name="Content Placeholder 15"/>
          <p:cNvSpPr>
            <a:spLocks noGrp="1"/>
          </p:cNvSpPr>
          <p:nvPr>
            <p:ph sz="quarter" idx="14" hasCustomPrompt="1"/>
          </p:nvPr>
        </p:nvSpPr>
        <p:spPr>
          <a:xfrm>
            <a:off x="3612986" y="1174866"/>
            <a:ext cx="2528887" cy="282575"/>
          </a:xfrm>
          <a:prstGeom prst="rect">
            <a:avLst/>
          </a:prstGeom>
        </p:spPr>
        <p:txBody>
          <a:bodyPr vert="horz"/>
          <a:lstStyle>
            <a:lvl1pPr>
              <a:defRPr lang="en-US" sz="1600" b="0" i="0" u="none" strike="noStrike" cap="none" dirty="0" smtClean="0">
                <a:solidFill>
                  <a:schemeClr val="accent3"/>
                </a:solidFill>
                <a:latin typeface="HelveticaNeueLT Pro 45 Lt"/>
                <a:ea typeface="Arial"/>
                <a:cs typeface="HelveticaNeueLT Pro 45 Lt"/>
                <a:sym typeface="Arial"/>
              </a:defRPr>
            </a:lvl1pPr>
          </a:lstStyle>
          <a:p>
            <a:pPr lvl="0"/>
            <a:r>
              <a:rPr lang="en-US" dirty="0" smtClean="0"/>
              <a:t>Subtitle</a:t>
            </a:r>
            <a:endParaRPr lang="en-US" dirty="0"/>
          </a:p>
        </p:txBody>
      </p:sp>
      <p:sp>
        <p:nvSpPr>
          <p:cNvPr id="18" name="Content Placeholder 17"/>
          <p:cNvSpPr>
            <a:spLocks noGrp="1"/>
          </p:cNvSpPr>
          <p:nvPr>
            <p:ph sz="quarter" idx="15" hasCustomPrompt="1"/>
          </p:nvPr>
        </p:nvSpPr>
        <p:spPr>
          <a:xfrm>
            <a:off x="6273636" y="1175030"/>
            <a:ext cx="2527300" cy="271462"/>
          </a:xfrm>
          <a:prstGeom prst="rect">
            <a:avLst/>
          </a:prstGeom>
        </p:spPr>
        <p:txBody>
          <a:bodyPr vert="horz"/>
          <a:lstStyle>
            <a:lvl1pPr>
              <a:defRPr lang="en-US" sz="1600" b="0" i="0" u="none" strike="noStrike" cap="none" dirty="0" smtClean="0">
                <a:solidFill>
                  <a:schemeClr val="accent3"/>
                </a:solidFill>
                <a:latin typeface="HelveticaNeueLT Pro 45 Lt"/>
                <a:ea typeface="Arial"/>
                <a:cs typeface="HelveticaNeueLT Pro 45 Lt"/>
                <a:sym typeface="Arial"/>
              </a:defRPr>
            </a:lvl1pPr>
          </a:lstStyle>
          <a:p>
            <a:pPr marR="0" lvl="0" algn="l" rtl="0">
              <a:lnSpc>
                <a:spcPct val="100000"/>
              </a:lnSpc>
              <a:spcBef>
                <a:spcPts val="0"/>
              </a:spcBef>
              <a:spcAft>
                <a:spcPts val="0"/>
              </a:spcAft>
              <a:buNone/>
            </a:pPr>
            <a:r>
              <a:rPr lang="en-US" dirty="0" smtClean="0"/>
              <a:t>Subtitle</a:t>
            </a:r>
          </a:p>
        </p:txBody>
      </p:sp>
      <p:pic>
        <p:nvPicPr>
          <p:cNvPr id="11" name="Picture 10"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8" y="38480"/>
            <a:ext cx="1254022" cy="401961"/>
          </a:xfrm>
          <a:prstGeom prst="rect">
            <a:avLst/>
          </a:prstGeom>
        </p:spPr>
      </p:pic>
    </p:spTree>
    <p:extLst>
      <p:ext uri="{BB962C8B-B14F-4D97-AF65-F5344CB8AC3E}">
        <p14:creationId xmlns="" xmlns:p14="http://schemas.microsoft.com/office/powerpoint/2010/main" val="335856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4 Column">
    <p:spTree>
      <p:nvGrpSpPr>
        <p:cNvPr id="1" name="Shape 44"/>
        <p:cNvGrpSpPr/>
        <p:nvPr/>
      </p:nvGrpSpPr>
      <p:grpSpPr>
        <a:xfrm>
          <a:off x="0" y="0"/>
          <a:ext cx="0" cy="0"/>
          <a:chOff x="0" y="0"/>
          <a:chExt cx="0" cy="0"/>
        </a:xfrm>
      </p:grpSpPr>
      <p:sp>
        <p:nvSpPr>
          <p:cNvPr id="45" name="Shape 45"/>
          <p:cNvSpPr txBox="1">
            <a:spLocks noGrp="1"/>
          </p:cNvSpPr>
          <p:nvPr>
            <p:ph type="body" idx="1" hasCustomPrompt="1"/>
          </p:nvPr>
        </p:nvSpPr>
        <p:spPr>
          <a:xfrm>
            <a:off x="1109263" y="2640360"/>
            <a:ext cx="1769961" cy="1443782"/>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400"/>
              </a:spcAft>
              <a:buClr>
                <a:schemeClr val="dk1"/>
              </a:buClr>
              <a:buSzPct val="75000"/>
              <a:buFont typeface="Arial"/>
              <a:buNone/>
              <a:defRPr sz="1200" b="0" i="0" u="none" strike="noStrike" cap="none">
                <a:solidFill>
                  <a:schemeClr val="dk1"/>
                </a:solidFill>
                <a:latin typeface="HelveticaNeueLT Pro 45 Lt"/>
                <a:ea typeface="Helvetica Neue"/>
                <a:cs typeface="HelveticaNeueLT Pro 45 Lt"/>
                <a:sym typeface="Helvetica Neue"/>
              </a:defRPr>
            </a:lvl1pPr>
            <a:lvl2pPr marL="339725" marR="0" lvl="1" indent="-109538" algn="l" rtl="0">
              <a:spcBef>
                <a:spcPts val="200"/>
              </a:spcBef>
              <a:spcAft>
                <a:spcPts val="400"/>
              </a:spcAft>
              <a:buClr>
                <a:schemeClr val="dk1"/>
              </a:buClr>
              <a:buSzPct val="80000"/>
              <a:buFont typeface="Merriweather Sans"/>
              <a:buChar char="-"/>
              <a:defRPr sz="1050" b="0" i="0" u="none" strike="noStrike" cap="none">
                <a:solidFill>
                  <a:schemeClr val="dk1"/>
                </a:solidFill>
                <a:latin typeface="HelveticaNeueLT Pro 45 Lt"/>
                <a:ea typeface="Helvetica Neue"/>
                <a:cs typeface="HelveticaNeueLT Pro 45 Lt"/>
                <a:sym typeface="Helvetica Neue"/>
              </a:defRPr>
            </a:lvl2pPr>
            <a:lvl3pPr marL="569913" marR="0" lvl="2" indent="-109538" algn="l" rtl="0">
              <a:spcBef>
                <a:spcPts val="200"/>
              </a:spcBef>
              <a:spcAft>
                <a:spcPts val="400"/>
              </a:spcAft>
              <a:buClr>
                <a:schemeClr val="dk1"/>
              </a:buClr>
              <a:buSzPct val="80000"/>
              <a:buFont typeface="Arial"/>
              <a:buChar char="•"/>
              <a:defRPr sz="1050" b="0" i="0" u="none" strike="noStrike" cap="none">
                <a:solidFill>
                  <a:schemeClr val="dk1"/>
                </a:solidFill>
                <a:latin typeface="HelveticaNeueLT Pro 55 Roman"/>
                <a:ea typeface="Arial"/>
                <a:cs typeface="HelveticaNeueLT Pro 55 Roman"/>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sz="1200" dirty="0" smtClean="0"/>
              <a:t>Click to add text</a:t>
            </a:r>
          </a:p>
          <a:p>
            <a:pPr lvl="2"/>
            <a:r>
              <a:rPr lang="en-US" dirty="0" smtClean="0"/>
              <a:t>Click to add text</a:t>
            </a:r>
            <a:endParaRPr dirty="0"/>
          </a:p>
        </p:txBody>
      </p:sp>
      <p:sp>
        <p:nvSpPr>
          <p:cNvPr id="46" name="Shape 46"/>
          <p:cNvSpPr txBox="1">
            <a:spLocks noGrp="1"/>
          </p:cNvSpPr>
          <p:nvPr>
            <p:ph type="body" idx="2" hasCustomPrompt="1"/>
          </p:nvPr>
        </p:nvSpPr>
        <p:spPr>
          <a:xfrm>
            <a:off x="1098314" y="562921"/>
            <a:ext cx="7692046" cy="512865"/>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rgbClr val="F69264"/>
              </a:buClr>
              <a:buFont typeface="Arial"/>
              <a:buNone/>
              <a:defRPr sz="2400" b="0" i="0" u="none" strike="noStrike" cap="none">
                <a:solidFill>
                  <a:srgbClr val="F69264"/>
                </a:solidFill>
                <a:latin typeface="HelveticaNeueLT Pro 45 Lt"/>
                <a:ea typeface="Helvetica Neue"/>
                <a:cs typeface="HelveticaNeueLT Pro 45 Lt"/>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8" name="Content Placeholder 2"/>
          <p:cNvSpPr>
            <a:spLocks noGrp="1"/>
          </p:cNvSpPr>
          <p:nvPr>
            <p:ph sz="quarter" idx="11" hasCustomPrompt="1"/>
          </p:nvPr>
        </p:nvSpPr>
        <p:spPr>
          <a:xfrm>
            <a:off x="3159311" y="2684155"/>
            <a:ext cx="1741119" cy="1399987"/>
          </a:xfrm>
          <a:prstGeom prst="rect">
            <a:avLst/>
          </a:prstGeom>
        </p:spPr>
        <p:txBody>
          <a:bodyPr vert="horz"/>
          <a:lstStyle>
            <a:lvl1pPr marL="0" marR="0" indent="0" algn="l" rtl="0">
              <a:lnSpc>
                <a:spcPct val="100000"/>
              </a:lnSpc>
              <a:spcBef>
                <a:spcPts val="200"/>
              </a:spcBef>
              <a:spcAft>
                <a:spcPts val="400"/>
              </a:spcAft>
              <a:buClr>
                <a:schemeClr val="dk1"/>
              </a:buClr>
              <a:buSzPct val="75000"/>
              <a:buFont typeface="Arial"/>
              <a:buNone/>
              <a:defRPr lang="en-US" sz="1200" b="0" i="0" u="none" strike="noStrike" cap="none" dirty="0" smtClean="0">
                <a:solidFill>
                  <a:schemeClr val="dk1"/>
                </a:solidFill>
                <a:latin typeface="HelveticaNeueLT Pro 45 Lt"/>
                <a:ea typeface="Helvetica Neue"/>
                <a:cs typeface="HelveticaNeueLT Pro 45 Lt"/>
                <a:sym typeface="Helvetica Neue"/>
              </a:defRPr>
            </a:lvl1pPr>
            <a:lvl2pPr marL="339725" marR="0" indent="-109538" algn="l" rtl="0">
              <a:lnSpc>
                <a:spcPct val="100000"/>
              </a:lnSpc>
              <a:spcBef>
                <a:spcPts val="200"/>
              </a:spcBef>
              <a:spcAft>
                <a:spcPts val="400"/>
              </a:spcAft>
              <a:buClr>
                <a:schemeClr val="dk1"/>
              </a:buClr>
              <a:buSzPct val="75000"/>
              <a:buFont typeface="Lucida Grande"/>
              <a:buChar char="-"/>
              <a:defRPr lang="en-US" sz="1200" b="0" i="0" u="none" strike="noStrike" cap="none" dirty="0" smtClean="0">
                <a:solidFill>
                  <a:schemeClr val="dk1"/>
                </a:solidFill>
                <a:latin typeface="HelveticaNeueLT Pro 45 Lt"/>
                <a:ea typeface="Helvetica Neue"/>
                <a:cs typeface="HelveticaNeueLT Pro 45 Lt"/>
                <a:sym typeface="Helvetica Neue"/>
              </a:defRPr>
            </a:lvl2pPr>
            <a:lvl3pPr marL="569913" indent="-109538">
              <a:spcBef>
                <a:spcPts val="200"/>
              </a:spcBef>
              <a:spcAft>
                <a:spcPts val="400"/>
              </a:spcAft>
              <a:buSzPct val="75000"/>
              <a:buFont typeface="Arial"/>
              <a:buChar char="•"/>
              <a:defRPr lang="en-US" sz="1050" b="0" i="0" u="none" strike="noStrike" cap="none" baseline="0" dirty="0" smtClean="0">
                <a:solidFill>
                  <a:schemeClr val="dk1"/>
                </a:solidFill>
                <a:latin typeface="HelveticaNeueLT Pro 55 Roman"/>
                <a:ea typeface="Arial"/>
                <a:cs typeface="HelveticaNeueLT Pro 55 Roman"/>
                <a:sym typeface="Arial"/>
              </a:defRPr>
            </a:lvl3pPr>
          </a:lstStyle>
          <a:p>
            <a:pPr lvl="0"/>
            <a:r>
              <a:rPr lang="en-US" dirty="0" smtClean="0"/>
              <a:t>Click to add text </a:t>
            </a:r>
          </a:p>
          <a:p>
            <a:pPr lvl="1"/>
            <a:r>
              <a:rPr lang="en-US" dirty="0" smtClean="0"/>
              <a:t>Click to add text</a:t>
            </a:r>
          </a:p>
          <a:p>
            <a:pPr lvl="2"/>
            <a:r>
              <a:rPr lang="en-US" dirty="0" smtClean="0"/>
              <a:t>Click to add text</a:t>
            </a:r>
          </a:p>
        </p:txBody>
      </p:sp>
      <p:sp>
        <p:nvSpPr>
          <p:cNvPr id="7" name="Content Placeholder 6"/>
          <p:cNvSpPr>
            <a:spLocks noGrp="1"/>
          </p:cNvSpPr>
          <p:nvPr>
            <p:ph sz="quarter" idx="12" hasCustomPrompt="1"/>
          </p:nvPr>
        </p:nvSpPr>
        <p:spPr>
          <a:xfrm>
            <a:off x="5183587" y="2684185"/>
            <a:ext cx="1740022" cy="1399957"/>
          </a:xfrm>
          <a:prstGeom prst="rect">
            <a:avLst/>
          </a:prstGeom>
        </p:spPr>
        <p:txBody>
          <a:bodyPr vert="horz"/>
          <a:lstStyle>
            <a:lvl1pPr marL="0" indent="0">
              <a:spcBef>
                <a:spcPts val="200"/>
              </a:spcBef>
              <a:spcAft>
                <a:spcPts val="400"/>
              </a:spcAft>
              <a:buSzPct val="75000"/>
              <a:buFont typeface="Arial"/>
              <a:buNone/>
              <a:defRPr sz="1200" b="0" i="0">
                <a:latin typeface="HelveticaNeueLT Pro 45 Lt"/>
                <a:cs typeface="HelveticaNeueLT Pro 45 Lt"/>
              </a:defRPr>
            </a:lvl1pPr>
            <a:lvl2pPr marL="339725" indent="-109538">
              <a:spcBef>
                <a:spcPts val="200"/>
              </a:spcBef>
              <a:spcAft>
                <a:spcPts val="400"/>
              </a:spcAft>
              <a:buSzPct val="80000"/>
              <a:buFont typeface="Lucida Grande"/>
              <a:buChar char="-"/>
              <a:defRPr sz="1200" b="0" i="0">
                <a:latin typeface="HelveticaNeueLT Pro 45 Lt"/>
                <a:cs typeface="HelveticaNeueLT Pro 45 Lt"/>
              </a:defRPr>
            </a:lvl2pPr>
            <a:lvl3pPr marL="569913" indent="-109538">
              <a:spcBef>
                <a:spcPts val="200"/>
              </a:spcBef>
              <a:spcAft>
                <a:spcPts val="400"/>
              </a:spcAft>
              <a:buSzPct val="75000"/>
              <a:buFont typeface="Arial"/>
              <a:buChar char="•"/>
              <a:defRPr sz="1050" b="0" i="0" baseline="0">
                <a:latin typeface="HelveticaNeueLT Pro 55 Roman"/>
                <a:cs typeface="HelveticaNeueLT Pro 55 Roman"/>
              </a:defRPr>
            </a:lvl3pPr>
          </a:lstStyle>
          <a:p>
            <a:pPr lvl="0"/>
            <a:r>
              <a:rPr lang="en-US" dirty="0" smtClean="0"/>
              <a:t>Click to add text</a:t>
            </a:r>
          </a:p>
          <a:p>
            <a:pPr lvl="1"/>
            <a:r>
              <a:rPr lang="en-US" dirty="0" smtClean="0"/>
              <a:t>Click to add text</a:t>
            </a:r>
          </a:p>
          <a:p>
            <a:pPr lvl="2"/>
            <a:r>
              <a:rPr lang="en-US" dirty="0" smtClean="0"/>
              <a:t>Click to add text</a:t>
            </a:r>
          </a:p>
        </p:txBody>
      </p:sp>
      <p:sp>
        <p:nvSpPr>
          <p:cNvPr id="13" name="Content Placeholder 12"/>
          <p:cNvSpPr>
            <a:spLocks noGrp="1"/>
          </p:cNvSpPr>
          <p:nvPr>
            <p:ph sz="quarter" idx="13" hasCustomPrompt="1"/>
          </p:nvPr>
        </p:nvSpPr>
        <p:spPr>
          <a:xfrm>
            <a:off x="1109499" y="2226012"/>
            <a:ext cx="1769726" cy="327025"/>
          </a:xfrm>
          <a:prstGeom prst="rect">
            <a:avLst/>
          </a:prstGeom>
        </p:spPr>
        <p:txBody>
          <a:bodyPr vert="horz"/>
          <a:lstStyle>
            <a:lvl1pPr>
              <a:defRPr sz="1600" b="0" i="0">
                <a:solidFill>
                  <a:schemeClr val="tx1"/>
                </a:solidFill>
                <a:latin typeface="HelveticaNeueLT Pro 45 Lt"/>
                <a:cs typeface="HelveticaNeueLT Pro 45 Lt"/>
              </a:defRPr>
            </a:lvl1pPr>
            <a:lvl2pPr>
              <a:defRPr b="0" i="0">
                <a:latin typeface="Helvetica Neue Light"/>
                <a:cs typeface="Helvetica Neue Light"/>
              </a:defRPr>
            </a:lvl2pPr>
            <a:lvl3pPr>
              <a:defRPr b="0" i="0">
                <a:latin typeface="Helvetica Neue Light"/>
                <a:cs typeface="Helvetica Neue Light"/>
              </a:defRPr>
            </a:lvl3pPr>
            <a:lvl4pPr>
              <a:defRPr b="0" i="0">
                <a:latin typeface="Helvetica Neue Light"/>
                <a:cs typeface="Helvetica Neue Light"/>
              </a:defRPr>
            </a:lvl4pPr>
            <a:lvl5pPr>
              <a:defRPr b="0" i="0">
                <a:latin typeface="Helvetica Neue Light"/>
                <a:cs typeface="Helvetica Neue Light"/>
              </a:defRPr>
            </a:lvl5pPr>
          </a:lstStyle>
          <a:p>
            <a:pPr lvl="0"/>
            <a:r>
              <a:rPr lang="en-US" dirty="0" smtClean="0"/>
              <a:t>Subtitle</a:t>
            </a:r>
            <a:endParaRPr lang="en-US" dirty="0"/>
          </a:p>
        </p:txBody>
      </p:sp>
      <p:sp>
        <p:nvSpPr>
          <p:cNvPr id="16" name="Content Placeholder 15"/>
          <p:cNvSpPr>
            <a:spLocks noGrp="1"/>
          </p:cNvSpPr>
          <p:nvPr>
            <p:ph sz="quarter" idx="14" hasCustomPrompt="1"/>
          </p:nvPr>
        </p:nvSpPr>
        <p:spPr>
          <a:xfrm>
            <a:off x="3160031" y="2226012"/>
            <a:ext cx="1740400" cy="282575"/>
          </a:xfrm>
          <a:prstGeom prst="rect">
            <a:avLst/>
          </a:prstGeom>
        </p:spPr>
        <p:txBody>
          <a:bodyPr vert="horz"/>
          <a:lstStyle>
            <a:lvl1pPr>
              <a:defRPr lang="en-US" sz="1600" b="0" i="0" u="none" strike="noStrike" cap="none" dirty="0" smtClean="0">
                <a:solidFill>
                  <a:schemeClr val="tx1"/>
                </a:solidFill>
                <a:latin typeface="HelveticaNeueLT Pro 45 Lt"/>
                <a:ea typeface="Arial"/>
                <a:cs typeface="HelveticaNeueLT Pro 45 Lt"/>
                <a:sym typeface="Arial"/>
              </a:defRPr>
            </a:lvl1pPr>
          </a:lstStyle>
          <a:p>
            <a:pPr lvl="0"/>
            <a:r>
              <a:rPr lang="en-US" dirty="0" smtClean="0"/>
              <a:t>Subtitle</a:t>
            </a:r>
            <a:endParaRPr lang="en-US" dirty="0"/>
          </a:p>
        </p:txBody>
      </p:sp>
      <p:sp>
        <p:nvSpPr>
          <p:cNvPr id="18" name="Content Placeholder 17"/>
          <p:cNvSpPr>
            <a:spLocks noGrp="1"/>
          </p:cNvSpPr>
          <p:nvPr>
            <p:ph sz="quarter" idx="15" hasCustomPrompt="1"/>
          </p:nvPr>
        </p:nvSpPr>
        <p:spPr>
          <a:xfrm>
            <a:off x="5183586" y="2226176"/>
            <a:ext cx="1740023" cy="271462"/>
          </a:xfrm>
          <a:prstGeom prst="rect">
            <a:avLst/>
          </a:prstGeom>
        </p:spPr>
        <p:txBody>
          <a:bodyPr vert="horz"/>
          <a:lstStyle>
            <a:lvl1pPr>
              <a:defRPr lang="en-US" sz="1600" b="0" i="0" u="none" strike="noStrike" cap="none" dirty="0" smtClean="0">
                <a:solidFill>
                  <a:schemeClr val="tx1"/>
                </a:solidFill>
                <a:latin typeface="HelveticaNeueLT Pro 45 Lt"/>
                <a:ea typeface="Arial"/>
                <a:cs typeface="HelveticaNeueLT Pro 45 Lt"/>
                <a:sym typeface="Arial"/>
              </a:defRPr>
            </a:lvl1pPr>
          </a:lstStyle>
          <a:p>
            <a:pPr marR="0" lvl="0" algn="l" rtl="0">
              <a:lnSpc>
                <a:spcPct val="100000"/>
              </a:lnSpc>
              <a:spcBef>
                <a:spcPts val="0"/>
              </a:spcBef>
              <a:spcAft>
                <a:spcPts val="0"/>
              </a:spcAft>
              <a:buNone/>
            </a:pPr>
            <a:r>
              <a:rPr lang="en-US" dirty="0" smtClean="0"/>
              <a:t>Subtitle</a:t>
            </a:r>
          </a:p>
        </p:txBody>
      </p:sp>
      <p:sp>
        <p:nvSpPr>
          <p:cNvPr id="11" name="Content Placeholder 10"/>
          <p:cNvSpPr>
            <a:spLocks noGrp="1"/>
          </p:cNvSpPr>
          <p:nvPr>
            <p:ph sz="quarter" idx="17" hasCustomPrompt="1"/>
          </p:nvPr>
        </p:nvSpPr>
        <p:spPr>
          <a:xfrm>
            <a:off x="7128549" y="2225675"/>
            <a:ext cx="1893888" cy="271463"/>
          </a:xfrm>
          <a:prstGeom prst="rect">
            <a:avLst/>
          </a:prstGeom>
        </p:spPr>
        <p:txBody>
          <a:bodyPr vert="horz"/>
          <a:lstStyle>
            <a:lvl1pPr>
              <a:defRPr lang="en-US" sz="1600" b="0" i="0" u="none" strike="noStrike" cap="none" dirty="0" smtClean="0">
                <a:solidFill>
                  <a:schemeClr val="tx1"/>
                </a:solidFill>
                <a:latin typeface="HelveticaNeueLT Pro 45 Lt"/>
                <a:ea typeface="Arial"/>
                <a:cs typeface="HelveticaNeueLT Pro 45 Lt"/>
                <a:sym typeface="Arial"/>
              </a:defRPr>
            </a:lvl1pPr>
          </a:lstStyle>
          <a:p>
            <a:pPr marR="0" lvl="0" algn="l" rtl="0">
              <a:lnSpc>
                <a:spcPct val="100000"/>
              </a:lnSpc>
              <a:spcBef>
                <a:spcPts val="0"/>
              </a:spcBef>
              <a:spcAft>
                <a:spcPts val="0"/>
              </a:spcAft>
              <a:buNone/>
            </a:pPr>
            <a:r>
              <a:rPr lang="en-US" dirty="0" smtClean="0"/>
              <a:t>Subtitle</a:t>
            </a:r>
          </a:p>
        </p:txBody>
      </p:sp>
      <p:sp>
        <p:nvSpPr>
          <p:cNvPr id="17" name="Content Placeholder 16"/>
          <p:cNvSpPr>
            <a:spLocks noGrp="1"/>
          </p:cNvSpPr>
          <p:nvPr>
            <p:ph sz="quarter" idx="18" hasCustomPrompt="1"/>
          </p:nvPr>
        </p:nvSpPr>
        <p:spPr>
          <a:xfrm>
            <a:off x="7128549" y="2684463"/>
            <a:ext cx="1893888" cy="1400175"/>
          </a:xfrm>
          <a:prstGeom prst="rect">
            <a:avLst/>
          </a:prstGeom>
        </p:spPr>
        <p:txBody>
          <a:bodyPr vert="horz"/>
          <a:lstStyle>
            <a:lvl1pPr marL="0" indent="0">
              <a:spcBef>
                <a:spcPts val="200"/>
              </a:spcBef>
              <a:spcAft>
                <a:spcPts val="400"/>
              </a:spcAft>
              <a:buSzPct val="75000"/>
              <a:buFont typeface="Arial"/>
              <a:buNone/>
              <a:defRPr sz="1200" b="0" i="0">
                <a:latin typeface="HelveticaNeueLT Pro 45 Lt"/>
                <a:cs typeface="HelveticaNeueLT Pro 45 Lt"/>
              </a:defRPr>
            </a:lvl1pPr>
            <a:lvl2pPr marL="344488" indent="-117475">
              <a:spcBef>
                <a:spcPts val="200"/>
              </a:spcBef>
              <a:spcAft>
                <a:spcPts val="400"/>
              </a:spcAft>
              <a:buFont typeface="Lucida Grande"/>
              <a:buChar char="-"/>
              <a:defRPr sz="1200" b="0" i="0">
                <a:latin typeface="HelveticaNeueLT Pro 45 Lt"/>
                <a:cs typeface="HelveticaNeueLT Pro 45 Lt"/>
              </a:defRPr>
            </a:lvl2pPr>
            <a:lvl3pPr marL="571500" indent="-114300">
              <a:spcBef>
                <a:spcPts val="200"/>
              </a:spcBef>
              <a:spcAft>
                <a:spcPts val="400"/>
              </a:spcAft>
              <a:buSzPct val="75000"/>
              <a:buFont typeface="Arial"/>
              <a:buChar char="•"/>
              <a:defRPr sz="1050" b="0" i="0">
                <a:latin typeface="HelveticaNeueLT Pro 55 Roman"/>
                <a:cs typeface="HelveticaNeueLT Pro 55 Roman"/>
              </a:defRPr>
            </a:lvl3pPr>
          </a:lstStyle>
          <a:p>
            <a:pPr lvl="0"/>
            <a:r>
              <a:rPr lang="en-US" dirty="0" smtClean="0"/>
              <a:t>Click to add text</a:t>
            </a:r>
          </a:p>
          <a:p>
            <a:pPr lvl="1"/>
            <a:r>
              <a:rPr lang="en-US" dirty="0" smtClean="0"/>
              <a:t>Click to add text</a:t>
            </a:r>
          </a:p>
          <a:p>
            <a:pPr lvl="2"/>
            <a:r>
              <a:rPr lang="en-US" dirty="0" smtClean="0"/>
              <a:t>Click to add text</a:t>
            </a:r>
          </a:p>
        </p:txBody>
      </p:sp>
      <p:pic>
        <p:nvPicPr>
          <p:cNvPr id="14" name="Picture 13"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8" y="38480"/>
            <a:ext cx="1254022" cy="401961"/>
          </a:xfrm>
          <a:prstGeom prst="rect">
            <a:avLst/>
          </a:prstGeom>
        </p:spPr>
      </p:pic>
    </p:spTree>
    <p:extLst>
      <p:ext uri="{BB962C8B-B14F-4D97-AF65-F5344CB8AC3E}">
        <p14:creationId xmlns="" xmlns:p14="http://schemas.microsoft.com/office/powerpoint/2010/main" val="497044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ck only + logo">
    <p:bg>
      <p:bgRef idx="1001">
        <a:schemeClr val="bg1"/>
      </p:bgRef>
    </p:bg>
    <p:spTree>
      <p:nvGrpSpPr>
        <p:cNvPr id="1" name=""/>
        <p:cNvGrpSpPr/>
        <p:nvPr/>
      </p:nvGrpSpPr>
      <p:grpSpPr>
        <a:xfrm>
          <a:off x="0" y="0"/>
          <a:ext cx="0" cy="0"/>
          <a:chOff x="0" y="0"/>
          <a:chExt cx="0" cy="0"/>
        </a:xfrm>
      </p:grpSpPr>
      <p:sp>
        <p:nvSpPr>
          <p:cNvPr id="7"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pic>
        <p:nvPicPr>
          <p:cNvPr id="8" name="Picture 7"/>
          <p:cNvPicPr>
            <a:picLocks noChangeAspect="1"/>
          </p:cNvPicPr>
          <p:nvPr userDrawn="1"/>
        </p:nvPicPr>
        <p:blipFill>
          <a:blip r:embed="rId2"/>
          <a:stretch>
            <a:fillRect/>
          </a:stretch>
        </p:blipFill>
        <p:spPr>
          <a:xfrm>
            <a:off x="136087" y="161608"/>
            <a:ext cx="984587" cy="176628"/>
          </a:xfrm>
          <a:prstGeom prst="rect">
            <a:avLst/>
          </a:prstGeom>
        </p:spPr>
      </p:pic>
      <p:sp>
        <p:nvSpPr>
          <p:cNvPr id="5" name="Shape 10"/>
          <p:cNvSpPr txBox="1"/>
          <p:nvPr userDrawn="1"/>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1000" b="0" i="0" u="none" strike="noStrike" cap="none">
                <a:solidFill>
                  <a:srgbClr val="FFFFFF"/>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1000" b="0" i="0" u="none" strike="noStrike" cap="none" dirty="0">
              <a:solidFill>
                <a:srgbClr val="FFFFFF"/>
              </a:solidFill>
              <a:latin typeface="HelveticaNeueLT Pro 35 Th"/>
              <a:ea typeface="Helvetica Neue"/>
              <a:cs typeface="HelveticaNeueLT Pro 35 Th"/>
              <a:sym typeface="Helvetica Neue"/>
            </a:endParaRPr>
          </a:p>
        </p:txBody>
      </p:sp>
    </p:spTree>
    <p:extLst>
      <p:ext uri="{BB962C8B-B14F-4D97-AF65-F5344CB8AC3E}">
        <p14:creationId xmlns="" xmlns:p14="http://schemas.microsoft.com/office/powerpoint/2010/main" val="1134283456"/>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only + logo">
    <p:spTree>
      <p:nvGrpSpPr>
        <p:cNvPr id="1" name="Shape 44"/>
        <p:cNvGrpSpPr/>
        <p:nvPr/>
      </p:nvGrpSpPr>
      <p:grpSpPr>
        <a:xfrm>
          <a:off x="0" y="0"/>
          <a:ext cx="0" cy="0"/>
          <a:chOff x="0" y="0"/>
          <a:chExt cx="0" cy="0"/>
        </a:xfrm>
      </p:grpSpPr>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pic>
        <p:nvPicPr>
          <p:cNvPr id="4" name="Picture 3" descr="GL-black-logo-trademark-rgb.pn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3278" y="38480"/>
            <a:ext cx="1254022" cy="401961"/>
          </a:xfrm>
          <a:prstGeom prst="rect">
            <a:avLst/>
          </a:prstGeom>
        </p:spPr>
      </p:pic>
    </p:spTree>
    <p:extLst>
      <p:ext uri="{BB962C8B-B14F-4D97-AF65-F5344CB8AC3E}">
        <p14:creationId xmlns="" xmlns:p14="http://schemas.microsoft.com/office/powerpoint/2010/main" val="3305403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 only">
    <p:spTree>
      <p:nvGrpSpPr>
        <p:cNvPr id="1" name="Shape 44"/>
        <p:cNvGrpSpPr/>
        <p:nvPr/>
      </p:nvGrpSpPr>
      <p:grpSpPr>
        <a:xfrm>
          <a:off x="0" y="0"/>
          <a:ext cx="0" cy="0"/>
          <a:chOff x="0" y="0"/>
          <a:chExt cx="0" cy="0"/>
        </a:xfrm>
      </p:grpSpPr>
    </p:spTree>
    <p:extLst>
      <p:ext uri="{BB962C8B-B14F-4D97-AF65-F5344CB8AC3E}">
        <p14:creationId xmlns="" xmlns:p14="http://schemas.microsoft.com/office/powerpoint/2010/main" val="16960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2">
    <p:bg>
      <p:bgRef idx="1001">
        <a:schemeClr val="bg1"/>
      </p:bgRef>
    </p:bg>
    <p:spTree>
      <p:nvGrpSpPr>
        <p:cNvPr id="1" name="Shape 15"/>
        <p:cNvGrpSpPr/>
        <p:nvPr/>
      </p:nvGrpSpPr>
      <p:grpSpPr>
        <a:xfrm>
          <a:off x="0" y="0"/>
          <a:ext cx="0" cy="0"/>
          <a:chOff x="0" y="0"/>
          <a:chExt cx="0" cy="0"/>
        </a:xfrm>
      </p:grpSpPr>
      <p:pic>
        <p:nvPicPr>
          <p:cNvPr id="12" name="Picture 11" descr="ipad and hand and iphone.jpg"/>
          <p:cNvPicPr>
            <a:picLocks noChangeAspect="1"/>
          </p:cNvPicPr>
          <p:nvPr userDrawn="1"/>
        </p:nvPicPr>
        <p:blipFill rotWithShape="1">
          <a:blip r:embed="rId2" cstate="screen">
            <a:alphaModFix amt="40000"/>
            <a:extLst>
              <a:ext uri="{28A0092B-C50C-407E-A947-70E740481C1C}">
                <a14:useLocalDpi xmlns="" xmlns:a14="http://schemas.microsoft.com/office/drawing/2010/main"/>
              </a:ext>
            </a:extLst>
          </a:blip>
          <a:srcRect/>
          <a:stretch/>
        </p:blipFill>
        <p:spPr>
          <a:xfrm>
            <a:off x="8562" y="-3551"/>
            <a:ext cx="9135438" cy="5143662"/>
          </a:xfrm>
          <a:prstGeom prst="rect">
            <a:avLst/>
          </a:prstGeom>
        </p:spPr>
      </p:pic>
      <p:sp>
        <p:nvSpPr>
          <p:cNvPr id="13" name="Shape 17"/>
          <p:cNvSpPr/>
          <p:nvPr userDrawn="1"/>
        </p:nvSpPr>
        <p:spPr>
          <a:xfrm>
            <a:off x="1" y="-3388"/>
            <a:ext cx="9171433" cy="5143499"/>
          </a:xfrm>
          <a:prstGeom prst="rect">
            <a:avLst/>
          </a:prstGeom>
          <a:solidFill>
            <a:srgbClr val="2A8280">
              <a:alpha val="66666"/>
            </a:srgbClr>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 name="Shape 18"/>
          <p:cNvSpPr txBox="1">
            <a:spLocks noGrp="1"/>
          </p:cNvSpPr>
          <p:nvPr>
            <p:ph type="body" idx="1" hasCustomPrompt="1"/>
          </p:nvPr>
        </p:nvSpPr>
        <p:spPr>
          <a:xfrm>
            <a:off x="1057558" y="1630043"/>
            <a:ext cx="7538063" cy="1023936"/>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lt1"/>
              </a:buClr>
              <a:buFont typeface="Arial"/>
              <a:buNone/>
              <a:defRPr sz="3600" b="0" i="0" u="none" strike="noStrike" cap="none">
                <a:solidFill>
                  <a:schemeClr val="lt1"/>
                </a:solidFill>
                <a:latin typeface="HelveticaNeueLT Pro 35 Th"/>
                <a:ea typeface="Helvetica Neue"/>
                <a:cs typeface="HelveticaNeueLT Pro 35 Th"/>
                <a:sym typeface="Helvetica Neue"/>
              </a:defRPr>
            </a:lvl1pPr>
            <a:lvl2pPr marL="457200" marR="0" lvl="1" indent="0" algn="l" rtl="0">
              <a:spcBef>
                <a:spcPts val="560"/>
              </a:spcBef>
              <a:spcAft>
                <a:spcPts val="0"/>
              </a:spcAft>
              <a:buClr>
                <a:schemeClr val="lt1"/>
              </a:buClr>
              <a:buFont typeface="Arial"/>
              <a:buNone/>
              <a:defRPr sz="2800" b="0" i="0" u="none" strike="noStrike" cap="none">
                <a:solidFill>
                  <a:schemeClr val="lt1"/>
                </a:solidFill>
                <a:latin typeface="Arial"/>
                <a:ea typeface="Arial"/>
                <a:cs typeface="Arial"/>
                <a:sym typeface="Arial"/>
              </a:defRPr>
            </a:lvl2pPr>
            <a:lvl3pPr marL="914400" marR="0" lvl="2" indent="0" algn="l" rtl="0">
              <a:spcBef>
                <a:spcPts val="480"/>
              </a:spcBef>
              <a:spcAft>
                <a:spcPts val="0"/>
              </a:spcAft>
              <a:buClr>
                <a:schemeClr val="lt1"/>
              </a:buClr>
              <a:buFont typeface="Arial"/>
              <a:buNone/>
              <a:defRPr sz="2400" b="0" i="0" u="none" strike="noStrike" cap="none">
                <a:solidFill>
                  <a:schemeClr val="lt1"/>
                </a:solidFill>
                <a:latin typeface="Arial"/>
                <a:ea typeface="Arial"/>
                <a:cs typeface="Arial"/>
                <a:sym typeface="Arial"/>
              </a:defRPr>
            </a:lvl3pPr>
            <a:lvl4pPr marL="1371600" marR="0" lvl="3"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4pPr>
            <a:lvl5pPr marL="1828800" marR="0" lvl="4"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9pPr>
          </a:lstStyle>
          <a:p>
            <a:r>
              <a:rPr lang="en-US" dirty="0" smtClean="0"/>
              <a:t>Click to add text</a:t>
            </a:r>
            <a:endParaRPr dirty="0"/>
          </a:p>
        </p:txBody>
      </p:sp>
      <p:sp>
        <p:nvSpPr>
          <p:cNvPr id="10"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pic>
        <p:nvPicPr>
          <p:cNvPr id="7" name="Picture 6"/>
          <p:cNvPicPr>
            <a:picLocks noChangeAspect="1"/>
          </p:cNvPicPr>
          <p:nvPr userDrawn="1"/>
        </p:nvPicPr>
        <p:blipFill>
          <a:blip r:embed="rId3"/>
          <a:stretch>
            <a:fillRect/>
          </a:stretch>
        </p:blipFill>
        <p:spPr>
          <a:xfrm>
            <a:off x="136087" y="161608"/>
            <a:ext cx="984587" cy="176628"/>
          </a:xfrm>
          <a:prstGeom prst="rect">
            <a:avLst/>
          </a:prstGeom>
        </p:spPr>
      </p:pic>
    </p:spTree>
    <p:extLst>
      <p:ext uri="{BB962C8B-B14F-4D97-AF65-F5344CB8AC3E}">
        <p14:creationId xmlns="" xmlns:p14="http://schemas.microsoft.com/office/powerpoint/2010/main" val="67932532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3">
    <p:bg>
      <p:bgRef idx="1001">
        <a:schemeClr val="bg1"/>
      </p:bgRef>
    </p:bg>
    <p:spTree>
      <p:nvGrpSpPr>
        <p:cNvPr id="1" name="Shape 15"/>
        <p:cNvGrpSpPr/>
        <p:nvPr/>
      </p:nvGrpSpPr>
      <p:grpSpPr>
        <a:xfrm>
          <a:off x="0" y="0"/>
          <a:ext cx="0" cy="0"/>
          <a:chOff x="0" y="0"/>
          <a:chExt cx="0" cy="0"/>
        </a:xfrm>
      </p:grpSpPr>
      <p:pic>
        <p:nvPicPr>
          <p:cNvPr id="7" name="Picture 6"/>
          <p:cNvPicPr>
            <a:picLocks noChangeAspect="1"/>
          </p:cNvPicPr>
          <p:nvPr userDrawn="1"/>
        </p:nvPicPr>
        <p:blipFill rotWithShape="1">
          <a:blip r:embed="rId2" cstate="print">
            <a:alphaModFix amt="30000"/>
            <a:extLst>
              <a:ext uri="{28A0092B-C50C-407E-A947-70E740481C1C}">
                <a14:useLocalDpi xmlns="" xmlns:a14="http://schemas.microsoft.com/office/drawing/2010/main"/>
              </a:ext>
            </a:extLst>
          </a:blip>
          <a:srcRect/>
          <a:stretch/>
        </p:blipFill>
        <p:spPr>
          <a:xfrm>
            <a:off x="0" y="0"/>
            <a:ext cx="9171434" cy="5143500"/>
          </a:xfrm>
          <a:prstGeom prst="rect">
            <a:avLst/>
          </a:prstGeom>
        </p:spPr>
      </p:pic>
      <p:sp>
        <p:nvSpPr>
          <p:cNvPr id="16" name="Shape 17"/>
          <p:cNvSpPr/>
          <p:nvPr userDrawn="1"/>
        </p:nvSpPr>
        <p:spPr>
          <a:xfrm>
            <a:off x="1" y="0"/>
            <a:ext cx="9171433" cy="5161787"/>
          </a:xfrm>
          <a:prstGeom prst="rect">
            <a:avLst/>
          </a:prstGeom>
          <a:solidFill>
            <a:srgbClr val="2A8280">
              <a:alpha val="66666"/>
            </a:srgbClr>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 name="Shape 18"/>
          <p:cNvSpPr txBox="1">
            <a:spLocks noGrp="1"/>
          </p:cNvSpPr>
          <p:nvPr>
            <p:ph type="body" idx="1" hasCustomPrompt="1"/>
          </p:nvPr>
        </p:nvSpPr>
        <p:spPr>
          <a:xfrm>
            <a:off x="1057558" y="1630043"/>
            <a:ext cx="7170729" cy="1023936"/>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lt1"/>
              </a:buClr>
              <a:buFont typeface="Arial"/>
              <a:buNone/>
              <a:defRPr sz="3600" b="0" i="0" u="none" strike="noStrike" cap="none" baseline="0">
                <a:solidFill>
                  <a:schemeClr val="lt1"/>
                </a:solidFill>
                <a:latin typeface="HelveticaNeueLT Pro 35 Th"/>
                <a:ea typeface="Helvetica Neue"/>
                <a:cs typeface="HelveticaNeueLT Pro 35 Th"/>
                <a:sym typeface="Helvetica Neue"/>
              </a:defRPr>
            </a:lvl1pPr>
            <a:lvl2pPr marL="457200" marR="0" lvl="1" indent="0" algn="l" rtl="0">
              <a:spcBef>
                <a:spcPts val="560"/>
              </a:spcBef>
              <a:spcAft>
                <a:spcPts val="0"/>
              </a:spcAft>
              <a:buClr>
                <a:schemeClr val="lt1"/>
              </a:buClr>
              <a:buFont typeface="Arial"/>
              <a:buNone/>
              <a:defRPr sz="2800" b="0" i="0" u="none" strike="noStrike" cap="none">
                <a:solidFill>
                  <a:schemeClr val="lt1"/>
                </a:solidFill>
                <a:latin typeface="Arial"/>
                <a:ea typeface="Arial"/>
                <a:cs typeface="Arial"/>
                <a:sym typeface="Arial"/>
              </a:defRPr>
            </a:lvl2pPr>
            <a:lvl3pPr marL="914400" marR="0" lvl="2" indent="0" algn="l" rtl="0">
              <a:spcBef>
                <a:spcPts val="480"/>
              </a:spcBef>
              <a:spcAft>
                <a:spcPts val="0"/>
              </a:spcAft>
              <a:buClr>
                <a:schemeClr val="lt1"/>
              </a:buClr>
              <a:buFont typeface="Arial"/>
              <a:buNone/>
              <a:defRPr sz="2400" b="0" i="0" u="none" strike="noStrike" cap="none">
                <a:solidFill>
                  <a:schemeClr val="lt1"/>
                </a:solidFill>
                <a:latin typeface="Arial"/>
                <a:ea typeface="Arial"/>
                <a:cs typeface="Arial"/>
                <a:sym typeface="Arial"/>
              </a:defRPr>
            </a:lvl3pPr>
            <a:lvl4pPr marL="1371600" marR="0" lvl="3"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4pPr>
            <a:lvl5pPr marL="1828800" marR="0" lvl="4"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9pPr>
          </a:lstStyle>
          <a:p>
            <a:r>
              <a:rPr lang="en-US" dirty="0" smtClean="0"/>
              <a:t>Click to add text</a:t>
            </a:r>
            <a:endParaRPr dirty="0"/>
          </a:p>
        </p:txBody>
      </p:sp>
      <p:sp>
        <p:nvSpPr>
          <p:cNvPr id="10"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pic>
        <p:nvPicPr>
          <p:cNvPr id="8" name="Picture 7"/>
          <p:cNvPicPr>
            <a:picLocks noChangeAspect="1"/>
          </p:cNvPicPr>
          <p:nvPr userDrawn="1"/>
        </p:nvPicPr>
        <p:blipFill>
          <a:blip r:embed="rId3"/>
          <a:stretch>
            <a:fillRect/>
          </a:stretch>
        </p:blipFill>
        <p:spPr>
          <a:xfrm>
            <a:off x="136087" y="161608"/>
            <a:ext cx="984587" cy="176628"/>
          </a:xfrm>
          <a:prstGeom prst="rect">
            <a:avLst/>
          </a:prstGeom>
        </p:spPr>
      </p:pic>
    </p:spTree>
    <p:extLst>
      <p:ext uri="{BB962C8B-B14F-4D97-AF65-F5344CB8AC3E}">
        <p14:creationId xmlns="" xmlns:p14="http://schemas.microsoft.com/office/powerpoint/2010/main" val="14578105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ey Message 1">
    <p:spTree>
      <p:nvGrpSpPr>
        <p:cNvPr id="1" name="Shape 44"/>
        <p:cNvGrpSpPr/>
        <p:nvPr/>
      </p:nvGrpSpPr>
      <p:grpSpPr>
        <a:xfrm>
          <a:off x="0" y="0"/>
          <a:ext cx="0" cy="0"/>
          <a:chOff x="0" y="0"/>
          <a:chExt cx="0" cy="0"/>
        </a:xfrm>
      </p:grpSpPr>
      <p:pic>
        <p:nvPicPr>
          <p:cNvPr id="29" name="Picture 28" descr="columns modern.jpg"/>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8565" y="0"/>
            <a:ext cx="9135435" cy="5143500"/>
          </a:xfrm>
          <a:prstGeom prst="rect">
            <a:avLst/>
          </a:prstGeom>
        </p:spPr>
      </p:pic>
      <p:sp>
        <p:nvSpPr>
          <p:cNvPr id="28" name="Rectangle 27"/>
          <p:cNvSpPr/>
          <p:nvPr userDrawn="1"/>
        </p:nvSpPr>
        <p:spPr>
          <a:xfrm>
            <a:off x="0" y="0"/>
            <a:ext cx="9144000" cy="5166360"/>
          </a:xfrm>
          <a:prstGeom prst="rect">
            <a:avLst/>
          </a:prstGeom>
          <a:solidFill>
            <a:srgbClr val="000000">
              <a:alpha val="74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5" name="Shape 45"/>
          <p:cNvSpPr txBox="1">
            <a:spLocks noGrp="1"/>
          </p:cNvSpPr>
          <p:nvPr>
            <p:ph type="body" idx="1" hasCustomPrompt="1"/>
          </p:nvPr>
        </p:nvSpPr>
        <p:spPr>
          <a:xfrm>
            <a:off x="1043573" y="1687767"/>
            <a:ext cx="7506181" cy="1947448"/>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chemeClr val="dk1"/>
              </a:buClr>
              <a:buSzPct val="70000"/>
              <a:buFont typeface="Arial"/>
              <a:buNone/>
              <a:defRPr sz="2400" b="0" i="0" u="none" strike="noStrike" cap="none" baseline="0">
                <a:solidFill>
                  <a:srgbClr val="FFFFFF"/>
                </a:solidFill>
                <a:latin typeface="HelveticaNeueLT Pro 35 Th"/>
                <a:ea typeface="Helvetica Neue"/>
                <a:cs typeface="HelveticaNeueLT Pro 35 Th"/>
                <a:sym typeface="Helvetica Neue"/>
              </a:defRPr>
            </a:lvl1pPr>
            <a:lvl2pPr marL="514350" marR="0" lvl="1" indent="-174625" algn="l" rtl="0">
              <a:spcBef>
                <a:spcPts val="200"/>
              </a:spcBef>
              <a:spcAft>
                <a:spcPts val="600"/>
              </a:spcAft>
              <a:buClr>
                <a:schemeClr val="bg1"/>
              </a:buClr>
              <a:buSzPct val="70000"/>
              <a:buFont typeface="Arial"/>
              <a:buChar char="•"/>
              <a:defRPr sz="1800" b="0" i="0" u="none" strike="noStrike" cap="none" baseline="0">
                <a:solidFill>
                  <a:srgbClr val="FFFFFF"/>
                </a:solidFill>
                <a:latin typeface="HelveticaNeueLT Pro 35 Th"/>
                <a:ea typeface="Helvetica Neue"/>
                <a:cs typeface="HelveticaNeueLT Pro 35 Th"/>
                <a:sym typeface="Helvetica Neue"/>
              </a:defRPr>
            </a:lvl2pPr>
            <a:lvl3pPr marL="854075" marR="0" lvl="2" indent="-165100" algn="l" rtl="0">
              <a:spcBef>
                <a:spcPts val="200"/>
              </a:spcBef>
              <a:spcAft>
                <a:spcPts val="600"/>
              </a:spcAft>
              <a:buClr>
                <a:schemeClr val="bg1"/>
              </a:buClr>
              <a:buSzPct val="70000"/>
              <a:buFont typeface="Lucida Grande"/>
              <a:buChar char="-"/>
              <a:tabLst/>
              <a:defRPr sz="1400" b="0" i="0" u="none" strike="noStrike" cap="none" baseline="0">
                <a:solidFill>
                  <a:srgbClr val="FFFFFF"/>
                </a:solidFill>
                <a:latin typeface="HelveticaNeueLT Pro 45 Lt"/>
                <a:ea typeface="Arial"/>
                <a:cs typeface="HelveticaNeueLT Pro 45 Lt"/>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dirty="0" smtClean="0"/>
              <a:t>Second level content</a:t>
            </a:r>
          </a:p>
          <a:p>
            <a:pPr lvl="1"/>
            <a:r>
              <a:rPr lang="en-US" dirty="0" smtClean="0"/>
              <a:t>Second level content</a:t>
            </a:r>
          </a:p>
          <a:p>
            <a:pPr lvl="2"/>
            <a:r>
              <a:rPr lang="en-US" dirty="0" smtClean="0"/>
              <a:t>Third level content</a:t>
            </a:r>
          </a:p>
        </p:txBody>
      </p:sp>
      <p:sp>
        <p:nvSpPr>
          <p:cNvPr id="46" name="Shape 46"/>
          <p:cNvSpPr txBox="1">
            <a:spLocks noGrp="1"/>
          </p:cNvSpPr>
          <p:nvPr>
            <p:ph type="body" idx="2" hasCustomPrompt="1"/>
          </p:nvPr>
        </p:nvSpPr>
        <p:spPr>
          <a:xfrm>
            <a:off x="1054522" y="694323"/>
            <a:ext cx="7506181" cy="564861"/>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rgbClr val="F69264"/>
              </a:buClr>
              <a:buFont typeface="Arial"/>
              <a:buNone/>
              <a:defRPr sz="3600" b="0" i="0" u="none" strike="noStrike" cap="none">
                <a:solidFill>
                  <a:srgbClr val="FFFFFF"/>
                </a:solidFill>
                <a:latin typeface="HelveticaNeueLT Pro 35 Th"/>
                <a:ea typeface="Helvetica Neue"/>
                <a:cs typeface="HelveticaNeueLT Pro 35 Th"/>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30"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pic>
        <p:nvPicPr>
          <p:cNvPr id="31" name="Picture 30"/>
          <p:cNvPicPr>
            <a:picLocks noChangeAspect="1"/>
          </p:cNvPicPr>
          <p:nvPr userDrawn="1"/>
        </p:nvPicPr>
        <p:blipFill>
          <a:blip r:embed="rId3"/>
          <a:stretch>
            <a:fillRect/>
          </a:stretch>
        </p:blipFill>
        <p:spPr>
          <a:xfrm>
            <a:off x="136087" y="161608"/>
            <a:ext cx="984587" cy="176628"/>
          </a:xfrm>
          <a:prstGeom prst="rect">
            <a:avLst/>
          </a:prstGeom>
        </p:spPr>
      </p:pic>
    </p:spTree>
    <p:extLst>
      <p:ext uri="{BB962C8B-B14F-4D97-AF65-F5344CB8AC3E}">
        <p14:creationId xmlns="" xmlns:p14="http://schemas.microsoft.com/office/powerpoint/2010/main" val="386200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ey Message 2">
    <p:spTree>
      <p:nvGrpSpPr>
        <p:cNvPr id="1" name="Shape 44"/>
        <p:cNvGrpSpPr/>
        <p:nvPr/>
      </p:nvGrpSpPr>
      <p:grpSpPr>
        <a:xfrm>
          <a:off x="0" y="0"/>
          <a:ext cx="0" cy="0"/>
          <a:chOff x="0" y="0"/>
          <a:chExt cx="0" cy="0"/>
        </a:xfrm>
      </p:grpSpPr>
      <p:pic>
        <p:nvPicPr>
          <p:cNvPr id="10" name="Picture 9" descr="hero-what-we-do-1.jpg"/>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0" y="0"/>
            <a:ext cx="9139238" cy="5143500"/>
          </a:xfrm>
          <a:prstGeom prst="rect">
            <a:avLst/>
          </a:prstGeom>
        </p:spPr>
      </p:pic>
      <p:sp>
        <p:nvSpPr>
          <p:cNvPr id="9" name="Rectangle 8"/>
          <p:cNvSpPr/>
          <p:nvPr userDrawn="1"/>
        </p:nvSpPr>
        <p:spPr>
          <a:xfrm>
            <a:off x="0" y="0"/>
            <a:ext cx="9144000" cy="5166360"/>
          </a:xfrm>
          <a:prstGeom prst="rect">
            <a:avLst/>
          </a:prstGeom>
          <a:solidFill>
            <a:srgbClr val="000000">
              <a:alpha val="5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5" name="Shape 45"/>
          <p:cNvSpPr txBox="1">
            <a:spLocks noGrp="1"/>
          </p:cNvSpPr>
          <p:nvPr>
            <p:ph type="body" idx="1" hasCustomPrompt="1"/>
          </p:nvPr>
        </p:nvSpPr>
        <p:spPr>
          <a:xfrm>
            <a:off x="1043573" y="1687767"/>
            <a:ext cx="7506181" cy="1947448"/>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chemeClr val="dk1"/>
              </a:buClr>
              <a:buSzPct val="70000"/>
              <a:buFont typeface="Arial"/>
              <a:buNone/>
              <a:defRPr sz="2400" b="0" i="0" u="none" strike="noStrike" cap="none" baseline="0">
                <a:solidFill>
                  <a:srgbClr val="FFFFFF"/>
                </a:solidFill>
                <a:latin typeface="HelveticaNeueLT Pro 35 Th"/>
                <a:ea typeface="Helvetica Neue"/>
                <a:cs typeface="HelveticaNeueLT Pro 35 Th"/>
                <a:sym typeface="Helvetica Neue"/>
              </a:defRPr>
            </a:lvl1pPr>
            <a:lvl2pPr marL="514350" marR="0" lvl="1" indent="-174625" algn="l" rtl="0">
              <a:spcBef>
                <a:spcPts val="200"/>
              </a:spcBef>
              <a:spcAft>
                <a:spcPts val="600"/>
              </a:spcAft>
              <a:buClr>
                <a:schemeClr val="bg1"/>
              </a:buClr>
              <a:buSzPct val="70000"/>
              <a:buFont typeface="Arial"/>
              <a:buChar char="•"/>
              <a:defRPr sz="1800" b="0" i="0" u="none" strike="noStrike" cap="none" baseline="0">
                <a:solidFill>
                  <a:srgbClr val="FFFFFF"/>
                </a:solidFill>
                <a:latin typeface="HelveticaNeueLT Pro 35 Th"/>
                <a:ea typeface="Helvetica Neue"/>
                <a:cs typeface="HelveticaNeueLT Pro 35 Th"/>
                <a:sym typeface="Helvetica Neue"/>
              </a:defRPr>
            </a:lvl2pPr>
            <a:lvl3pPr marL="854075" marR="0" lvl="2" indent="-165100" algn="l" rtl="0">
              <a:spcBef>
                <a:spcPts val="200"/>
              </a:spcBef>
              <a:spcAft>
                <a:spcPts val="600"/>
              </a:spcAft>
              <a:buClr>
                <a:schemeClr val="bg1"/>
              </a:buClr>
              <a:buSzPct val="70000"/>
              <a:buFont typeface="Lucida Grande"/>
              <a:buChar char="-"/>
              <a:tabLst/>
              <a:defRPr sz="1400" b="0" i="0" u="none" strike="noStrike" cap="none" baseline="0">
                <a:solidFill>
                  <a:srgbClr val="FFFFFF"/>
                </a:solidFill>
                <a:latin typeface="HelveticaNeueLT Pro 45 Lt"/>
                <a:ea typeface="Arial"/>
                <a:cs typeface="HelveticaNeueLT Pro 45 Lt"/>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dirty="0" smtClean="0"/>
              <a:t>Second level content</a:t>
            </a:r>
          </a:p>
          <a:p>
            <a:pPr lvl="1"/>
            <a:r>
              <a:rPr lang="en-US" dirty="0" smtClean="0"/>
              <a:t>Second level content</a:t>
            </a:r>
          </a:p>
          <a:p>
            <a:pPr lvl="2"/>
            <a:r>
              <a:rPr lang="en-US" dirty="0" smtClean="0"/>
              <a:t>Third level content</a:t>
            </a:r>
          </a:p>
        </p:txBody>
      </p:sp>
      <p:sp>
        <p:nvSpPr>
          <p:cNvPr id="46" name="Shape 46"/>
          <p:cNvSpPr txBox="1">
            <a:spLocks noGrp="1"/>
          </p:cNvSpPr>
          <p:nvPr>
            <p:ph type="body" idx="2" hasCustomPrompt="1"/>
          </p:nvPr>
        </p:nvSpPr>
        <p:spPr>
          <a:xfrm>
            <a:off x="1054522" y="694323"/>
            <a:ext cx="7506181" cy="564861"/>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rgbClr val="F69264"/>
              </a:buClr>
              <a:buFont typeface="Arial"/>
              <a:buNone/>
              <a:defRPr sz="3600" b="0" i="0" u="none" strike="noStrike" cap="none">
                <a:solidFill>
                  <a:srgbClr val="FFFFFF"/>
                </a:solidFill>
                <a:latin typeface="HelveticaNeueLT Pro 35 Th"/>
                <a:ea typeface="Helvetica Neue"/>
                <a:cs typeface="HelveticaNeueLT Pro 35 Th"/>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pic>
        <p:nvPicPr>
          <p:cNvPr id="8" name="Picture 7"/>
          <p:cNvPicPr>
            <a:picLocks noChangeAspect="1"/>
          </p:cNvPicPr>
          <p:nvPr userDrawn="1"/>
        </p:nvPicPr>
        <p:blipFill>
          <a:blip r:embed="rId3"/>
          <a:stretch>
            <a:fillRect/>
          </a:stretch>
        </p:blipFill>
        <p:spPr>
          <a:xfrm>
            <a:off x="136087" y="161608"/>
            <a:ext cx="984587" cy="176628"/>
          </a:xfrm>
          <a:prstGeom prst="rect">
            <a:avLst/>
          </a:prstGeom>
        </p:spPr>
      </p:pic>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chemeClr val="tx1"/>
                </a:solidFill>
                <a:latin typeface="HelveticaNeueLT Pro 45 Lt"/>
                <a:ea typeface="Helvetica Neue"/>
                <a:cs typeface="HelveticaNeueLT Pro 45 Lt"/>
                <a:sym typeface="Helvetica Neue"/>
              </a:rPr>
              <a:t>Confidential</a:t>
            </a:r>
          </a:p>
        </p:txBody>
      </p:sp>
      <p:sp>
        <p:nvSpPr>
          <p:cNvPr id="7"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Tree>
    <p:extLst>
      <p:ext uri="{BB962C8B-B14F-4D97-AF65-F5344CB8AC3E}">
        <p14:creationId xmlns="" xmlns:p14="http://schemas.microsoft.com/office/powerpoint/2010/main" val="303640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Key Message 3">
    <p:spTree>
      <p:nvGrpSpPr>
        <p:cNvPr id="1" name="Shape 44"/>
        <p:cNvGrpSpPr/>
        <p:nvPr/>
      </p:nvGrpSpPr>
      <p:grpSpPr>
        <a:xfrm>
          <a:off x="0" y="0"/>
          <a:ext cx="0" cy="0"/>
          <a:chOff x="0" y="0"/>
          <a:chExt cx="0" cy="0"/>
        </a:xfrm>
      </p:grpSpPr>
      <p:pic>
        <p:nvPicPr>
          <p:cNvPr id="12" name="Picture 11" descr="03.jpg"/>
          <p:cNvPicPr>
            <a:picLocks noChangeAspect="1"/>
          </p:cNvPicPr>
          <p:nvPr userDrawn="1"/>
        </p:nvPicPr>
        <p:blipFill rotWithShape="1">
          <a:blip r:embed="rId2" cstate="screen">
            <a:alphaModFix amt="87000"/>
            <a:extLst>
              <a:ext uri="{28A0092B-C50C-407E-A947-70E740481C1C}">
                <a14:useLocalDpi xmlns="" xmlns:a14="http://schemas.microsoft.com/office/drawing/2010/main"/>
              </a:ext>
            </a:extLst>
          </a:blip>
          <a:srcRect/>
          <a:stretch/>
        </p:blipFill>
        <p:spPr>
          <a:xfrm>
            <a:off x="-2" y="7"/>
            <a:ext cx="9144001" cy="5143494"/>
          </a:xfrm>
          <a:prstGeom prst="rect">
            <a:avLst/>
          </a:prstGeom>
        </p:spPr>
      </p:pic>
      <p:sp>
        <p:nvSpPr>
          <p:cNvPr id="11" name="Rectangle 10"/>
          <p:cNvSpPr/>
          <p:nvPr userDrawn="1"/>
        </p:nvSpPr>
        <p:spPr>
          <a:xfrm>
            <a:off x="0" y="-11332"/>
            <a:ext cx="9144000" cy="5166360"/>
          </a:xfrm>
          <a:prstGeom prst="rect">
            <a:avLst/>
          </a:prstGeom>
          <a:solidFill>
            <a:srgbClr val="000000">
              <a:alpha val="78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5" name="Shape 45"/>
          <p:cNvSpPr txBox="1">
            <a:spLocks noGrp="1"/>
          </p:cNvSpPr>
          <p:nvPr>
            <p:ph type="body" idx="1" hasCustomPrompt="1"/>
          </p:nvPr>
        </p:nvSpPr>
        <p:spPr>
          <a:xfrm>
            <a:off x="1043573" y="1687767"/>
            <a:ext cx="7506181" cy="1947448"/>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chemeClr val="dk1"/>
              </a:buClr>
              <a:buSzPct val="70000"/>
              <a:buFont typeface="Arial"/>
              <a:buNone/>
              <a:defRPr sz="2400" b="0" i="0" u="none" strike="noStrike" cap="none" baseline="0">
                <a:solidFill>
                  <a:srgbClr val="FFFFFF"/>
                </a:solidFill>
                <a:latin typeface="HelveticaNeueLT Pro 35 Th"/>
                <a:ea typeface="Helvetica Neue"/>
                <a:cs typeface="HelveticaNeueLT Pro 35 Th"/>
                <a:sym typeface="Helvetica Neue"/>
              </a:defRPr>
            </a:lvl1pPr>
            <a:lvl2pPr marL="514350" marR="0" lvl="1" indent="-174625" algn="l" rtl="0">
              <a:spcBef>
                <a:spcPts val="200"/>
              </a:spcBef>
              <a:spcAft>
                <a:spcPts val="600"/>
              </a:spcAft>
              <a:buClr>
                <a:schemeClr val="bg1"/>
              </a:buClr>
              <a:buSzPct val="70000"/>
              <a:buFont typeface="Arial"/>
              <a:buChar char="•"/>
              <a:defRPr sz="1800" b="0" i="0" u="none" strike="noStrike" cap="none" baseline="0">
                <a:solidFill>
                  <a:srgbClr val="FFFFFF"/>
                </a:solidFill>
                <a:latin typeface="HelveticaNeueLT Pro 35 Th"/>
                <a:ea typeface="Helvetica Neue"/>
                <a:cs typeface="HelveticaNeueLT Pro 35 Th"/>
                <a:sym typeface="Helvetica Neue"/>
              </a:defRPr>
            </a:lvl2pPr>
            <a:lvl3pPr marL="854075" marR="0" lvl="2" indent="-165100" algn="l" rtl="0">
              <a:spcBef>
                <a:spcPts val="200"/>
              </a:spcBef>
              <a:spcAft>
                <a:spcPts val="600"/>
              </a:spcAft>
              <a:buClr>
                <a:schemeClr val="bg1"/>
              </a:buClr>
              <a:buSzPct val="70000"/>
              <a:buFont typeface="Lucida Grande"/>
              <a:buChar char="-"/>
              <a:tabLst/>
              <a:defRPr sz="1400" b="0" i="0" u="none" strike="noStrike" cap="none" baseline="0">
                <a:solidFill>
                  <a:srgbClr val="FFFFFF"/>
                </a:solidFill>
                <a:latin typeface="HelveticaNeueLT Pro 45 Lt"/>
                <a:ea typeface="Arial"/>
                <a:cs typeface="HelveticaNeueLT Pro 45 Lt"/>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dirty="0" smtClean="0"/>
              <a:t>Second level content</a:t>
            </a:r>
          </a:p>
          <a:p>
            <a:pPr lvl="1"/>
            <a:r>
              <a:rPr lang="en-US" dirty="0" smtClean="0"/>
              <a:t>Second level content</a:t>
            </a:r>
          </a:p>
          <a:p>
            <a:pPr lvl="2"/>
            <a:r>
              <a:rPr lang="en-US" dirty="0" smtClean="0"/>
              <a:t>Third level content</a:t>
            </a:r>
          </a:p>
        </p:txBody>
      </p:sp>
      <p:sp>
        <p:nvSpPr>
          <p:cNvPr id="46" name="Shape 46"/>
          <p:cNvSpPr txBox="1">
            <a:spLocks noGrp="1"/>
          </p:cNvSpPr>
          <p:nvPr>
            <p:ph type="body" idx="2" hasCustomPrompt="1"/>
          </p:nvPr>
        </p:nvSpPr>
        <p:spPr>
          <a:xfrm>
            <a:off x="1054522" y="694323"/>
            <a:ext cx="7506181" cy="564861"/>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rgbClr val="F69264"/>
              </a:buClr>
              <a:buFont typeface="Arial"/>
              <a:buNone/>
              <a:defRPr sz="3600" b="0" i="0" u="none" strike="noStrike" cap="none">
                <a:solidFill>
                  <a:srgbClr val="FFFFFF"/>
                </a:solidFill>
                <a:latin typeface="HelveticaNeueLT Pro 35 Th"/>
                <a:ea typeface="Helvetica Neue"/>
                <a:cs typeface="HelveticaNeueLT Pro 35 Th"/>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pic>
        <p:nvPicPr>
          <p:cNvPr id="8" name="Picture 7"/>
          <p:cNvPicPr>
            <a:picLocks noChangeAspect="1"/>
          </p:cNvPicPr>
          <p:nvPr userDrawn="1"/>
        </p:nvPicPr>
        <p:blipFill>
          <a:blip r:embed="rId3"/>
          <a:stretch>
            <a:fillRect/>
          </a:stretch>
        </p:blipFill>
        <p:spPr>
          <a:xfrm>
            <a:off x="136087" y="161608"/>
            <a:ext cx="984587" cy="176628"/>
          </a:xfrm>
          <a:prstGeom prst="rect">
            <a:avLst/>
          </a:prstGeom>
        </p:spPr>
      </p:pic>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Tree>
    <p:extLst>
      <p:ext uri="{BB962C8B-B14F-4D97-AF65-F5344CB8AC3E}">
        <p14:creationId xmlns="" xmlns:p14="http://schemas.microsoft.com/office/powerpoint/2010/main" val="322872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Message 4">
    <p:spTree>
      <p:nvGrpSpPr>
        <p:cNvPr id="1" name="Shape 44"/>
        <p:cNvGrpSpPr/>
        <p:nvPr/>
      </p:nvGrpSpPr>
      <p:grpSpPr>
        <a:xfrm>
          <a:off x="0" y="0"/>
          <a:ext cx="0" cy="0"/>
          <a:chOff x="0" y="0"/>
          <a:chExt cx="0" cy="0"/>
        </a:xfrm>
      </p:grpSpPr>
      <p:pic>
        <p:nvPicPr>
          <p:cNvPr id="10" name="Picture 9" descr="avid_.jpg"/>
          <p:cNvPicPr>
            <a:picLocks noChangeAspect="1"/>
          </p:cNvPicPr>
          <p:nvPr userDrawn="1"/>
        </p:nvPicPr>
        <p:blipFill rotWithShape="1">
          <a:blip r:embed="rId2" cstate="print">
            <a:extLst>
              <a:ext uri="{28A0092B-C50C-407E-A947-70E740481C1C}">
                <a14:useLocalDpi xmlns="" xmlns:a14="http://schemas.microsoft.com/office/drawing/2010/main"/>
              </a:ext>
            </a:extLst>
          </a:blip>
          <a:srcRect t="1125"/>
          <a:stretch/>
        </p:blipFill>
        <p:spPr>
          <a:xfrm>
            <a:off x="8565" y="0"/>
            <a:ext cx="9135435" cy="5143500"/>
          </a:xfrm>
          <a:prstGeom prst="rect">
            <a:avLst/>
          </a:prstGeom>
        </p:spPr>
      </p:pic>
      <p:sp>
        <p:nvSpPr>
          <p:cNvPr id="9" name="Rectangle 8"/>
          <p:cNvSpPr/>
          <p:nvPr userDrawn="1"/>
        </p:nvSpPr>
        <p:spPr>
          <a:xfrm>
            <a:off x="0" y="-11339"/>
            <a:ext cx="9162288" cy="5166360"/>
          </a:xfrm>
          <a:prstGeom prst="rect">
            <a:avLst/>
          </a:prstGeom>
          <a:solidFill>
            <a:srgbClr val="000000">
              <a:alpha val="8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5" name="Shape 45"/>
          <p:cNvSpPr txBox="1">
            <a:spLocks noGrp="1"/>
          </p:cNvSpPr>
          <p:nvPr>
            <p:ph type="body" idx="1" hasCustomPrompt="1"/>
          </p:nvPr>
        </p:nvSpPr>
        <p:spPr>
          <a:xfrm>
            <a:off x="1043573" y="1687767"/>
            <a:ext cx="7506181" cy="1947448"/>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chemeClr val="dk1"/>
              </a:buClr>
              <a:buSzPct val="70000"/>
              <a:buFont typeface="Arial"/>
              <a:buNone/>
              <a:defRPr sz="2400" b="0" i="0" u="none" strike="noStrike" cap="none" baseline="0">
                <a:solidFill>
                  <a:srgbClr val="FFFFFF"/>
                </a:solidFill>
                <a:latin typeface="HelveticaNeueLT Pro 35 Th"/>
                <a:ea typeface="Helvetica Neue"/>
                <a:cs typeface="HelveticaNeueLT Pro 35 Th"/>
                <a:sym typeface="Helvetica Neue"/>
              </a:defRPr>
            </a:lvl1pPr>
            <a:lvl2pPr marL="514350" marR="0" lvl="1" indent="-174625" algn="l" rtl="0">
              <a:spcBef>
                <a:spcPts val="200"/>
              </a:spcBef>
              <a:spcAft>
                <a:spcPts val="600"/>
              </a:spcAft>
              <a:buClr>
                <a:schemeClr val="bg1"/>
              </a:buClr>
              <a:buSzPct val="70000"/>
              <a:buFont typeface="Arial"/>
              <a:buChar char="•"/>
              <a:defRPr sz="1800" b="0" i="0" u="none" strike="noStrike" cap="none" baseline="0">
                <a:solidFill>
                  <a:srgbClr val="FFFFFF"/>
                </a:solidFill>
                <a:latin typeface="HelveticaNeueLT Pro 35 Th"/>
                <a:ea typeface="Helvetica Neue"/>
                <a:cs typeface="HelveticaNeueLT Pro 35 Th"/>
                <a:sym typeface="Helvetica Neue"/>
              </a:defRPr>
            </a:lvl2pPr>
            <a:lvl3pPr marL="854075" marR="0" lvl="2" indent="-165100" algn="l" rtl="0">
              <a:spcBef>
                <a:spcPts val="200"/>
              </a:spcBef>
              <a:spcAft>
                <a:spcPts val="600"/>
              </a:spcAft>
              <a:buClr>
                <a:schemeClr val="bg1"/>
              </a:buClr>
              <a:buSzPct val="70000"/>
              <a:buFont typeface="Lucida Grande"/>
              <a:buChar char="-"/>
              <a:tabLst/>
              <a:defRPr sz="1400" b="0" i="0" u="none" strike="noStrike" cap="none" baseline="0">
                <a:solidFill>
                  <a:srgbClr val="FFFFFF"/>
                </a:solidFill>
                <a:latin typeface="HelveticaNeueLT Pro 45 Lt"/>
                <a:ea typeface="Arial"/>
                <a:cs typeface="HelveticaNeueLT Pro 45 Lt"/>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dirty="0" smtClean="0"/>
              <a:t>Second level content</a:t>
            </a:r>
          </a:p>
          <a:p>
            <a:pPr lvl="1"/>
            <a:r>
              <a:rPr lang="en-US" dirty="0" smtClean="0"/>
              <a:t>Second level content</a:t>
            </a:r>
          </a:p>
          <a:p>
            <a:pPr lvl="2"/>
            <a:r>
              <a:rPr lang="en-US" dirty="0" smtClean="0"/>
              <a:t>Third level content</a:t>
            </a:r>
          </a:p>
        </p:txBody>
      </p:sp>
      <p:sp>
        <p:nvSpPr>
          <p:cNvPr id="46" name="Shape 46"/>
          <p:cNvSpPr txBox="1">
            <a:spLocks noGrp="1"/>
          </p:cNvSpPr>
          <p:nvPr>
            <p:ph type="body" idx="2" hasCustomPrompt="1"/>
          </p:nvPr>
        </p:nvSpPr>
        <p:spPr>
          <a:xfrm>
            <a:off x="1054522" y="694323"/>
            <a:ext cx="7506181" cy="564861"/>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rgbClr val="F69264"/>
              </a:buClr>
              <a:buFont typeface="Arial"/>
              <a:buNone/>
              <a:defRPr sz="3600" b="0" i="0" u="none" strike="noStrike" cap="none">
                <a:solidFill>
                  <a:srgbClr val="FFFFFF"/>
                </a:solidFill>
                <a:latin typeface="HelveticaNeueLT Pro 35 Th"/>
                <a:ea typeface="Helvetica Neue"/>
                <a:cs typeface="HelveticaNeueLT Pro 35 Th"/>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pic>
        <p:nvPicPr>
          <p:cNvPr id="8" name="Picture 7"/>
          <p:cNvPicPr>
            <a:picLocks noChangeAspect="1"/>
          </p:cNvPicPr>
          <p:nvPr userDrawn="1"/>
        </p:nvPicPr>
        <p:blipFill>
          <a:blip r:embed="rId3"/>
          <a:stretch>
            <a:fillRect/>
          </a:stretch>
        </p:blipFill>
        <p:spPr>
          <a:xfrm>
            <a:off x="136087" y="161608"/>
            <a:ext cx="984587" cy="176628"/>
          </a:xfrm>
          <a:prstGeom prst="rect">
            <a:avLst/>
          </a:prstGeom>
        </p:spPr>
      </p:pic>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Tree>
    <p:extLst>
      <p:ext uri="{BB962C8B-B14F-4D97-AF65-F5344CB8AC3E}">
        <p14:creationId xmlns="" xmlns:p14="http://schemas.microsoft.com/office/powerpoint/2010/main" val="221071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ey Message 5">
    <p:spTree>
      <p:nvGrpSpPr>
        <p:cNvPr id="1" name="Shape 44"/>
        <p:cNvGrpSpPr/>
        <p:nvPr/>
      </p:nvGrpSpPr>
      <p:grpSpPr>
        <a:xfrm>
          <a:off x="0" y="0"/>
          <a:ext cx="0" cy="0"/>
          <a:chOff x="0" y="0"/>
          <a:chExt cx="0" cy="0"/>
        </a:xfrm>
      </p:grpSpPr>
      <p:pic>
        <p:nvPicPr>
          <p:cNvPr id="12" name="image61.png" descr="citylights (1).jpg"/>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0" y="0"/>
            <a:ext cx="9144000" cy="5143500"/>
          </a:xfrm>
          <a:prstGeom prst="rect">
            <a:avLst/>
          </a:prstGeom>
          <a:ln w="3175">
            <a:miter lim="400000"/>
          </a:ln>
        </p:spPr>
      </p:pic>
      <p:sp>
        <p:nvSpPr>
          <p:cNvPr id="11" name="Rectangle 10"/>
          <p:cNvSpPr/>
          <p:nvPr userDrawn="1"/>
        </p:nvSpPr>
        <p:spPr>
          <a:xfrm>
            <a:off x="0" y="0"/>
            <a:ext cx="9162288" cy="5161576"/>
          </a:xfrm>
          <a:prstGeom prst="rect">
            <a:avLst/>
          </a:prstGeom>
          <a:solidFill>
            <a:srgbClr val="000000">
              <a:alpha val="74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5" name="Shape 45"/>
          <p:cNvSpPr txBox="1">
            <a:spLocks noGrp="1"/>
          </p:cNvSpPr>
          <p:nvPr>
            <p:ph type="body" idx="1" hasCustomPrompt="1"/>
          </p:nvPr>
        </p:nvSpPr>
        <p:spPr>
          <a:xfrm>
            <a:off x="1043573" y="1687767"/>
            <a:ext cx="7506181" cy="1947448"/>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chemeClr val="dk1"/>
              </a:buClr>
              <a:buSzPct val="70000"/>
              <a:buFont typeface="Arial"/>
              <a:buNone/>
              <a:defRPr sz="2400" b="0" i="0" u="none" strike="noStrike" cap="none" baseline="0">
                <a:solidFill>
                  <a:srgbClr val="FFFFFF"/>
                </a:solidFill>
                <a:latin typeface="HelveticaNeueLT Pro 35 Th"/>
                <a:ea typeface="Helvetica Neue"/>
                <a:cs typeface="HelveticaNeueLT Pro 35 Th"/>
                <a:sym typeface="Helvetica Neue"/>
              </a:defRPr>
            </a:lvl1pPr>
            <a:lvl2pPr marL="514350" marR="0" lvl="1" indent="-174625" algn="l" rtl="0">
              <a:spcBef>
                <a:spcPts val="200"/>
              </a:spcBef>
              <a:spcAft>
                <a:spcPts val="600"/>
              </a:spcAft>
              <a:buClr>
                <a:schemeClr val="bg1"/>
              </a:buClr>
              <a:buSzPct val="70000"/>
              <a:buFont typeface="Arial"/>
              <a:buChar char="•"/>
              <a:defRPr sz="1800" b="0" i="0" u="none" strike="noStrike" cap="none" baseline="0">
                <a:solidFill>
                  <a:srgbClr val="FFFFFF"/>
                </a:solidFill>
                <a:latin typeface="HelveticaNeueLT Pro 35 Th"/>
                <a:ea typeface="Helvetica Neue"/>
                <a:cs typeface="HelveticaNeueLT Pro 35 Th"/>
                <a:sym typeface="Helvetica Neue"/>
              </a:defRPr>
            </a:lvl2pPr>
            <a:lvl3pPr marL="854075" marR="0" lvl="2" indent="-165100" algn="l" rtl="0">
              <a:spcBef>
                <a:spcPts val="200"/>
              </a:spcBef>
              <a:spcAft>
                <a:spcPts val="600"/>
              </a:spcAft>
              <a:buClr>
                <a:schemeClr val="bg1"/>
              </a:buClr>
              <a:buSzPct val="70000"/>
              <a:buFont typeface="Lucida Grande"/>
              <a:buChar char="-"/>
              <a:tabLst/>
              <a:defRPr sz="1400" b="0" i="0" u="none" strike="noStrike" cap="none" baseline="0">
                <a:solidFill>
                  <a:srgbClr val="FFFFFF"/>
                </a:solidFill>
                <a:latin typeface="HelveticaNeueLT Pro 45 Lt"/>
                <a:ea typeface="Arial"/>
                <a:cs typeface="HelveticaNeueLT Pro 45 Lt"/>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p>
          <a:p>
            <a:pPr lvl="1"/>
            <a:r>
              <a:rPr lang="en-US" dirty="0" smtClean="0"/>
              <a:t>Second level content</a:t>
            </a:r>
          </a:p>
          <a:p>
            <a:pPr lvl="1"/>
            <a:r>
              <a:rPr lang="en-US" dirty="0" smtClean="0"/>
              <a:t>Second level content</a:t>
            </a:r>
          </a:p>
          <a:p>
            <a:pPr lvl="2"/>
            <a:r>
              <a:rPr lang="en-US" dirty="0" smtClean="0"/>
              <a:t>Third level content</a:t>
            </a:r>
          </a:p>
        </p:txBody>
      </p:sp>
      <p:sp>
        <p:nvSpPr>
          <p:cNvPr id="46" name="Shape 46"/>
          <p:cNvSpPr txBox="1">
            <a:spLocks noGrp="1"/>
          </p:cNvSpPr>
          <p:nvPr>
            <p:ph type="body" idx="2" hasCustomPrompt="1"/>
          </p:nvPr>
        </p:nvSpPr>
        <p:spPr>
          <a:xfrm>
            <a:off x="1054522" y="694323"/>
            <a:ext cx="7506181" cy="564861"/>
          </a:xfrm>
          <a:prstGeom prst="rect">
            <a:avLst/>
          </a:prstGeom>
          <a:noFill/>
          <a:ln>
            <a:noFill/>
          </a:ln>
        </p:spPr>
        <p:txBody>
          <a:bodyPr lIns="91425" tIns="91425" rIns="91425" bIns="91425" anchor="t" anchorCtr="0"/>
          <a:lstStyle>
            <a:lvl1pPr marL="0" marR="0" lvl="0" indent="0" algn="l" rtl="0">
              <a:lnSpc>
                <a:spcPct val="100000"/>
              </a:lnSpc>
              <a:spcBef>
                <a:spcPts val="200"/>
              </a:spcBef>
              <a:spcAft>
                <a:spcPts val="600"/>
              </a:spcAft>
              <a:buClr>
                <a:srgbClr val="F69264"/>
              </a:buClr>
              <a:buFont typeface="Arial"/>
              <a:buNone/>
              <a:defRPr sz="3600" b="0" i="0" u="none" strike="noStrike" cap="none">
                <a:solidFill>
                  <a:srgbClr val="FFFFFF"/>
                </a:solidFill>
                <a:latin typeface="HelveticaNeueLT Pro 35 Th"/>
                <a:ea typeface="Helvetica Neue"/>
                <a:cs typeface="HelveticaNeueLT Pro 35 Th"/>
                <a:sym typeface="Helvetica Neue"/>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r>
              <a:rPr lang="en-US" dirty="0" smtClean="0"/>
              <a:t>Click to add text</a:t>
            </a:r>
            <a:endParaRPr dirty="0"/>
          </a:p>
        </p:txBody>
      </p:sp>
      <p:pic>
        <p:nvPicPr>
          <p:cNvPr id="8" name="Picture 7"/>
          <p:cNvPicPr>
            <a:picLocks noChangeAspect="1"/>
          </p:cNvPicPr>
          <p:nvPr userDrawn="1"/>
        </p:nvPicPr>
        <p:blipFill>
          <a:blip r:embed="rId3"/>
          <a:stretch>
            <a:fillRect/>
          </a:stretch>
        </p:blipFill>
        <p:spPr>
          <a:xfrm>
            <a:off x="136087" y="161608"/>
            <a:ext cx="984587" cy="176628"/>
          </a:xfrm>
          <a:prstGeom prst="rect">
            <a:avLst/>
          </a:prstGeom>
        </p:spPr>
      </p:pic>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spTree>
    <p:extLst>
      <p:ext uri="{BB962C8B-B14F-4D97-AF65-F5344CB8AC3E}">
        <p14:creationId xmlns="" xmlns:p14="http://schemas.microsoft.com/office/powerpoint/2010/main" val="212804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hank You">
    <p:bg>
      <p:bgRef idx="1001">
        <a:schemeClr val="bg1"/>
      </p:bgRef>
    </p:bg>
    <p:spTree>
      <p:nvGrpSpPr>
        <p:cNvPr id="1" name="Shape 23"/>
        <p:cNvGrpSpPr/>
        <p:nvPr/>
      </p:nvGrpSpPr>
      <p:grpSpPr>
        <a:xfrm>
          <a:off x="0" y="0"/>
          <a:ext cx="0" cy="0"/>
          <a:chOff x="0" y="0"/>
          <a:chExt cx="0" cy="0"/>
        </a:xfrm>
      </p:grpSpPr>
      <p:pic>
        <p:nvPicPr>
          <p:cNvPr id="24" name="Shape 24" descr="brainstorning.jpg"/>
          <p:cNvPicPr preferRelativeResize="0"/>
          <p:nvPr/>
        </p:nvPicPr>
        <p:blipFill rotWithShape="1">
          <a:blip r:embed="rId2">
            <a:alphaModFix amt="26000"/>
          </a:blip>
          <a:srcRect/>
          <a:stretch/>
        </p:blipFill>
        <p:spPr>
          <a:xfrm>
            <a:off x="-10180" y="0"/>
            <a:ext cx="9171433" cy="5158928"/>
          </a:xfrm>
          <a:prstGeom prst="rect">
            <a:avLst/>
          </a:prstGeom>
          <a:noFill/>
          <a:ln>
            <a:noFill/>
          </a:ln>
        </p:spPr>
      </p:pic>
      <p:sp>
        <p:nvSpPr>
          <p:cNvPr id="25" name="Shape 25"/>
          <p:cNvSpPr txBox="1">
            <a:spLocks noGrp="1"/>
          </p:cNvSpPr>
          <p:nvPr>
            <p:ph type="body" idx="1" hasCustomPrompt="1"/>
          </p:nvPr>
        </p:nvSpPr>
        <p:spPr>
          <a:xfrm>
            <a:off x="1935535" y="1555344"/>
            <a:ext cx="5272931" cy="9144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lt1"/>
              </a:buClr>
              <a:buFont typeface="Arial"/>
              <a:buNone/>
              <a:defRPr sz="4800" b="0" i="0" u="none" strike="noStrike" cap="none" baseline="0">
                <a:solidFill>
                  <a:schemeClr val="lt1"/>
                </a:solidFill>
                <a:latin typeface="HelveticaNeueLT Pro 35 Th"/>
                <a:ea typeface="Helvetica Neue"/>
                <a:cs typeface="HelveticaNeueLT Pro 35 Th"/>
                <a:sym typeface="Helvetica Neue"/>
              </a:defRPr>
            </a:lvl1pPr>
            <a:lvl2pPr marL="457200" marR="0" lvl="1" indent="0" algn="l" rtl="0">
              <a:spcBef>
                <a:spcPts val="560"/>
              </a:spcBef>
              <a:spcAft>
                <a:spcPts val="0"/>
              </a:spcAft>
              <a:buClr>
                <a:schemeClr val="lt1"/>
              </a:buClr>
              <a:buFont typeface="Arial"/>
              <a:buNone/>
              <a:defRPr sz="2800" b="0" i="0" u="none" strike="noStrike" cap="none">
                <a:solidFill>
                  <a:schemeClr val="lt1"/>
                </a:solidFill>
                <a:latin typeface="Arial"/>
                <a:ea typeface="Arial"/>
                <a:cs typeface="Arial"/>
                <a:sym typeface="Arial"/>
              </a:defRPr>
            </a:lvl2pPr>
            <a:lvl3pPr marL="914400" marR="0" lvl="2" indent="0" algn="l" rtl="0">
              <a:spcBef>
                <a:spcPts val="480"/>
              </a:spcBef>
              <a:spcAft>
                <a:spcPts val="0"/>
              </a:spcAft>
              <a:buClr>
                <a:schemeClr val="lt1"/>
              </a:buClr>
              <a:buFont typeface="Arial"/>
              <a:buNone/>
              <a:defRPr sz="2400" b="0" i="0" u="none" strike="noStrike" cap="none">
                <a:solidFill>
                  <a:schemeClr val="lt1"/>
                </a:solidFill>
                <a:latin typeface="Arial"/>
                <a:ea typeface="Arial"/>
                <a:cs typeface="Arial"/>
                <a:sym typeface="Arial"/>
              </a:defRPr>
            </a:lvl3pPr>
            <a:lvl4pPr marL="1371600" marR="0" lvl="3"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4pPr>
            <a:lvl5pPr marL="1828800" marR="0" lvl="4" indent="0" algn="l" rtl="0">
              <a:spcBef>
                <a:spcPts val="400"/>
              </a:spcBef>
              <a:spcAft>
                <a:spcPts val="0"/>
              </a:spcAft>
              <a:buClr>
                <a:schemeClr val="lt1"/>
              </a:buClr>
              <a:buFont typeface="Arial"/>
              <a:buNone/>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9pPr>
          </a:lstStyle>
          <a:p>
            <a:r>
              <a:rPr lang="en-US" dirty="0" smtClean="0"/>
              <a:t>Click to add text</a:t>
            </a:r>
            <a:endParaRPr dirty="0"/>
          </a:p>
        </p:txBody>
      </p:sp>
      <p:sp>
        <p:nvSpPr>
          <p:cNvPr id="6" name="Shape 20"/>
          <p:cNvSpPr txBox="1"/>
          <p:nvPr userDrawn="1"/>
        </p:nvSpPr>
        <p:spPr>
          <a:xfrm>
            <a:off x="73141" y="4838775"/>
            <a:ext cx="2128615"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0" i="0" dirty="0">
                <a:solidFill>
                  <a:srgbClr val="FFFFFF"/>
                </a:solidFill>
                <a:latin typeface="HelveticaNeueLT Pro 45 Lt"/>
                <a:ea typeface="Helvetica Neue"/>
                <a:cs typeface="HelveticaNeueLT Pro 45 Lt"/>
                <a:sym typeface="Helvetica Neue"/>
              </a:rPr>
              <a:t>Confidential</a:t>
            </a:r>
          </a:p>
        </p:txBody>
      </p:sp>
      <p:pic>
        <p:nvPicPr>
          <p:cNvPr id="8" name="Picture 7"/>
          <p:cNvPicPr>
            <a:picLocks noChangeAspect="1"/>
          </p:cNvPicPr>
          <p:nvPr userDrawn="1"/>
        </p:nvPicPr>
        <p:blipFill>
          <a:blip r:embed="rId3"/>
          <a:stretch>
            <a:fillRect/>
          </a:stretch>
        </p:blipFill>
        <p:spPr>
          <a:xfrm>
            <a:off x="136087" y="161608"/>
            <a:ext cx="984587" cy="17662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0" name="Shape 10"/>
          <p:cNvSpPr txBox="1"/>
          <p:nvPr/>
        </p:nvSpPr>
        <p:spPr>
          <a:xfrm>
            <a:off x="8739915" y="93259"/>
            <a:ext cx="445198" cy="27463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rgbClr val="000000"/>
                </a:solidFill>
                <a:latin typeface="HelveticaNeueLT Pro 35 Th"/>
                <a:ea typeface="Helvetica Neue"/>
                <a:cs typeface="HelveticaNeueLT Pro 35 Th"/>
                <a:sym typeface="Helvetica Neue"/>
              </a:rPr>
              <a:pPr marL="0" marR="0" lvl="0" indent="0" algn="l" rtl="0">
                <a:spcBef>
                  <a:spcPts val="0"/>
                </a:spcBef>
                <a:spcAft>
                  <a:spcPts val="0"/>
                </a:spcAft>
                <a:buSzPct val="25000"/>
                <a:buNone/>
              </a:pPr>
              <a:t>‹#›</a:t>
            </a:fld>
            <a:endParaRPr lang="en-US" sz="800" b="0" i="0" u="none" strike="noStrike" cap="none" dirty="0">
              <a:solidFill>
                <a:srgbClr val="000000"/>
              </a:solidFill>
              <a:latin typeface="HelveticaNeueLT Pro 35 Th"/>
              <a:ea typeface="Helvetica Neue"/>
              <a:cs typeface="HelveticaNeueLT Pro 35 Th"/>
              <a:sym typeface="Helvetica Neue"/>
            </a:endParaRPr>
          </a:p>
        </p:txBody>
      </p:sp>
    </p:spTree>
  </p:cSld>
  <p:clrMap bg1="lt1" tx1="dk1" bg2="lt2" tx2="dk2" accent1="accent1" accent2="accent2" accent3="accent3" accent4="accent4" accent5="accent5" accent6="accent6" hlink="hlink" folHlink="folHlink"/>
  <p:sldLayoutIdLst>
    <p:sldLayoutId id="2147483648" r:id="rId1"/>
    <p:sldLayoutId id="2147483743" r:id="rId2"/>
    <p:sldLayoutId id="2147483745" r:id="rId3"/>
    <p:sldLayoutId id="2147483759" r:id="rId4"/>
    <p:sldLayoutId id="2147483760" r:id="rId5"/>
    <p:sldLayoutId id="2147483761" r:id="rId6"/>
    <p:sldLayoutId id="2147483762" r:id="rId7"/>
    <p:sldLayoutId id="2147483763" r:id="rId8"/>
    <p:sldLayoutId id="2147483651" r:id="rId9"/>
    <p:sldLayoutId id="2147483737" r:id="rId10"/>
    <p:sldLayoutId id="2147483747" r:id="rId11"/>
    <p:sldLayoutId id="2147483754" r:id="rId12"/>
    <p:sldLayoutId id="2147483755" r:id="rId13"/>
    <p:sldLayoutId id="2147483757" r:id="rId14"/>
    <p:sldLayoutId id="2147483756" r:id="rId15"/>
    <p:sldLayoutId id="2147483758" r:id="rId16"/>
    <p:sldLayoutId id="2147483741" r:id="rId17"/>
    <p:sldLayoutId id="2147483746" r:id="rId18"/>
    <p:sldLayoutId id="2147483742"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Hibernate Training</a:t>
            </a:r>
            <a:endParaRPr lang="en-US" dirty="0"/>
          </a:p>
        </p:txBody>
      </p:sp>
      <p:sp>
        <p:nvSpPr>
          <p:cNvPr id="7" name="Content Placeholder 6"/>
          <p:cNvSpPr>
            <a:spLocks noGrp="1"/>
          </p:cNvSpPr>
          <p:nvPr>
            <p:ph sz="quarter" idx="11"/>
          </p:nvPr>
        </p:nvSpPr>
        <p:spPr/>
        <p:txBody>
          <a:bodyPr/>
          <a:lstStyle/>
          <a:p>
            <a:r>
              <a:rPr lang="en-US" dirty="0" err="1" smtClean="0"/>
              <a:t>Ankur</a:t>
            </a:r>
            <a:r>
              <a:rPr lang="en-US" dirty="0" smtClean="0"/>
              <a:t> Singh</a:t>
            </a:r>
          </a:p>
          <a:p>
            <a:r>
              <a:rPr lang="en-US" dirty="0" smtClean="0"/>
              <a:t>Solution Architect Technology</a:t>
            </a:r>
          </a:p>
          <a:p>
            <a:r>
              <a:rPr lang="en-US" dirty="0" smtClean="0"/>
              <a:t>9-July-2018</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4" name="Text Placeholder 3"/>
          <p:cNvSpPr>
            <a:spLocks noGrp="1"/>
          </p:cNvSpPr>
          <p:nvPr>
            <p:ph type="body" idx="1"/>
          </p:nvPr>
        </p:nvSpPr>
        <p:spPr>
          <a:xfrm>
            <a:off x="1098313" y="1021540"/>
            <a:ext cx="7506181" cy="3672380"/>
          </a:xfrm>
        </p:spPr>
        <p:txBody>
          <a:bodyPr/>
          <a:lstStyle/>
          <a:p>
            <a:pPr>
              <a:buNone/>
            </a:pPr>
            <a:r>
              <a:rPr lang="en-US" sz="1200" dirty="0" err="1" smtClean="0"/>
              <a:t>SessionFactory</a:t>
            </a:r>
            <a:r>
              <a:rPr lang="en-US" sz="1200" dirty="0" smtClean="0"/>
              <a:t> provides three methods</a:t>
            </a:r>
            <a:endParaRPr lang="en-US" sz="1200" b="1" dirty="0" smtClean="0"/>
          </a:p>
          <a:p>
            <a:r>
              <a:rPr lang="en-US" sz="1200" b="1" dirty="0" err="1" smtClean="0"/>
              <a:t>getCurrentSession</a:t>
            </a:r>
            <a:r>
              <a:rPr lang="en-US" sz="1200" b="1" dirty="0" smtClean="0"/>
              <a:t> </a:t>
            </a:r>
          </a:p>
          <a:p>
            <a:pPr lvl="1">
              <a:buNone/>
            </a:pPr>
            <a:r>
              <a:rPr lang="en-US" sz="1000" b="1" dirty="0" smtClean="0"/>
              <a:t>	</a:t>
            </a:r>
            <a:r>
              <a:rPr lang="en-US" sz="1000" dirty="0" smtClean="0"/>
              <a:t>Returns the session bound to the context. But for this to work, we need to configure, session context. Here is the configuration-</a:t>
            </a:r>
          </a:p>
          <a:p>
            <a:pPr lvl="1">
              <a:buNone/>
            </a:pPr>
            <a:r>
              <a:rPr lang="en-US" sz="1000" dirty="0" smtClean="0">
                <a:solidFill>
                  <a:srgbClr val="0070C0"/>
                </a:solidFill>
              </a:rPr>
              <a:t>	&lt;property name="</a:t>
            </a:r>
            <a:r>
              <a:rPr lang="en-US" sz="1000" dirty="0" err="1" smtClean="0">
                <a:solidFill>
                  <a:srgbClr val="0070C0"/>
                </a:solidFill>
              </a:rPr>
              <a:t>hibernate.current_session_context_class</a:t>
            </a:r>
            <a:r>
              <a:rPr lang="en-US" sz="1000" dirty="0" smtClean="0">
                <a:solidFill>
                  <a:srgbClr val="0070C0"/>
                </a:solidFill>
              </a:rPr>
              <a:t>"&gt;thread&lt;/property&gt;</a:t>
            </a:r>
          </a:p>
          <a:p>
            <a:pPr lvl="1">
              <a:buNone/>
            </a:pPr>
            <a:r>
              <a:rPr lang="en-US" sz="1000" dirty="0" smtClean="0">
                <a:solidFill>
                  <a:srgbClr val="0070C0"/>
                </a:solidFill>
              </a:rPr>
              <a:t>	</a:t>
            </a:r>
            <a:r>
              <a:rPr lang="en-US" sz="1000" dirty="0" smtClean="0"/>
              <a:t> Since this session object belongs to the hibernate context, we don’t need to close it. Once the session factory is closed, this session object gets closed</a:t>
            </a:r>
            <a:endParaRPr lang="en-US" sz="1000" dirty="0" smtClean="0">
              <a:solidFill>
                <a:srgbClr val="0070C0"/>
              </a:solidFill>
            </a:endParaRPr>
          </a:p>
          <a:p>
            <a:pPr lvl="1">
              <a:buNone/>
            </a:pPr>
            <a:r>
              <a:rPr lang="en-US" sz="1000" dirty="0" smtClean="0">
                <a:solidFill>
                  <a:srgbClr val="0070C0"/>
                </a:solidFill>
              </a:rPr>
              <a:t>	</a:t>
            </a:r>
            <a:r>
              <a:rPr lang="en-US" sz="1000" dirty="0" smtClean="0">
                <a:solidFill>
                  <a:schemeClr val="tx1"/>
                </a:solidFill>
              </a:rPr>
              <a:t>Note: session objects are not thread safe</a:t>
            </a:r>
            <a:endParaRPr lang="en-US" sz="1000" dirty="0" smtClean="0">
              <a:solidFill>
                <a:srgbClr val="0070C0"/>
              </a:solidFill>
            </a:endParaRPr>
          </a:p>
          <a:p>
            <a:r>
              <a:rPr lang="en-US" sz="1200" b="1" dirty="0" err="1" smtClean="0"/>
              <a:t>openSession</a:t>
            </a:r>
            <a:r>
              <a:rPr lang="en-US" sz="1200" b="1" dirty="0" smtClean="0"/>
              <a:t> </a:t>
            </a:r>
          </a:p>
          <a:p>
            <a:pPr lvl="1"/>
            <a:r>
              <a:rPr lang="en-US" sz="1000" dirty="0" smtClean="0"/>
              <a:t>Always opens a new session. We should close this session object once we are done with all the database operations</a:t>
            </a:r>
            <a:endParaRPr lang="en-US" sz="1000" b="1" dirty="0" smtClean="0"/>
          </a:p>
          <a:p>
            <a:r>
              <a:rPr lang="en-US" sz="1200" b="1" dirty="0" err="1" smtClean="0"/>
              <a:t>openStatelessSession</a:t>
            </a:r>
            <a:r>
              <a:rPr lang="en-US" sz="1200" b="1" dirty="0" smtClean="0"/>
              <a:t> </a:t>
            </a:r>
          </a:p>
          <a:p>
            <a:pPr lvl="1"/>
            <a:r>
              <a:rPr lang="en-US" sz="1000" dirty="0" smtClean="0"/>
              <a:t>Returns instance of </a:t>
            </a:r>
            <a:r>
              <a:rPr lang="en-US" sz="1000" b="1" dirty="0" err="1" smtClean="0"/>
              <a:t>StatelessSession</a:t>
            </a:r>
            <a:r>
              <a:rPr lang="en-US" sz="1000" dirty="0" smtClean="0"/>
              <a:t>. </a:t>
            </a:r>
          </a:p>
          <a:p>
            <a:pPr lvl="1"/>
            <a:r>
              <a:rPr lang="en-US" sz="1000" dirty="0" smtClean="0"/>
              <a:t>It does not implement first-level cache and it doesn’t interact with any second-level cache. Since it’s stateless, it doesn’t implement transactional write-behind or automatic dirty checking or do cascading operations to associated entities</a:t>
            </a:r>
          </a:p>
          <a:p>
            <a:pPr lvl="1"/>
            <a:r>
              <a:rPr lang="en-US" sz="1000" dirty="0" smtClean="0"/>
              <a:t>It’s more like a normal JDBC connection and doesn’t provide any benefits that come from using hibernate framework</a:t>
            </a:r>
          </a:p>
          <a:p>
            <a:pPr lvl="1"/>
            <a:r>
              <a:rPr lang="en-US" sz="1000" dirty="0" smtClean="0"/>
              <a:t>Useful in scenario like loading bulk data into database and we don’t want hibernate session to hold huge data in first-level cache memory</a:t>
            </a:r>
            <a:endParaRPr lang="en-US" sz="1000" b="1" dirty="0"/>
          </a:p>
        </p:txBody>
      </p:sp>
      <p:sp>
        <p:nvSpPr>
          <p:cNvPr id="1041" name="Shape 1041"/>
          <p:cNvSpPr txBox="1">
            <a:spLocks noGrp="1"/>
          </p:cNvSpPr>
          <p:nvPr>
            <p:ph type="body" idx="2"/>
          </p:nvPr>
        </p:nvSpPr>
        <p:spPr/>
        <p:txBody>
          <a:bodyPr/>
          <a:lstStyle/>
          <a:p>
            <a:r>
              <a:rPr lang="en-US" dirty="0" smtClean="0"/>
              <a:t>Session Factory</a:t>
            </a:r>
            <a:endParaRPr lang="en-US" dirty="0">
              <a:sym typeface="Helvetica Neue"/>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4" name="Text Placeholder 3"/>
          <p:cNvSpPr>
            <a:spLocks noGrp="1"/>
          </p:cNvSpPr>
          <p:nvPr>
            <p:ph type="body" idx="1"/>
          </p:nvPr>
        </p:nvSpPr>
        <p:spPr>
          <a:xfrm>
            <a:off x="1098313" y="1021540"/>
            <a:ext cx="7506181" cy="3672380"/>
          </a:xfrm>
        </p:spPr>
        <p:txBody>
          <a:bodyPr/>
          <a:lstStyle/>
          <a:p>
            <a:pPr>
              <a:buNone/>
            </a:pPr>
            <a:r>
              <a:rPr lang="en-US" sz="1200" dirty="0" smtClean="0"/>
              <a:t>Session provides two methods </a:t>
            </a:r>
            <a:r>
              <a:rPr lang="en-US" sz="1200" b="1" dirty="0" smtClean="0"/>
              <a:t>get()</a:t>
            </a:r>
            <a:r>
              <a:rPr lang="en-US" sz="1200" dirty="0" smtClean="0"/>
              <a:t> &amp; </a:t>
            </a:r>
            <a:r>
              <a:rPr lang="en-US" sz="1200" b="1" dirty="0" smtClean="0"/>
              <a:t>load()</a:t>
            </a:r>
            <a:r>
              <a:rPr lang="en-US" sz="1200" dirty="0" smtClean="0"/>
              <a:t>, following are the difference between the two-</a:t>
            </a:r>
          </a:p>
          <a:p>
            <a:pPr lvl="1"/>
            <a:r>
              <a:rPr lang="en-US" sz="1000" dirty="0" smtClean="0"/>
              <a:t>get() loads the data as soon as it’s called whereas load() returns a proxy object and loads data only when it’s actually required, so load() is better because it support lazy loading.</a:t>
            </a:r>
          </a:p>
          <a:p>
            <a:pPr lvl="1"/>
            <a:r>
              <a:rPr lang="en-US" sz="1000" dirty="0" smtClean="0"/>
              <a:t>Since load() throws exception when data is not found, we should use it only when we know data exists.</a:t>
            </a:r>
          </a:p>
          <a:p>
            <a:pPr lvl="1"/>
            <a:r>
              <a:rPr lang="en-US" sz="1000" dirty="0" smtClean="0"/>
              <a:t>We should use get() when we want to make sure data exists in the database.</a:t>
            </a:r>
          </a:p>
          <a:p>
            <a:pPr>
              <a:buNone/>
            </a:pPr>
            <a:endParaRPr lang="en-US" sz="1200" b="1" dirty="0" smtClean="0"/>
          </a:p>
        </p:txBody>
      </p:sp>
      <p:sp>
        <p:nvSpPr>
          <p:cNvPr id="1041" name="Shape 1041"/>
          <p:cNvSpPr txBox="1">
            <a:spLocks noGrp="1"/>
          </p:cNvSpPr>
          <p:nvPr>
            <p:ph type="body" idx="2"/>
          </p:nvPr>
        </p:nvSpPr>
        <p:spPr/>
        <p:txBody>
          <a:bodyPr/>
          <a:lstStyle/>
          <a:p>
            <a:r>
              <a:rPr lang="en-US" dirty="0" smtClean="0"/>
              <a:t>Session</a:t>
            </a:r>
            <a:endParaRPr lang="en-US" dirty="0">
              <a:sym typeface="Helvetica Neue"/>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57559" y="1619094"/>
            <a:ext cx="7414088" cy="1023936"/>
          </a:xfrm>
        </p:spPr>
        <p:txBody>
          <a:bodyPr/>
          <a:lstStyle/>
          <a:p>
            <a:pPr lvl="0"/>
            <a:r>
              <a:rPr lang="en-US" dirty="0" smtClean="0"/>
              <a:t>FAQ</a:t>
            </a:r>
            <a:endParaRPr lang="en-US" dirty="0"/>
          </a:p>
          <a:p>
            <a:endParaRPr lang="en-US" dirty="0"/>
          </a:p>
        </p:txBody>
      </p:sp>
    </p:spTree>
    <p:extLst>
      <p:ext uri="{BB962C8B-B14F-4D97-AF65-F5344CB8AC3E}">
        <p14:creationId xmlns="" xmlns:p14="http://schemas.microsoft.com/office/powerpoint/2010/main" val="31632755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35535" y="1555344"/>
            <a:ext cx="5272931" cy="914400"/>
          </a:xfrm>
        </p:spPr>
        <p:txBody>
          <a:bodyPr/>
          <a:lstStyle/>
          <a:p>
            <a:r>
              <a:rPr lang="en-US" dirty="0" smtClean="0"/>
              <a:t>Thank you</a:t>
            </a:r>
            <a:endParaRPr lang="en-US" dirty="0"/>
          </a:p>
        </p:txBody>
      </p:sp>
    </p:spTree>
    <p:extLst>
      <p:ext uri="{BB962C8B-B14F-4D97-AF65-F5344CB8AC3E}">
        <p14:creationId xmlns="" xmlns:p14="http://schemas.microsoft.com/office/powerpoint/2010/main" val="42793985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txBox="1">
            <a:spLocks noGrp="1"/>
          </p:cNvSpPr>
          <p:nvPr>
            <p:ph type="body" idx="1"/>
          </p:nvPr>
        </p:nvSpPr>
        <p:spPr/>
        <p:txBody>
          <a:bodyPr/>
          <a:lstStyle/>
          <a:p>
            <a:pPr lvl="0"/>
            <a:r>
              <a:rPr lang="en-US" dirty="0" smtClean="0"/>
              <a:t>Hibernate Framework</a:t>
            </a:r>
          </a:p>
          <a:p>
            <a:pPr lvl="0"/>
            <a:r>
              <a:rPr lang="en-US" dirty="0" smtClean="0"/>
              <a:t>Why Hibernate</a:t>
            </a:r>
          </a:p>
          <a:p>
            <a:pPr lvl="0"/>
            <a:r>
              <a:rPr lang="en-US" dirty="0" smtClean="0"/>
              <a:t>Architecture</a:t>
            </a:r>
          </a:p>
          <a:p>
            <a:pPr lvl="0"/>
            <a:r>
              <a:rPr lang="en-US" dirty="0" smtClean="0"/>
              <a:t>Modules</a:t>
            </a:r>
          </a:p>
          <a:p>
            <a:pPr lvl="0"/>
            <a:r>
              <a:rPr lang="en-US" dirty="0" smtClean="0"/>
              <a:t>Features</a:t>
            </a:r>
          </a:p>
          <a:p>
            <a:pPr lvl="0"/>
            <a:r>
              <a:rPr lang="en-US" dirty="0" smtClean="0"/>
              <a:t>Session Factory</a:t>
            </a:r>
          </a:p>
          <a:p>
            <a:r>
              <a:rPr lang="en-US" dirty="0" smtClean="0"/>
              <a:t>Mapping Files</a:t>
            </a:r>
          </a:p>
        </p:txBody>
      </p:sp>
      <p:sp>
        <p:nvSpPr>
          <p:cNvPr id="560" name="Shape 560"/>
          <p:cNvSpPr txBox="1">
            <a:spLocks noGrp="1"/>
          </p:cNvSpPr>
          <p:nvPr>
            <p:ph type="body" idx="3"/>
          </p:nvPr>
        </p:nvSpPr>
        <p:spPr/>
        <p:txBody>
          <a:bodyPr/>
          <a:lstStyle/>
          <a:p>
            <a:pPr lvl="0"/>
            <a:r>
              <a:rPr lang="en-US" dirty="0" smtClean="0">
                <a:sym typeface="Helvetica Neue"/>
              </a:rPr>
              <a:t>Agenda</a:t>
            </a:r>
            <a:endParaRPr lang="en-US" dirty="0">
              <a:sym typeface="Helvetica Neue"/>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41" name="Shape 1041"/>
          <p:cNvSpPr txBox="1">
            <a:spLocks noGrp="1"/>
          </p:cNvSpPr>
          <p:nvPr>
            <p:ph type="body" idx="2"/>
          </p:nvPr>
        </p:nvSpPr>
        <p:spPr/>
        <p:txBody>
          <a:bodyPr/>
          <a:lstStyle/>
          <a:p>
            <a:pPr lvl="0"/>
            <a:r>
              <a:rPr lang="en-US" dirty="0" smtClean="0">
                <a:sym typeface="Helvetica Neue"/>
              </a:rPr>
              <a:t>Different Java Frameworks</a:t>
            </a:r>
            <a:endParaRPr lang="en-US" dirty="0">
              <a:sym typeface="Helvetica Neue"/>
            </a:endParaRPr>
          </a:p>
        </p:txBody>
      </p:sp>
      <p:pic>
        <p:nvPicPr>
          <p:cNvPr id="9" name="Picture 8" descr="javalogo.png"/>
          <p:cNvPicPr>
            <a:picLocks noChangeAspect="1"/>
          </p:cNvPicPr>
          <p:nvPr/>
        </p:nvPicPr>
        <p:blipFill>
          <a:blip r:embed="rId3"/>
          <a:stretch>
            <a:fillRect/>
          </a:stretch>
        </p:blipFill>
        <p:spPr>
          <a:xfrm>
            <a:off x="3812433" y="2167461"/>
            <a:ext cx="1633327" cy="137244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descr="66NFe2g3.jpg"/>
          <p:cNvPicPr>
            <a:picLocks noChangeAspect="1"/>
          </p:cNvPicPr>
          <p:nvPr/>
        </p:nvPicPr>
        <p:blipFill>
          <a:blip r:embed="rId4"/>
          <a:stretch>
            <a:fillRect/>
          </a:stretch>
        </p:blipFill>
        <p:spPr>
          <a:xfrm>
            <a:off x="4650064" y="1102867"/>
            <a:ext cx="988907" cy="988907"/>
          </a:xfrm>
          <a:prstGeom prst="rect">
            <a:avLst/>
          </a:prstGeom>
        </p:spPr>
      </p:pic>
      <p:pic>
        <p:nvPicPr>
          <p:cNvPr id="11" name="Picture 10" descr="1522087508.jpg"/>
          <p:cNvPicPr>
            <a:picLocks noChangeAspect="1"/>
          </p:cNvPicPr>
          <p:nvPr/>
        </p:nvPicPr>
        <p:blipFill>
          <a:blip r:embed="rId5"/>
          <a:stretch>
            <a:fillRect/>
          </a:stretch>
        </p:blipFill>
        <p:spPr>
          <a:xfrm>
            <a:off x="3318068" y="1178732"/>
            <a:ext cx="988729" cy="988729"/>
          </a:xfrm>
          <a:prstGeom prst="rect">
            <a:avLst/>
          </a:prstGeom>
        </p:spPr>
      </p:pic>
      <p:pic>
        <p:nvPicPr>
          <p:cNvPr id="12" name="Picture 11" descr="maven.png"/>
          <p:cNvPicPr>
            <a:picLocks noChangeAspect="1"/>
          </p:cNvPicPr>
          <p:nvPr/>
        </p:nvPicPr>
        <p:blipFill>
          <a:blip r:embed="rId6"/>
          <a:stretch>
            <a:fillRect/>
          </a:stretch>
        </p:blipFill>
        <p:spPr>
          <a:xfrm>
            <a:off x="5693161" y="2037590"/>
            <a:ext cx="794740" cy="794740"/>
          </a:xfrm>
          <a:prstGeom prst="rect">
            <a:avLst/>
          </a:prstGeom>
        </p:spPr>
      </p:pic>
      <p:pic>
        <p:nvPicPr>
          <p:cNvPr id="13" name="Picture 12" descr="play-logo.png"/>
          <p:cNvPicPr>
            <a:picLocks noChangeAspect="1"/>
          </p:cNvPicPr>
          <p:nvPr/>
        </p:nvPicPr>
        <p:blipFill>
          <a:blip r:embed="rId7"/>
          <a:stretch>
            <a:fillRect/>
          </a:stretch>
        </p:blipFill>
        <p:spPr>
          <a:xfrm>
            <a:off x="3853071" y="3779665"/>
            <a:ext cx="1317520" cy="440550"/>
          </a:xfrm>
          <a:prstGeom prst="rect">
            <a:avLst/>
          </a:prstGeom>
        </p:spPr>
      </p:pic>
      <p:pic>
        <p:nvPicPr>
          <p:cNvPr id="14" name="Picture 13" descr="spring-icon-200x196.png"/>
          <p:cNvPicPr>
            <a:picLocks noChangeAspect="1"/>
          </p:cNvPicPr>
          <p:nvPr/>
        </p:nvPicPr>
        <p:blipFill>
          <a:blip r:embed="rId8"/>
          <a:stretch>
            <a:fillRect/>
          </a:stretch>
        </p:blipFill>
        <p:spPr>
          <a:xfrm>
            <a:off x="2684562" y="2483138"/>
            <a:ext cx="768966" cy="753586"/>
          </a:xfrm>
          <a:prstGeom prst="rect">
            <a:avLst/>
          </a:prstGeom>
        </p:spPr>
      </p:pic>
      <p:pic>
        <p:nvPicPr>
          <p:cNvPr id="15" name="Picture 14" descr="struts2-icon.jpg"/>
          <p:cNvPicPr>
            <a:picLocks noChangeAspect="1"/>
          </p:cNvPicPr>
          <p:nvPr/>
        </p:nvPicPr>
        <p:blipFill>
          <a:blip r:embed="rId9"/>
          <a:stretch>
            <a:fillRect/>
          </a:stretch>
        </p:blipFill>
        <p:spPr>
          <a:xfrm>
            <a:off x="5625426" y="3059421"/>
            <a:ext cx="848930" cy="84893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57559" y="1619094"/>
            <a:ext cx="7234794" cy="1023936"/>
          </a:xfrm>
        </p:spPr>
        <p:txBody>
          <a:bodyPr/>
          <a:lstStyle/>
          <a:p>
            <a:pPr lvl="0"/>
            <a:r>
              <a:rPr lang="en-US" dirty="0" smtClean="0"/>
              <a:t>Hibernate Framework</a:t>
            </a:r>
            <a:endParaRPr lang="en-US" dirty="0"/>
          </a:p>
        </p:txBody>
      </p:sp>
    </p:spTree>
    <p:extLst>
      <p:ext uri="{BB962C8B-B14F-4D97-AF65-F5344CB8AC3E}">
        <p14:creationId xmlns="" xmlns:p14="http://schemas.microsoft.com/office/powerpoint/2010/main" val="8700507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sz="1200" b="1" dirty="0" smtClean="0"/>
              <a:t>Object-relational mapping</a:t>
            </a:r>
            <a:r>
              <a:rPr lang="en-US" sz="1200" dirty="0" smtClean="0"/>
              <a:t> or </a:t>
            </a:r>
            <a:r>
              <a:rPr lang="en-US" sz="1200" b="1" dirty="0" smtClean="0"/>
              <a:t>ORM</a:t>
            </a:r>
            <a:r>
              <a:rPr lang="en-US" sz="1200" dirty="0" smtClean="0"/>
              <a:t> is the programming technique to map application domain model objects to the relational database tables. Hibernate is java based ORM tool that provides framework for mapping application domain objects to the relational database tables and vice versa. </a:t>
            </a:r>
          </a:p>
          <a:p>
            <a:r>
              <a:rPr lang="en-US" sz="1200" dirty="0" smtClean="0"/>
              <a:t>Non-invasive framework,  means it wont forces the programmers to extend/implement any class/interface, and in hibernate we have all POJO classes so its light weight.</a:t>
            </a:r>
            <a:endParaRPr lang="en-US" sz="1200" dirty="0"/>
          </a:p>
        </p:txBody>
      </p:sp>
      <p:sp>
        <p:nvSpPr>
          <p:cNvPr id="1041" name="Shape 1041"/>
          <p:cNvSpPr txBox="1">
            <a:spLocks noGrp="1"/>
          </p:cNvSpPr>
          <p:nvPr>
            <p:ph type="body" idx="2"/>
          </p:nvPr>
        </p:nvSpPr>
        <p:spPr/>
        <p:txBody>
          <a:bodyPr/>
          <a:lstStyle/>
          <a:p>
            <a:pPr lvl="0"/>
            <a:r>
              <a:rPr lang="en-US" dirty="0" smtClean="0">
                <a:sym typeface="Helvetica Neue"/>
              </a:rPr>
              <a:t>Hibernate Overview</a:t>
            </a:r>
            <a:endParaRPr lang="en-US" dirty="0">
              <a:sym typeface="Helvetica Neue"/>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4" name="Text Placeholder 3"/>
          <p:cNvSpPr>
            <a:spLocks noGrp="1"/>
          </p:cNvSpPr>
          <p:nvPr>
            <p:ph type="body" idx="1"/>
          </p:nvPr>
        </p:nvSpPr>
        <p:spPr>
          <a:xfrm>
            <a:off x="1098313" y="1021540"/>
            <a:ext cx="7506181" cy="3672380"/>
          </a:xfrm>
        </p:spPr>
        <p:txBody>
          <a:bodyPr/>
          <a:lstStyle/>
          <a:p>
            <a:r>
              <a:rPr lang="en-US" sz="1200" dirty="0" smtClean="0"/>
              <a:t>Supports mapping of java classes to database tables and vice versa. It provides features to perform CRUD operations across all the major relational databases.</a:t>
            </a:r>
          </a:p>
          <a:p>
            <a:r>
              <a:rPr lang="en-US" sz="1200" dirty="0" smtClean="0"/>
              <a:t>Eliminates all the boiler-plate code that comes with JDBC and takes care of managing resources</a:t>
            </a:r>
          </a:p>
          <a:p>
            <a:r>
              <a:rPr lang="en-US" sz="1200" dirty="0" smtClean="0"/>
              <a:t>Supports transaction management and make sure there is no inconsistent data present in the system</a:t>
            </a:r>
          </a:p>
          <a:p>
            <a:r>
              <a:rPr lang="en-US" sz="1200" dirty="0" smtClean="0"/>
              <a:t>Since we use XML, property files or annotations for mapping java classes to database tables, it provides an abstraction layer between application and database.</a:t>
            </a:r>
          </a:p>
          <a:p>
            <a:r>
              <a:rPr lang="en-US" sz="1200" dirty="0" smtClean="0"/>
              <a:t>Helps in mapping joins, collections, inheritance objects and we can easily visualize how our model classes are representing database tables.</a:t>
            </a:r>
          </a:p>
          <a:p>
            <a:r>
              <a:rPr lang="en-US" sz="1200" dirty="0" smtClean="0"/>
              <a:t>Provides a powerful query language (HQL) that is similar to SQL. However, HQL is fully object-oriented and understands concepts like inheritance, polymorphism and association</a:t>
            </a:r>
          </a:p>
          <a:p>
            <a:r>
              <a:rPr lang="en-US" sz="1200" dirty="0" smtClean="0"/>
              <a:t>Open source project from Red Hat Community and used worldwide</a:t>
            </a:r>
          </a:p>
          <a:p>
            <a:r>
              <a:rPr lang="en-US" sz="1200" dirty="0" smtClean="0"/>
              <a:t>Easy to integrate with other Java EE frameworks</a:t>
            </a:r>
          </a:p>
          <a:p>
            <a:pPr>
              <a:buNone/>
            </a:pPr>
            <a:endParaRPr lang="en-US" sz="1200" dirty="0"/>
          </a:p>
        </p:txBody>
      </p:sp>
      <p:sp>
        <p:nvSpPr>
          <p:cNvPr id="1041" name="Shape 1041"/>
          <p:cNvSpPr txBox="1">
            <a:spLocks noGrp="1"/>
          </p:cNvSpPr>
          <p:nvPr>
            <p:ph type="body" idx="2"/>
          </p:nvPr>
        </p:nvSpPr>
        <p:spPr/>
        <p:txBody>
          <a:bodyPr/>
          <a:lstStyle/>
          <a:p>
            <a:pPr lvl="0"/>
            <a:r>
              <a:rPr lang="en-US" dirty="0" smtClean="0">
                <a:sym typeface="Helvetica Neue"/>
              </a:rPr>
              <a:t>Benefits of Hibernate</a:t>
            </a:r>
            <a:endParaRPr lang="en-US" dirty="0">
              <a:sym typeface="Helvetica Neue"/>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4" name="Text Placeholder 3"/>
          <p:cNvSpPr>
            <a:spLocks noGrp="1"/>
          </p:cNvSpPr>
          <p:nvPr>
            <p:ph type="body" idx="1"/>
          </p:nvPr>
        </p:nvSpPr>
        <p:spPr>
          <a:xfrm>
            <a:off x="751839" y="1184092"/>
            <a:ext cx="2815965" cy="3419474"/>
          </a:xfrm>
        </p:spPr>
        <p:txBody>
          <a:bodyPr/>
          <a:lstStyle/>
          <a:p>
            <a:pPr algn="just"/>
            <a:r>
              <a:rPr lang="en-US" sz="1100" dirty="0" smtClean="0"/>
              <a:t>Layered architecture which helps the user to operate without having to know the underlying APIs. </a:t>
            </a:r>
          </a:p>
          <a:p>
            <a:pPr algn="just"/>
            <a:r>
              <a:rPr lang="en-US" sz="1100" dirty="0" smtClean="0"/>
              <a:t>Hibernate makes use of the database and configuration data to provide persistence services (and persistent objects) to the application</a:t>
            </a:r>
          </a:p>
          <a:p>
            <a:pPr algn="just"/>
            <a:r>
              <a:rPr lang="en-US" sz="1100" dirty="0" smtClean="0"/>
              <a:t>uses various existing Java APIs, like JDBC, Java Transaction API(JTA), and Java Naming and Directory Interface (JNDI)</a:t>
            </a:r>
          </a:p>
          <a:p>
            <a:pPr>
              <a:buNone/>
            </a:pPr>
            <a:endParaRPr lang="en-US" sz="1200" dirty="0" smtClean="0"/>
          </a:p>
        </p:txBody>
      </p:sp>
      <p:sp>
        <p:nvSpPr>
          <p:cNvPr id="1041" name="Shape 1041"/>
          <p:cNvSpPr txBox="1">
            <a:spLocks noGrp="1"/>
          </p:cNvSpPr>
          <p:nvPr>
            <p:ph type="body" idx="2"/>
          </p:nvPr>
        </p:nvSpPr>
        <p:spPr>
          <a:xfrm>
            <a:off x="751840" y="562921"/>
            <a:ext cx="7852655" cy="512865"/>
          </a:xfrm>
        </p:spPr>
        <p:txBody>
          <a:bodyPr/>
          <a:lstStyle/>
          <a:p>
            <a:pPr lvl="0"/>
            <a:r>
              <a:rPr lang="en-US" dirty="0" smtClean="0">
                <a:sym typeface="Helvetica Neue"/>
              </a:rPr>
              <a:t>Hibernate Architecture</a:t>
            </a:r>
            <a:endParaRPr lang="en-US" dirty="0">
              <a:sym typeface="Helvetica Neue"/>
            </a:endParaRPr>
          </a:p>
        </p:txBody>
      </p:sp>
      <p:pic>
        <p:nvPicPr>
          <p:cNvPr id="60418" name="Picture 2" descr="https://cdn.journaldev.com/wp-content/uploads/2014/05/Hibernate-Architecture-Diagram.jpg"/>
          <p:cNvPicPr>
            <a:picLocks noChangeAspect="1" noChangeArrowheads="1"/>
          </p:cNvPicPr>
          <p:nvPr/>
        </p:nvPicPr>
        <p:blipFill>
          <a:blip r:embed="rId3"/>
          <a:srcRect/>
          <a:stretch>
            <a:fillRect/>
          </a:stretch>
        </p:blipFill>
        <p:spPr bwMode="auto">
          <a:xfrm>
            <a:off x="3890433" y="997167"/>
            <a:ext cx="4921674" cy="3606399"/>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4" name="Text Placeholder 3"/>
          <p:cNvSpPr>
            <a:spLocks noGrp="1"/>
          </p:cNvSpPr>
          <p:nvPr>
            <p:ph type="body" idx="1"/>
          </p:nvPr>
        </p:nvSpPr>
        <p:spPr>
          <a:xfrm>
            <a:off x="1098313" y="1021540"/>
            <a:ext cx="7506181" cy="3672380"/>
          </a:xfrm>
        </p:spPr>
        <p:txBody>
          <a:bodyPr/>
          <a:lstStyle/>
          <a:p>
            <a:r>
              <a:rPr lang="en-US" sz="1200" b="1" dirty="0" smtClean="0"/>
              <a:t>Configuration</a:t>
            </a:r>
          </a:p>
          <a:p>
            <a:pPr lvl="1">
              <a:buNone/>
            </a:pPr>
            <a:r>
              <a:rPr lang="en-US" sz="1000" dirty="0" smtClean="0"/>
              <a:t>The Configuration object is the first Hibernate object you create in any Hibernate application. It is usually created only once during application initialization. It represents a configuration or properties file required by the Hibernate.</a:t>
            </a:r>
          </a:p>
          <a:p>
            <a:pPr lvl="1">
              <a:buNone/>
            </a:pPr>
            <a:r>
              <a:rPr lang="en-US" sz="1000" dirty="0" smtClean="0"/>
              <a:t>The Configuration object provides two keys components −</a:t>
            </a:r>
          </a:p>
          <a:p>
            <a:pPr lvl="1"/>
            <a:r>
              <a:rPr lang="en-US" sz="1000" b="1" dirty="0" smtClean="0"/>
              <a:t>Database Connection</a:t>
            </a:r>
            <a:r>
              <a:rPr lang="en-US" sz="1000" dirty="0" smtClean="0"/>
              <a:t> − This is handled through one or more configuration files supported by Hibernate. These files are </a:t>
            </a:r>
            <a:r>
              <a:rPr lang="en-US" sz="1000" b="1" dirty="0" err="1" smtClean="0"/>
              <a:t>hibernate.properties</a:t>
            </a:r>
            <a:r>
              <a:rPr lang="en-US" sz="1000" dirty="0" smtClean="0"/>
              <a:t> and </a:t>
            </a:r>
            <a:r>
              <a:rPr lang="en-US" sz="1000" b="1" dirty="0" err="1" smtClean="0"/>
              <a:t>hibernate.cfg.xml</a:t>
            </a:r>
            <a:r>
              <a:rPr lang="en-US" sz="1000" dirty="0" smtClean="0"/>
              <a:t>.</a:t>
            </a:r>
          </a:p>
          <a:p>
            <a:pPr lvl="1"/>
            <a:r>
              <a:rPr lang="en-US" sz="1000" b="1" dirty="0" smtClean="0"/>
              <a:t>Class Mapping Setup</a:t>
            </a:r>
            <a:r>
              <a:rPr lang="en-US" sz="1000" dirty="0" smtClean="0"/>
              <a:t> − This component creates the connection between the Java classes and database tables.</a:t>
            </a:r>
          </a:p>
          <a:p>
            <a:r>
              <a:rPr lang="en-US" sz="1200" b="1" dirty="0" err="1" smtClean="0"/>
              <a:t>SessionFactory</a:t>
            </a:r>
            <a:endParaRPr lang="en-US" sz="1200" b="1" dirty="0" smtClean="0"/>
          </a:p>
          <a:p>
            <a:pPr lvl="1"/>
            <a:r>
              <a:rPr lang="en-US" sz="1000" dirty="0" smtClean="0"/>
              <a:t>Configuration object is used to create a </a:t>
            </a:r>
            <a:r>
              <a:rPr lang="en-US" sz="1000" dirty="0" err="1" smtClean="0"/>
              <a:t>SessionFactory</a:t>
            </a:r>
            <a:r>
              <a:rPr lang="en-US" sz="1000" dirty="0" smtClean="0"/>
              <a:t> object. The </a:t>
            </a:r>
            <a:r>
              <a:rPr lang="en-US" sz="1000" dirty="0" err="1" smtClean="0"/>
              <a:t>SessionFactory</a:t>
            </a:r>
            <a:r>
              <a:rPr lang="en-US" sz="1000" dirty="0" smtClean="0"/>
              <a:t> is a thread safe object and used by all the threads of an application.</a:t>
            </a:r>
          </a:p>
          <a:p>
            <a:pPr lvl="1"/>
            <a:r>
              <a:rPr lang="en-US" sz="1000" dirty="0" smtClean="0"/>
              <a:t>The </a:t>
            </a:r>
            <a:r>
              <a:rPr lang="en-US" sz="1000" dirty="0" err="1" smtClean="0"/>
              <a:t>SessionFactory</a:t>
            </a:r>
            <a:r>
              <a:rPr lang="en-US" sz="1000" dirty="0" smtClean="0"/>
              <a:t> is a heavyweight object; it is usually created during application start up and kept for later use. One </a:t>
            </a:r>
            <a:r>
              <a:rPr lang="en-US" sz="1000" dirty="0" err="1" smtClean="0"/>
              <a:t>SessionFactory</a:t>
            </a:r>
            <a:r>
              <a:rPr lang="en-US" sz="1000" dirty="0" smtClean="0"/>
              <a:t> object per database using a separate configuration file. </a:t>
            </a:r>
          </a:p>
          <a:p>
            <a:r>
              <a:rPr lang="en-US" sz="1200" b="1" dirty="0" smtClean="0"/>
              <a:t>Session</a:t>
            </a:r>
          </a:p>
          <a:p>
            <a:pPr lvl="1"/>
            <a:r>
              <a:rPr lang="en-US" sz="1000" dirty="0" smtClean="0"/>
              <a:t>A Session is used to get a physical connection with a database. The Session object is lightweight and designed to be instantiated each time an interaction is needed with the database. Persistent objects are saved and retrieved through a Session object.</a:t>
            </a:r>
          </a:p>
          <a:p>
            <a:pPr lvl="1"/>
            <a:r>
              <a:rPr lang="en-US" sz="1000" dirty="0" smtClean="0"/>
              <a:t>The session objects should not be kept open for a long time because they are not usually thread safe</a:t>
            </a:r>
          </a:p>
          <a:p>
            <a:pPr>
              <a:buNone/>
            </a:pPr>
            <a:endParaRPr lang="en-US" sz="1200" dirty="0"/>
          </a:p>
        </p:txBody>
      </p:sp>
      <p:sp>
        <p:nvSpPr>
          <p:cNvPr id="1041" name="Shape 1041"/>
          <p:cNvSpPr txBox="1">
            <a:spLocks noGrp="1"/>
          </p:cNvSpPr>
          <p:nvPr>
            <p:ph type="body" idx="2"/>
          </p:nvPr>
        </p:nvSpPr>
        <p:spPr/>
        <p:txBody>
          <a:bodyPr/>
          <a:lstStyle/>
          <a:p>
            <a:pPr lvl="0"/>
            <a:r>
              <a:rPr lang="en-US" dirty="0" smtClean="0">
                <a:sym typeface="Helvetica Neue"/>
              </a:rPr>
              <a:t>Core components of hibernate</a:t>
            </a:r>
            <a:endParaRPr lang="en-US" dirty="0">
              <a:sym typeface="Helvetica Neue"/>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4" name="Text Placeholder 3"/>
          <p:cNvSpPr>
            <a:spLocks noGrp="1"/>
          </p:cNvSpPr>
          <p:nvPr>
            <p:ph type="body" idx="1"/>
          </p:nvPr>
        </p:nvSpPr>
        <p:spPr>
          <a:xfrm>
            <a:off x="1098313" y="1021540"/>
            <a:ext cx="7506181" cy="3672380"/>
          </a:xfrm>
        </p:spPr>
        <p:txBody>
          <a:bodyPr/>
          <a:lstStyle/>
          <a:p>
            <a:r>
              <a:rPr lang="en-US" sz="1200" b="1" dirty="0" smtClean="0"/>
              <a:t>Transaction</a:t>
            </a:r>
          </a:p>
          <a:p>
            <a:pPr lvl="1"/>
            <a:r>
              <a:rPr lang="en-US" sz="1000" dirty="0" smtClean="0"/>
              <a:t>To manage database transactions. Transactions in Hibernate are handled by an underlying transaction manager and transaction (from JDBC or JTA).</a:t>
            </a:r>
          </a:p>
          <a:p>
            <a:pPr lvl="1"/>
            <a:r>
              <a:rPr lang="en-US" sz="1000" dirty="0" smtClean="0"/>
              <a:t>This is an optional object, not needed if managing transactions in their own application code.</a:t>
            </a:r>
          </a:p>
          <a:p>
            <a:r>
              <a:rPr lang="en-US" sz="1200" b="1" dirty="0" smtClean="0"/>
              <a:t>Query</a:t>
            </a:r>
          </a:p>
          <a:p>
            <a:pPr lvl="1"/>
            <a:r>
              <a:rPr lang="en-US" sz="1000" dirty="0" smtClean="0"/>
              <a:t>Query instance is used to bind query parameters, limit the number of results returned by the query, and finally to execute the query</a:t>
            </a:r>
          </a:p>
          <a:p>
            <a:pPr lvl="1"/>
            <a:r>
              <a:rPr lang="en-US" sz="1000" dirty="0" smtClean="0"/>
              <a:t>Query objects use SQL or Hibernate Query Language (HQL) string to retrieve data from the database</a:t>
            </a:r>
          </a:p>
          <a:p>
            <a:r>
              <a:rPr lang="en-US" sz="1200" b="1" dirty="0" smtClean="0"/>
              <a:t>Criteria</a:t>
            </a:r>
          </a:p>
          <a:p>
            <a:pPr lvl="1"/>
            <a:r>
              <a:rPr lang="en-US" sz="1000" dirty="0" smtClean="0"/>
              <a:t>Used to create and execute object oriented criteria queries</a:t>
            </a:r>
          </a:p>
          <a:p>
            <a:pPr>
              <a:buNone/>
            </a:pPr>
            <a:endParaRPr lang="en-US" sz="1200" dirty="0"/>
          </a:p>
        </p:txBody>
      </p:sp>
      <p:sp>
        <p:nvSpPr>
          <p:cNvPr id="1041" name="Shape 1041"/>
          <p:cNvSpPr txBox="1">
            <a:spLocks noGrp="1"/>
          </p:cNvSpPr>
          <p:nvPr>
            <p:ph type="body" idx="2"/>
          </p:nvPr>
        </p:nvSpPr>
        <p:spPr/>
        <p:txBody>
          <a:bodyPr/>
          <a:lstStyle/>
          <a:p>
            <a:r>
              <a:rPr lang="en-US" dirty="0" smtClean="0"/>
              <a:t>Core components of hibernate </a:t>
            </a:r>
            <a:r>
              <a:rPr lang="en-US" dirty="0" smtClean="0">
                <a:sym typeface="Helvetica Neue"/>
              </a:rPr>
              <a:t>(cont.)</a:t>
            </a:r>
            <a:endParaRPr lang="en-US" dirty="0">
              <a:sym typeface="Helvetica Neue"/>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L Corporate Template 2016">
  <a:themeElements>
    <a:clrScheme name="GlobalLogic Palette 2014">
      <a:dk1>
        <a:sysClr val="windowText" lastClr="000000"/>
      </a:dk1>
      <a:lt1>
        <a:sysClr val="window" lastClr="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9525"/>
        <a:effectLst/>
      </a:spPr>
      <a:bodyPr/>
      <a:lstStyle/>
      <a:style>
        <a:lnRef idx="2">
          <a:schemeClr val="accent1"/>
        </a:lnRef>
        <a:fillRef idx="0">
          <a:schemeClr val="accent1"/>
        </a:fillRef>
        <a:effectRef idx="1">
          <a:schemeClr val="accent1"/>
        </a:effectRef>
        <a:fontRef idx="minor">
          <a:schemeClr val="tx1"/>
        </a:fontRef>
      </a:style>
    </a:lnDef>
    <a:txDef>
      <a:spPr/>
      <a:bodyPr/>
      <a:lstStyle>
        <a:defPPr>
          <a:defRPr sz="1050" dirty="0">
            <a:solidFill>
              <a:schemeClr val="bg2"/>
            </a:solidFill>
            <a:latin typeface="HelveticaNeueLT Pro 45 Lt"/>
            <a:cs typeface="HelveticaNeueLT Pro 45 Lt"/>
          </a:defRPr>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8634</TotalTime>
  <Words>709</Words>
  <Application>Microsoft Office PowerPoint</Application>
  <PresentationFormat>On-screen Show (16:9)</PresentationFormat>
  <Paragraphs>72</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GL Corporate Template 2016</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ankur.singh</cp:lastModifiedBy>
  <cp:revision>629</cp:revision>
  <cp:lastPrinted>2016-07-21T00:11:21Z</cp:lastPrinted>
  <dcterms:modified xsi:type="dcterms:W3CDTF">2018-09-07T07:36:02Z</dcterms:modified>
</cp:coreProperties>
</file>