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17" r:id="rId4"/>
  </p:sldMasterIdLst>
  <p:notesMasterIdLst>
    <p:notesMasterId r:id="rId26"/>
  </p:notesMasterIdLst>
  <p:handoutMasterIdLst>
    <p:handoutMasterId r:id="rId27"/>
  </p:handoutMasterIdLst>
  <p:sldIdLst>
    <p:sldId id="554" r:id="rId5"/>
    <p:sldId id="565" r:id="rId6"/>
    <p:sldId id="527" r:id="rId7"/>
    <p:sldId id="528" r:id="rId8"/>
    <p:sldId id="568" r:id="rId9"/>
    <p:sldId id="556" r:id="rId10"/>
    <p:sldId id="567" r:id="rId11"/>
    <p:sldId id="544" r:id="rId12"/>
    <p:sldId id="558" r:id="rId13"/>
    <p:sldId id="569" r:id="rId14"/>
    <p:sldId id="559" r:id="rId15"/>
    <p:sldId id="560" r:id="rId16"/>
    <p:sldId id="561" r:id="rId17"/>
    <p:sldId id="575" r:id="rId18"/>
    <p:sldId id="573" r:id="rId19"/>
    <p:sldId id="574" r:id="rId20"/>
    <p:sldId id="576" r:id="rId21"/>
    <p:sldId id="562" r:id="rId22"/>
    <p:sldId id="570" r:id="rId23"/>
    <p:sldId id="564" r:id="rId24"/>
    <p:sldId id="577"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p15:clr>
            <a:srgbClr val="A4A3A4"/>
          </p15:clr>
        </p15:guide>
        <p15:guide id="2" orient="horz" pos="4141">
          <p15:clr>
            <a:srgbClr val="A4A3A4"/>
          </p15:clr>
        </p15:guide>
        <p15:guide id="3" orient="horz" pos="729">
          <p15:clr>
            <a:srgbClr val="A4A3A4"/>
          </p15:clr>
        </p15:guide>
        <p15:guide id="4" orient="horz" pos="809">
          <p15:clr>
            <a:srgbClr val="A4A3A4"/>
          </p15:clr>
        </p15:guide>
        <p15:guide id="5" pos="2944">
          <p15:clr>
            <a:srgbClr val="A4A3A4"/>
          </p15:clr>
        </p15:guide>
        <p15:guide id="6" pos="28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B4C"/>
    <a:srgbClr val="66AA44"/>
    <a:srgbClr val="002266"/>
    <a:srgbClr val="6699FF"/>
    <a:srgbClr val="FCF600"/>
    <a:srgbClr val="2F539C"/>
    <a:srgbClr val="88DD00"/>
    <a:srgbClr val="00BBEE"/>
    <a:srgbClr val="FFDD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19" autoAdjust="0"/>
  </p:normalViewPr>
  <p:slideViewPr>
    <p:cSldViewPr snapToGrid="0" showGuides="1">
      <p:cViewPr>
        <p:scale>
          <a:sx n="100" d="100"/>
          <a:sy n="100" d="100"/>
        </p:scale>
        <p:origin x="114" y="282"/>
      </p:cViewPr>
      <p:guideLst>
        <p:guide orient="horz" pos="672"/>
        <p:guide orient="horz" pos="4141"/>
        <p:guide orient="horz" pos="729"/>
        <p:guide orient="horz" pos="809"/>
        <p:guide pos="2944"/>
        <p:guide pos="289"/>
      </p:guideLst>
    </p:cSldViewPr>
  </p:slideViewPr>
  <p:outlineViewPr>
    <p:cViewPr>
      <p:scale>
        <a:sx n="33" d="100"/>
        <a:sy n="33" d="100"/>
      </p:scale>
      <p:origin x="0" y="-3996"/>
    </p:cViewPr>
  </p:outlineViewPr>
  <p:notesTextViewPr>
    <p:cViewPr>
      <p:scale>
        <a:sx n="1" d="1"/>
        <a:sy n="1" d="1"/>
      </p:scale>
      <p:origin x="0" y="0"/>
    </p:cViewPr>
  </p:notesTextViewPr>
  <p:sorterViewPr>
    <p:cViewPr>
      <p:scale>
        <a:sx n="100" d="100"/>
        <a:sy n="100" d="100"/>
      </p:scale>
      <p:origin x="0" y="534"/>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28/10/2015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10/28/2015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b="0" dirty="0" smtClean="0"/>
          </a:p>
        </p:txBody>
      </p:sp>
    </p:spTree>
    <p:extLst>
      <p:ext uri="{BB962C8B-B14F-4D97-AF65-F5344CB8AC3E}">
        <p14:creationId xmlns:p14="http://schemas.microsoft.com/office/powerpoint/2010/main" val="1221001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dirty="0"/>
          </a:p>
        </p:txBody>
      </p:sp>
    </p:spTree>
    <p:extLst>
      <p:ext uri="{BB962C8B-B14F-4D97-AF65-F5344CB8AC3E}">
        <p14:creationId xmlns:p14="http://schemas.microsoft.com/office/powerpoint/2010/main" val="2525599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19</a:t>
            </a:fld>
            <a:endParaRPr lang="en-US" dirty="0"/>
          </a:p>
        </p:txBody>
      </p:sp>
    </p:spTree>
    <p:extLst>
      <p:ext uri="{BB962C8B-B14F-4D97-AF65-F5344CB8AC3E}">
        <p14:creationId xmlns:p14="http://schemas.microsoft.com/office/powerpoint/2010/main" val="3434623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20</a:t>
            </a:fld>
            <a:endParaRPr lang="en-US" dirty="0"/>
          </a:p>
        </p:txBody>
      </p:sp>
    </p:spTree>
    <p:extLst>
      <p:ext uri="{BB962C8B-B14F-4D97-AF65-F5344CB8AC3E}">
        <p14:creationId xmlns:p14="http://schemas.microsoft.com/office/powerpoint/2010/main" val="1172042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b="0" dirty="0" smtClean="0"/>
          </a:p>
        </p:txBody>
      </p:sp>
    </p:spTree>
    <p:extLst>
      <p:ext uri="{BB962C8B-B14F-4D97-AF65-F5344CB8AC3E}">
        <p14:creationId xmlns:p14="http://schemas.microsoft.com/office/powerpoint/2010/main" val="12515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address the challenge of instrumenting new content correctly with analytics, Adobe has made available an analytics framework in CQ. This framework is powered by data from Client Context, a mechanism that provides relevant analytics about a CQ page and the current visitor browsing it.</a:t>
            </a:r>
          </a:p>
          <a:p>
            <a:r>
              <a:rPr lang="en-US" sz="1200" b="0" i="0" kern="1200" dirty="0" smtClean="0">
                <a:solidFill>
                  <a:schemeClr val="tx1"/>
                </a:solidFill>
                <a:effectLst/>
                <a:latin typeface="+mn-lt"/>
                <a:ea typeface="+mn-ea"/>
                <a:cs typeface="+mn-cs"/>
              </a:rPr>
              <a:t>The CQ analytics framework allows you to drag and drop SiteCatalyst variables onto a workspace so that they can be mapped to the appropriate CQ data elements (such as internal search keywords).</a:t>
            </a:r>
          </a:p>
          <a:p>
            <a:r>
              <a:rPr lang="en-US" sz="1200" b="0" i="0" kern="1200" dirty="0" smtClean="0">
                <a:solidFill>
                  <a:schemeClr val="tx1"/>
                </a:solidFill>
                <a:effectLst/>
                <a:latin typeface="+mn-lt"/>
                <a:ea typeface="+mn-ea"/>
                <a:cs typeface="+mn-cs"/>
              </a:rPr>
              <a:t>This analytics framework in CQ ensures that no new content is published without an approved analytics framework applied, resulting in trust in the analytics data and the ability to confidently make data-driven decisions.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dirty="0"/>
          </a:p>
        </p:txBody>
      </p:sp>
    </p:spTree>
    <p:extLst>
      <p:ext uri="{BB962C8B-B14F-4D97-AF65-F5344CB8AC3E}">
        <p14:creationId xmlns:p14="http://schemas.microsoft.com/office/powerpoint/2010/main" val="131831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a:t>
            </a:fld>
            <a:endParaRPr lang="en-US" dirty="0"/>
          </a:p>
        </p:txBody>
      </p:sp>
    </p:spTree>
    <p:extLst>
      <p:ext uri="{BB962C8B-B14F-4D97-AF65-F5344CB8AC3E}">
        <p14:creationId xmlns:p14="http://schemas.microsoft.com/office/powerpoint/2010/main" val="123926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dirty="0"/>
          </a:p>
        </p:txBody>
      </p:sp>
    </p:spTree>
    <p:extLst>
      <p:ext uri="{BB962C8B-B14F-4D97-AF65-F5344CB8AC3E}">
        <p14:creationId xmlns:p14="http://schemas.microsoft.com/office/powerpoint/2010/main" val="697936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address the challenge of instrumenting new content correctly with analytics, Adobe has made available an analytics framework in CQ. This framework is powered by data from Client Context, a mechanism that provides relevant analytics about a CQ page and the current visitor browsing it.</a:t>
            </a:r>
          </a:p>
          <a:p>
            <a:r>
              <a:rPr lang="en-US" sz="1200" b="0" i="0" kern="1200" dirty="0" smtClean="0">
                <a:solidFill>
                  <a:schemeClr val="tx1"/>
                </a:solidFill>
                <a:effectLst/>
                <a:latin typeface="+mn-lt"/>
                <a:ea typeface="+mn-ea"/>
                <a:cs typeface="+mn-cs"/>
              </a:rPr>
              <a:t>The CQ analytics framework allows you to drag and drop SiteCatalyst variables onto a workspace so that they can be mapped to the appropriate CQ data elements (such as internal search keywords).</a:t>
            </a:r>
          </a:p>
          <a:p>
            <a:r>
              <a:rPr lang="en-US" sz="1200" b="0" i="0" kern="1200" dirty="0" smtClean="0">
                <a:solidFill>
                  <a:schemeClr val="tx1"/>
                </a:solidFill>
                <a:effectLst/>
                <a:latin typeface="+mn-lt"/>
                <a:ea typeface="+mn-ea"/>
                <a:cs typeface="+mn-cs"/>
              </a:rPr>
              <a:t>This analytics framework in CQ ensures that no new content is published without an approved analytics framework applied, resulting in trust in the analytics data and the ability to confidently make data-driven decisions.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dirty="0"/>
          </a:p>
        </p:txBody>
      </p:sp>
    </p:spTree>
    <p:extLst>
      <p:ext uri="{BB962C8B-B14F-4D97-AF65-F5344CB8AC3E}">
        <p14:creationId xmlns:p14="http://schemas.microsoft.com/office/powerpoint/2010/main" val="78328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1753097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141659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2013375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a:p>
            <a:pPr marL="0" indent="0">
              <a:buFont typeface="Arial" panose="020B0604020202020204"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1364663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png"/></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emf"/><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White Signatur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 t="8629" r="8641"/>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370381" y="4258446"/>
            <a:ext cx="5740307" cy="1092336"/>
          </a:xfrm>
          <a:prstGeom prst="rect">
            <a:avLst/>
          </a:prstGeom>
        </p:spPr>
        <p:txBody>
          <a:bodyPr>
            <a:noAutofit/>
          </a:bodyPr>
          <a:lstStyle>
            <a:lvl1pPr marL="0" indent="0">
              <a:lnSpc>
                <a:spcPts val="3900"/>
              </a:lnSpc>
              <a:spcBef>
                <a:spcPts val="0"/>
              </a:spcBef>
              <a:spcAft>
                <a:spcPts val="0"/>
              </a:spcAft>
              <a:buNone/>
              <a:defRPr sz="32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12" name="Group 11"/>
          <p:cNvGrpSpPr/>
          <p:nvPr/>
        </p:nvGrpSpPr>
        <p:grpSpPr>
          <a:xfrm>
            <a:off x="6523545" y="1234652"/>
            <a:ext cx="2306397"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3" name="Picture 2" descr="Acc_Digital_GP_Lockup_Wht_RGB.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379" y="5806870"/>
            <a:ext cx="2641209" cy="755856"/>
          </a:xfrm>
          <a:prstGeom prst="rect">
            <a:avLst/>
          </a:prstGeom>
        </p:spPr>
      </p:pic>
      <p:pic>
        <p:nvPicPr>
          <p:cNvPr id="4" name="Picture 3" descr="Acc_Digital_StratLine_Wht_RG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3257" y="6255436"/>
            <a:ext cx="2805653" cy="237484"/>
          </a:xfrm>
          <a:prstGeom prst="rect">
            <a:avLst/>
          </a:prstGeom>
        </p:spPr>
      </p:pic>
    </p:spTree>
    <p:extLst>
      <p:ext uri="{BB962C8B-B14F-4D97-AF65-F5344CB8AC3E}">
        <p14:creationId xmlns:p14="http://schemas.microsoft.com/office/powerpoint/2010/main" val="1797145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Title Slide with White Signature">
    <p:bg>
      <p:bgPr>
        <a:solidFill>
          <a:schemeClr val="accent5"/>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0" name="Group 9"/>
          <p:cNvGrpSpPr/>
          <p:nvPr/>
        </p:nvGrpSpPr>
        <p:grpSpPr>
          <a:xfrm>
            <a:off x="5724128" y="1571760"/>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8" name="Group 7"/>
          <p:cNvGrpSpPr/>
          <p:nvPr/>
        </p:nvGrpSpPr>
        <p:grpSpPr>
          <a:xfrm>
            <a:off x="5724128" y="1571760"/>
            <a:ext cx="3074395"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9" name="Group 18"/>
          <p:cNvGrpSpPr/>
          <p:nvPr userDrawn="1"/>
        </p:nvGrpSpPr>
        <p:grpSpPr>
          <a:xfrm>
            <a:off x="5724128" y="1571760"/>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41366461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0" name="Group 9"/>
          <p:cNvGrpSpPr/>
          <p:nvPr/>
        </p:nvGrpSpPr>
        <p:grpSpPr>
          <a:xfrm>
            <a:off x="5724128" y="1571760"/>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8" name="Group 7"/>
          <p:cNvGrpSpPr/>
          <p:nvPr/>
        </p:nvGrpSpPr>
        <p:grpSpPr>
          <a:xfrm>
            <a:off x="5724128" y="1571760"/>
            <a:ext cx="3074395"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9" name="Group 18"/>
          <p:cNvGrpSpPr/>
          <p:nvPr userDrawn="1"/>
        </p:nvGrpSpPr>
        <p:grpSpPr>
          <a:xfrm>
            <a:off x="5724128" y="1571760"/>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16090560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Title Slide with White Signature">
    <p:bg>
      <p:bgPr>
        <a:solidFill>
          <a:srgbClr val="FFDD00"/>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3" name="Group 12"/>
          <p:cNvGrpSpPr/>
          <p:nvPr/>
        </p:nvGrpSpPr>
        <p:grpSpPr>
          <a:xfrm>
            <a:off x="5724128" y="1570958"/>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9" name="Group 18"/>
          <p:cNvGrpSpPr/>
          <p:nvPr userDrawn="1"/>
        </p:nvGrpSpPr>
        <p:grpSpPr>
          <a:xfrm>
            <a:off x="5724128" y="1570958"/>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spTree>
    <p:extLst>
      <p:ext uri="{BB962C8B-B14F-4D97-AF65-F5344CB8AC3E}">
        <p14:creationId xmlns:p14="http://schemas.microsoft.com/office/powerpoint/2010/main" val="25770335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9_Title Slide with White Signature">
    <p:bg>
      <p:bgPr>
        <a:solidFill>
          <a:schemeClr val="accent5"/>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8" name="Group 7"/>
          <p:cNvGrpSpPr/>
          <p:nvPr/>
        </p:nvGrpSpPr>
        <p:grpSpPr>
          <a:xfrm>
            <a:off x="5724128" y="1570958"/>
            <a:ext cx="3074395" cy="2060440"/>
            <a:chOff x="5701703" y="682760"/>
            <a:chExt cx="3074395" cy="2060440"/>
          </a:xfrm>
        </p:grpSpPr>
        <p:sp>
          <p:nvSpPr>
            <p:cNvPr id="10" name="Freeform 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9" name="Group 18"/>
          <p:cNvGrpSpPr/>
          <p:nvPr userDrawn="1"/>
        </p:nvGrpSpPr>
        <p:grpSpPr>
          <a:xfrm>
            <a:off x="5724128" y="1570958"/>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30260358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0_Title Slide with White Signature">
    <p:bg>
      <p:bgPr>
        <a:solidFill>
          <a:srgbClr val="88DD00"/>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rgbClr val="0000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8" name="Group 7"/>
          <p:cNvGrpSpPr/>
          <p:nvPr/>
        </p:nvGrpSpPr>
        <p:grpSpPr>
          <a:xfrm>
            <a:off x="5724128" y="1570958"/>
            <a:ext cx="3074395" cy="2060440"/>
            <a:chOff x="5701703" y="682760"/>
            <a:chExt cx="3074395" cy="2060440"/>
          </a:xfrm>
        </p:grpSpPr>
        <p:sp>
          <p:nvSpPr>
            <p:cNvPr id="10" name="Freeform 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9" name="Group 18"/>
          <p:cNvGrpSpPr/>
          <p:nvPr userDrawn="1"/>
        </p:nvGrpSpPr>
        <p:grpSpPr>
          <a:xfrm>
            <a:off x="5724128" y="1570958"/>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31161373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1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8" name="Group 7"/>
          <p:cNvGrpSpPr/>
          <p:nvPr/>
        </p:nvGrpSpPr>
        <p:grpSpPr>
          <a:xfrm>
            <a:off x="5724128" y="1570958"/>
            <a:ext cx="3074395" cy="2060440"/>
            <a:chOff x="5701703" y="682760"/>
            <a:chExt cx="3074395" cy="2060440"/>
          </a:xfrm>
        </p:grpSpPr>
        <p:sp>
          <p:nvSpPr>
            <p:cNvPr id="10" name="Freeform 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9" name="Group 18"/>
          <p:cNvGrpSpPr/>
          <p:nvPr userDrawn="1"/>
        </p:nvGrpSpPr>
        <p:grpSpPr>
          <a:xfrm>
            <a:off x="5724128" y="1570958"/>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10995302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8" name="Group 7"/>
          <p:cNvGrpSpPr/>
          <p:nvPr/>
        </p:nvGrpSpPr>
        <p:grpSpPr>
          <a:xfrm>
            <a:off x="5724128" y="1570958"/>
            <a:ext cx="3074395" cy="2060440"/>
            <a:chOff x="5701703" y="682760"/>
            <a:chExt cx="3074395" cy="2060440"/>
          </a:xfrm>
        </p:grpSpPr>
        <p:sp>
          <p:nvSpPr>
            <p:cNvPr id="10" name="Freeform 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9" name="Group 18"/>
          <p:cNvGrpSpPr/>
          <p:nvPr userDrawn="1"/>
        </p:nvGrpSpPr>
        <p:grpSpPr>
          <a:xfrm>
            <a:off x="5724128" y="1570958"/>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89614631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
        <p:nvSpPr>
          <p:cNvPr id="6" name="TextBox 5"/>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7" name="TextBox 6"/>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
        <p:nvSpPr>
          <p:cNvPr id="8" name="TextBox 7"/>
          <p:cNvSpPr txBox="1">
            <a:spLocks noChangeArrowheads="1"/>
          </p:cNvSpPr>
          <p:nvPr userDrawn="1"/>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9" name="TextBox 8"/>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18857039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66352974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Slide 2">
    <p:bg>
      <p:bgPr>
        <a:solidFill>
          <a:schemeClr val="accent4"/>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
        <p:nvSpPr>
          <p:cNvPr id="5" name="TextBox 4"/>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7" name="TextBox 6"/>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
        <p:nvSpPr>
          <p:cNvPr id="8" name="TextBox 7"/>
          <p:cNvSpPr txBox="1">
            <a:spLocks noChangeArrowheads="1"/>
          </p:cNvSpPr>
          <p:nvPr userDrawn="1"/>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9" name="TextBox 8"/>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40163629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348945" y="3910061"/>
            <a:ext cx="8336269"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1401057949"/>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Divider Slide 2">
    <p:bg>
      <p:bgPr>
        <a:solidFill>
          <a:schemeClr val="accent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69188687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Slide 3">
    <p:bg>
      <p:bgPr>
        <a:solidFill>
          <a:schemeClr val="accent3"/>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
        <p:nvSpPr>
          <p:cNvPr id="5" name="TextBox 4"/>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7" name="TextBox 6"/>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
        <p:nvSpPr>
          <p:cNvPr id="8" name="TextBox 7"/>
          <p:cNvSpPr txBox="1">
            <a:spLocks noChangeArrowheads="1"/>
          </p:cNvSpPr>
          <p:nvPr userDrawn="1"/>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9" name="TextBox 8"/>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28951883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3">
    <p:bg>
      <p:bgPr>
        <a:solidFill>
          <a:schemeClr val="accent3"/>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0725860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8734" y="1199623"/>
            <a:ext cx="8228012" cy="5243510"/>
          </a:xfrm>
          <a:prstGeom prst="rect">
            <a:avLst/>
          </a:prstGeo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1"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336335261"/>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8734" y="1216552"/>
            <a:ext cx="8228012" cy="4824414"/>
          </a:xfrm>
          <a:prstGeom prst="rect">
            <a:avLst/>
          </a:prstGeo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3"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765816058"/>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8788" y="1220252"/>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60901" y="1220252"/>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cxnSp>
        <p:nvCxnSpPr>
          <p:cNvPr id="8" name="Straight Connector 7"/>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15021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220252"/>
            <a:ext cx="4025898" cy="4824414"/>
          </a:xfrm>
          <a:prstGeom prst="rect">
            <a:avLst/>
          </a:prstGeo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220252"/>
            <a:ext cx="4025898" cy="4824414"/>
          </a:xfrm>
          <a:prstGeom prst="rect">
            <a:avLst/>
          </a:prstGeo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cxnSp>
        <p:nvCxnSpPr>
          <p:cNvPr id="9" name="Straight Connector 8"/>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5752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cxnSp>
        <p:nvCxnSpPr>
          <p:cNvPr id="7" name="Straight Connector 6"/>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1"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351361275"/>
      </p:ext>
    </p:extLst>
  </p:cSld>
  <p:clrMapOvr>
    <a:masterClrMapping/>
  </p:clrMapOvr>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6"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1974675214"/>
      </p:ext>
    </p:extLst>
  </p:cSld>
  <p:clrMapOvr>
    <a:masterClrMapping/>
  </p:clrMapOvr>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Title Slide with White Signature">
    <p:bg>
      <p:bgPr>
        <a:solidFill>
          <a:schemeClr val="accent3"/>
        </a:solidFill>
        <a:effectLst/>
      </p:bgPr>
    </p:bg>
    <p:spTree>
      <p:nvGrpSpPr>
        <p:cNvPr id="1" name=""/>
        <p:cNvGrpSpPr/>
        <p:nvPr/>
      </p:nvGrpSpPr>
      <p:grpSpPr>
        <a:xfrm>
          <a:off x="0" y="0"/>
          <a:ext cx="0" cy="0"/>
          <a:chOff x="0" y="0"/>
          <a:chExt cx="0" cy="0"/>
        </a:xfrm>
      </p:grpSpPr>
      <p:pic>
        <p:nvPicPr>
          <p:cNvPr id="19" name="Picture 18" descr="GettyImages_186915307.jpg"/>
          <p:cNvPicPr>
            <a:picLocks noChangeAspect="1"/>
          </p:cNvPicPr>
          <p:nvPr/>
        </p:nvPicPr>
        <p:blipFill rotWithShape="1">
          <a:blip r:embed="rId2" cstate="print">
            <a:extLst>
              <a:ext uri="{28A0092B-C50C-407E-A947-70E740481C1C}">
                <a14:useLocalDpi xmlns:a14="http://schemas.microsoft.com/office/drawing/2010/main" val="0"/>
              </a:ext>
            </a:extLst>
          </a:blip>
          <a:srcRect r="11299"/>
          <a:stretch/>
        </p:blipFill>
        <p:spPr>
          <a:xfrm flipH="1">
            <a:off x="-1" y="0"/>
            <a:ext cx="9143999" cy="6858000"/>
          </a:xfrm>
          <a:prstGeom prst="rect">
            <a:avLst/>
          </a:prstGeom>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32363" y="6280097"/>
            <a:ext cx="3739891" cy="2220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687" y="424331"/>
            <a:ext cx="4543634" cy="74808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5659332" y="3727448"/>
            <a:ext cx="3074395" cy="2060440"/>
            <a:chOff x="5659332" y="620688"/>
            <a:chExt cx="3074395" cy="2060440"/>
          </a:xfrm>
        </p:grpSpPr>
        <p:sp>
          <p:nvSpPr>
            <p:cNvPr id="23" name="Freeform 8"/>
            <p:cNvSpPr/>
            <p:nvPr userDrawn="1"/>
          </p:nvSpPr>
          <p:spPr>
            <a:xfrm>
              <a:off x="6121920" y="620688"/>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4"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59332" y="1453505"/>
              <a:ext cx="3074395" cy="251999"/>
            </a:xfrm>
            <a:prstGeom prst="rect">
              <a:avLst/>
            </a:prstGeom>
          </p:spPr>
        </p:pic>
      </p:grpSp>
      <p:sp>
        <p:nvSpPr>
          <p:cNvPr id="25" name="Title 1"/>
          <p:cNvSpPr>
            <a:spLocks noGrp="1"/>
          </p:cNvSpPr>
          <p:nvPr>
            <p:ph type="ctrTitle"/>
          </p:nvPr>
        </p:nvSpPr>
        <p:spPr>
          <a:xfrm>
            <a:off x="458788" y="1449388"/>
            <a:ext cx="4113212" cy="943012"/>
          </a:xfrm>
          <a:prstGeom prst="rect">
            <a:avLst/>
          </a:prstGeom>
        </p:spPr>
        <p:txBody>
          <a:bodyPr/>
          <a:lstStyle/>
          <a:p>
            <a:r>
              <a:rPr lang="en-US" smtClean="0">
                <a:solidFill>
                  <a:srgbClr val="000000"/>
                </a:solidFill>
                <a:cs typeface="Arial"/>
              </a:rPr>
              <a:t>Click to edit Master title style</a:t>
            </a:r>
            <a:endParaRPr lang="en-US">
              <a:solidFill>
                <a:srgbClr val="000000"/>
              </a:solidFill>
              <a:cs typeface="Arial"/>
            </a:endParaRPr>
          </a:p>
        </p:txBody>
      </p:sp>
      <p:sp>
        <p:nvSpPr>
          <p:cNvPr id="26" name="Subtitle 2"/>
          <p:cNvSpPr>
            <a:spLocks noGrp="1"/>
          </p:cNvSpPr>
          <p:nvPr>
            <p:ph type="subTitle" idx="1"/>
          </p:nvPr>
        </p:nvSpPr>
        <p:spPr>
          <a:xfrm>
            <a:off x="461963" y="2392399"/>
            <a:ext cx="4110037" cy="615553"/>
          </a:xfrm>
          <a:prstGeom prst="rect">
            <a:avLst/>
          </a:prstGeom>
        </p:spPr>
        <p:txBody>
          <a:bodyPr/>
          <a:lstStyle/>
          <a:p>
            <a:r>
              <a:rPr lang="en-US" smtClean="0">
                <a:solidFill>
                  <a:srgbClr val="000000"/>
                </a:solidFill>
                <a:latin typeface="Arial"/>
                <a:cs typeface="Arial"/>
              </a:rPr>
              <a:t>Click to edit Master subtitle style</a:t>
            </a:r>
            <a:endParaRPr lang="en-US">
              <a:solidFill>
                <a:srgbClr val="000000"/>
              </a:solidFill>
              <a:latin typeface="Arial"/>
              <a:cs typeface="Arial"/>
            </a:endParaRPr>
          </a:p>
        </p:txBody>
      </p:sp>
    </p:spTree>
    <p:extLst>
      <p:ext uri="{BB962C8B-B14F-4D97-AF65-F5344CB8AC3E}">
        <p14:creationId xmlns:p14="http://schemas.microsoft.com/office/powerpoint/2010/main" val="3491980263"/>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6" name="Rectangle 15"/>
          <p:cNvSpPr/>
          <p:nvPr/>
        </p:nvSpPr>
        <p:spPr>
          <a:xfrm>
            <a:off x="-10886" y="6569901"/>
            <a:ext cx="9154886" cy="298985"/>
          </a:xfrm>
          <a:prstGeom prst="rect">
            <a:avLst/>
          </a:prstGeom>
          <a:solidFill>
            <a:srgbClr val="308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6675" cy="1162050"/>
          </a:xfrm>
          <a:prstGeom prst="rect">
            <a:avLst/>
          </a:prstGeom>
        </p:spPr>
      </p:pic>
      <p:sp>
        <p:nvSpPr>
          <p:cNvPr id="10" name="Content Placeholder 9"/>
          <p:cNvSpPr>
            <a:spLocks noGrp="1"/>
          </p:cNvSpPr>
          <p:nvPr>
            <p:ph sz="quarter" idx="12" hasCustomPrompt="1"/>
          </p:nvPr>
        </p:nvSpPr>
        <p:spPr>
          <a:xfrm>
            <a:off x="348944" y="1381125"/>
            <a:ext cx="8431821" cy="4824414"/>
          </a:xfrm>
          <a:prstGeom prst="rect">
            <a:avLst/>
          </a:prstGeo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4" name="Title 3"/>
          <p:cNvSpPr>
            <a:spLocks noGrp="1"/>
          </p:cNvSpPr>
          <p:nvPr>
            <p:ph type="title" hasCustomPrompt="1"/>
          </p:nvPr>
        </p:nvSpPr>
        <p:spPr>
          <a:xfrm>
            <a:off x="352779" y="170124"/>
            <a:ext cx="8427986" cy="785553"/>
          </a:xfrm>
          <a:prstGeom prst="rect">
            <a:avLst/>
          </a:prstGeom>
        </p:spPr>
        <p:txBody>
          <a:bodyPr>
            <a:normAutofit/>
          </a:bodyPr>
          <a:lstStyle>
            <a:lvl1pPr>
              <a:defRPr sz="2800" b="0">
                <a:solidFill>
                  <a:srgbClr val="FF9900"/>
                </a:solidFill>
              </a:defRPr>
            </a:lvl1pPr>
          </a:lstStyle>
          <a:p>
            <a:r>
              <a:rPr lang="en-US" dirty="0" smtClean="0"/>
              <a:t>Master Title Slide Headline</a:t>
            </a:r>
            <a:endParaRPr lang="en-CA" dirty="0"/>
          </a:p>
        </p:txBody>
      </p:sp>
      <p:cxnSp>
        <p:nvCxnSpPr>
          <p:cNvPr id="7" name="Straight Connector 6"/>
          <p:cNvCxnSpPr/>
          <p:nvPr/>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071877"/>
            <a:ext cx="915667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6546721" y="6606689"/>
            <a:ext cx="2698175" cy="242793"/>
            <a:chOff x="6203944" y="6649736"/>
            <a:chExt cx="2698175" cy="242793"/>
          </a:xfrm>
        </p:grpSpPr>
        <p:sp>
          <p:nvSpPr>
            <p:cNvPr id="14" name="TextBox 13"/>
            <p:cNvSpPr txBox="1"/>
            <p:nvPr/>
          </p:nvSpPr>
          <p:spPr>
            <a:xfrm>
              <a:off x="6728951" y="6657080"/>
              <a:ext cx="272832" cy="235449"/>
            </a:xfrm>
            <a:prstGeom prst="rect">
              <a:avLst/>
            </a:prstGeom>
            <a:noFill/>
          </p:spPr>
          <p:txBody>
            <a:bodyPr wrap="none" rtlCol="0">
              <a:spAutoFit/>
            </a:bodyPr>
            <a:lstStyle/>
            <a:p>
              <a:r>
                <a:rPr lang="en-US" sz="930" dirty="0" smtClean="0">
                  <a:solidFill>
                    <a:schemeClr val="bg1"/>
                  </a:solidFill>
                </a:rPr>
                <a:t>©</a:t>
              </a:r>
              <a:endParaRPr lang="en-US" sz="930" dirty="0">
                <a:solidFill>
                  <a:schemeClr val="bg1"/>
                </a:solidFill>
              </a:endParaRPr>
            </a:p>
          </p:txBody>
        </p:sp>
        <p:sp>
          <p:nvSpPr>
            <p:cNvPr id="13" name="TextBox 12"/>
            <p:cNvSpPr txBox="1"/>
            <p:nvPr/>
          </p:nvSpPr>
          <p:spPr>
            <a:xfrm>
              <a:off x="6203944" y="6649736"/>
              <a:ext cx="2698175" cy="230832"/>
            </a:xfrm>
            <a:prstGeom prst="rect">
              <a:avLst/>
            </a:prstGeom>
            <a:noFill/>
          </p:spPr>
          <p:txBody>
            <a:bodyPr wrap="none" rtlCol="0">
              <a:spAutoFit/>
            </a:bodyPr>
            <a:lstStyle/>
            <a:p>
              <a:r>
                <a:rPr lang="en-US" sz="900" dirty="0" smtClean="0">
                  <a:solidFill>
                    <a:schemeClr val="bg1"/>
                  </a:solidFill>
                </a:rPr>
                <a:t>Copyright     2015 Accenture All rights reserved.  </a:t>
              </a:r>
              <a:endParaRPr lang="en-US" sz="900" dirty="0">
                <a:solidFill>
                  <a:schemeClr val="bg1"/>
                </a:solidFill>
              </a:endParaRPr>
            </a:p>
          </p:txBody>
        </p:sp>
      </p:grpSp>
      <p:cxnSp>
        <p:nvCxnSpPr>
          <p:cNvPr id="12" name="Straight Connector 11"/>
          <p:cNvCxnSpPr/>
          <p:nvPr userDrawn="1"/>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6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Title Slide with White Signature">
    <p:bg>
      <p:bgPr>
        <a:solidFill>
          <a:schemeClr val="accent5"/>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0" name="Group 9"/>
          <p:cNvGrpSpPr/>
          <p:nvPr/>
        </p:nvGrpSpPr>
        <p:grpSpPr>
          <a:xfrm>
            <a:off x="5724128" y="1571760"/>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2705996505"/>
      </p:ext>
    </p:extLst>
  </p:cSld>
  <p:clrMapOvr>
    <a:masterClrMapping/>
  </p:clrMapOvr>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3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0" name="Group 9"/>
          <p:cNvGrpSpPr/>
          <p:nvPr/>
        </p:nvGrpSpPr>
        <p:grpSpPr>
          <a:xfrm>
            <a:off x="5724128" y="1571760"/>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1517936198"/>
      </p:ext>
    </p:extLst>
  </p:cSld>
  <p:clrMapOvr>
    <a:masterClrMapping/>
  </p:clrMapOvr>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4_Title Slide with White Signature">
    <p:bg>
      <p:bgPr>
        <a:solidFill>
          <a:srgbClr val="FFDD00"/>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3" name="Group 12"/>
          <p:cNvGrpSpPr/>
          <p:nvPr/>
        </p:nvGrpSpPr>
        <p:grpSpPr>
          <a:xfrm>
            <a:off x="5724128" y="1570958"/>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spTree>
    <p:extLst>
      <p:ext uri="{BB962C8B-B14F-4D97-AF65-F5344CB8AC3E}">
        <p14:creationId xmlns:p14="http://schemas.microsoft.com/office/powerpoint/2010/main" val="1993345070"/>
      </p:ext>
    </p:extLst>
  </p:cSld>
  <p:clrMapOvr>
    <a:masterClrMapping/>
  </p:clrMapOvr>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5_Title Slide with White Signature">
    <p:bg>
      <p:bgPr>
        <a:solidFill>
          <a:schemeClr val="accent5"/>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511769637"/>
      </p:ext>
    </p:extLst>
  </p:cSld>
  <p:clrMapOvr>
    <a:masterClrMapping/>
  </p:clrMapOvr>
  <p:timing>
    <p:tnLst>
      <p:par>
        <p:cTn id="1" dur="indefinite" restart="never" nodeType="tmRoot"/>
      </p:par>
    </p:tn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6_Title Slide with White Signature">
    <p:bg>
      <p:bgPr>
        <a:solidFill>
          <a:srgbClr val="88DD00"/>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rgbClr val="000000"/>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1751931705"/>
      </p:ext>
    </p:extLst>
  </p:cSld>
  <p:clrMapOvr>
    <a:masterClrMapping/>
  </p:clrMapOvr>
  <p:timing>
    <p:tnLst>
      <p:par>
        <p:cTn id="1" dur="indefinite" restart="never" nodeType="tmRoot"/>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7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2501373890"/>
      </p:ext>
    </p:extLst>
  </p:cSld>
  <p:clrMapOvr>
    <a:masterClrMapping/>
  </p:clrMapOvr>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8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sz="2400" smtClean="0"/>
              <a:t>Click to edit Master text styles</a:t>
            </a:r>
          </a:p>
        </p:txBody>
      </p:sp>
      <p:grpSp>
        <p:nvGrpSpPr>
          <p:cNvPr id="11" name="Group 10"/>
          <p:cNvGrpSpPr/>
          <p:nvPr/>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93285631"/>
      </p:ext>
    </p:extLst>
  </p:cSld>
  <p:clrMapOvr>
    <a:masterClrMapping/>
  </p:clrMapOvr>
  <p:timing>
    <p:tnLst>
      <p:par>
        <p:cTn id="1" dur="indefinite" restart="never" nodeType="tmRoot"/>
      </p:par>
    </p:tn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2979487615"/>
      </p:ext>
    </p:extLst>
  </p:cSld>
  <p:clrMapOvr>
    <a:masterClrMapping/>
  </p:clrMapOvr>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550089179"/>
      </p:ext>
    </p:extLst>
  </p:cSld>
  <p:clrMapOvr>
    <a:masterClrMapping/>
  </p:clrMapOvr>
  <p:timing>
    <p:tnLst>
      <p:par>
        <p:cTn id="1" dur="indefinite" restart="never" nodeType="tmRoot"/>
      </p:par>
    </p:tn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Divider Slide 2">
    <p:bg>
      <p:bgPr>
        <a:solidFill>
          <a:schemeClr val="accent4"/>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235985871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Paragraphs">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6675" cy="1162050"/>
          </a:xfrm>
          <a:prstGeom prst="rect">
            <a:avLst/>
          </a:prstGeom>
        </p:spPr>
      </p:pic>
      <p:sp>
        <p:nvSpPr>
          <p:cNvPr id="10" name="Content Placeholder 9"/>
          <p:cNvSpPr>
            <a:spLocks noGrp="1"/>
          </p:cNvSpPr>
          <p:nvPr>
            <p:ph sz="quarter" idx="12" hasCustomPrompt="1"/>
          </p:nvPr>
        </p:nvSpPr>
        <p:spPr>
          <a:xfrm>
            <a:off x="348944" y="1381125"/>
            <a:ext cx="8431821" cy="4824414"/>
          </a:xfrm>
          <a:prstGeom prst="rect">
            <a:avLst/>
          </a:prstGeom>
          <a:ln>
            <a:noFill/>
          </a:ln>
        </p:spPr>
        <p:txBody>
          <a:bodyPr/>
          <a:lstStyle>
            <a:lvl1pPr marL="0" indent="0">
              <a:spcBef>
                <a:spcPts val="1200"/>
              </a:spcBef>
              <a:spcAft>
                <a:spcPts val="0"/>
              </a:spcAft>
              <a:buNone/>
              <a:defRPr sz="2400" b="1">
                <a:solidFill>
                  <a:srgbClr val="00BBEE"/>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p:nvSpPr>
        <p:spPr>
          <a:xfrm>
            <a:off x="352779" y="6572250"/>
            <a:ext cx="2573227" cy="230832"/>
          </a:xfrm>
          <a:prstGeom prst="rect">
            <a:avLst/>
          </a:prstGeom>
          <a:noFill/>
        </p:spPr>
        <p:txBody>
          <a:bodyPr wrap="square" lIns="0">
            <a:spAutoFit/>
          </a:bodyPr>
          <a:lstStyle/>
          <a:p>
            <a:pPr algn="l">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2014 </a:t>
            </a:r>
            <a:r>
              <a:rPr lang="en-US" sz="900" dirty="0">
                <a:solidFill>
                  <a:srgbClr val="858789"/>
                </a:solidFill>
                <a:latin typeface="Arial" pitchFamily="34" charset="0"/>
                <a:cs typeface="Arial" pitchFamily="34" charset="0"/>
              </a:rPr>
              <a:t>Accenture  All rights reserved.</a:t>
            </a:r>
          </a:p>
        </p:txBody>
      </p:sp>
      <p:cxnSp>
        <p:nvCxnSpPr>
          <p:cNvPr id="8" name="Straight Connector 7"/>
          <p:cNvCxnSpPr/>
          <p:nvPr/>
        </p:nvCxnSpPr>
        <p:spPr>
          <a:xfrm flipV="1">
            <a:off x="352780" y="1162051"/>
            <a:ext cx="8791221" cy="1"/>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352779" y="170124"/>
            <a:ext cx="8427986" cy="785553"/>
          </a:xfrm>
          <a:prstGeom prst="rect">
            <a:avLst/>
          </a:prstGeom>
        </p:spPr>
        <p:txBody>
          <a:bodyPr/>
          <a:lstStyle>
            <a:lvl1pPr>
              <a:defRPr lang="en-CA" sz="2800" b="0" kern="1200" dirty="0">
                <a:solidFill>
                  <a:srgbClr val="FF9900"/>
                </a:solidFill>
                <a:latin typeface="Arial" pitchFamily="34" charset="0"/>
                <a:ea typeface="+mj-ea"/>
                <a:cs typeface="Arial" pitchFamily="34" charset="0"/>
              </a:defRPr>
            </a:lvl1pPr>
          </a:lstStyle>
          <a:p>
            <a:r>
              <a:rPr lang="en-US" dirty="0" smtClean="0"/>
              <a:t>Master Title Slide Headline</a:t>
            </a:r>
            <a:endParaRPr lang="en-CA" dirty="0"/>
          </a:p>
        </p:txBody>
      </p:sp>
      <p:sp>
        <p:nvSpPr>
          <p:cNvPr id="9" name="TextBox 8"/>
          <p:cNvSpPr txBox="1"/>
          <p:nvPr/>
        </p:nvSpPr>
        <p:spPr>
          <a:xfrm>
            <a:off x="8244365"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cxnSp>
        <p:nvCxnSpPr>
          <p:cNvPr id="12" name="Straight Connector 11"/>
          <p:cNvCxnSpPr/>
          <p:nvPr/>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9617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Divider Slide 2">
    <p:bg>
      <p:bgPr>
        <a:solidFill>
          <a:schemeClr val="accent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1756320381"/>
      </p:ext>
    </p:extLst>
  </p:cSld>
  <p:clrMapOvr>
    <a:masterClrMapping/>
  </p:clrMapOvr>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Divider Slide 3">
    <p:bg>
      <p:bgPr>
        <a:solidFill>
          <a:schemeClr val="accent3"/>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2359858719"/>
      </p:ext>
    </p:extLst>
  </p:cSld>
  <p:clrMapOvr>
    <a:masterClrMapping/>
  </p:clrMapOvr>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Divider Slide 3">
    <p:bg>
      <p:bgPr>
        <a:solidFill>
          <a:schemeClr val="accent3"/>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146412987"/>
      </p:ext>
    </p:extLst>
  </p:cSld>
  <p:clrMapOvr>
    <a:masterClrMapping/>
  </p:clrMapOvr>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8734" y="1199623"/>
            <a:ext cx="8228012" cy="5243510"/>
          </a:xfrm>
          <a:prstGeom prst="rect">
            <a:avLst/>
          </a:prstGeo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1"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8734" y="1216552"/>
            <a:ext cx="8228012" cy="4824414"/>
          </a:xfrm>
          <a:prstGeom prst="rect">
            <a:avLst/>
          </a:prstGeo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3"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8788" y="1220252"/>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60901" y="1220252"/>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220252"/>
            <a:ext cx="4025898" cy="4824414"/>
          </a:xfrm>
          <a:prstGeom prst="rect">
            <a:avLst/>
          </a:prstGeo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220252"/>
            <a:ext cx="4025898" cy="4824414"/>
          </a:xfrm>
          <a:prstGeom prst="rect">
            <a:avLst/>
          </a:prstGeo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cxnSp>
        <p:nvCxnSpPr>
          <p:cNvPr id="7" name="Straight Connector 6"/>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1"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6"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cSld name="1_Cover Slide_Top">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6857999"/>
          </a:xfrm>
          <a:prstGeom prst="rect">
            <a:avLst/>
          </a:prstGeom>
        </p:spPr>
      </p:pic>
      <p:cxnSp>
        <p:nvCxnSpPr>
          <p:cNvPr id="31" name="Straight Connector 9"/>
          <p:cNvCxnSpPr>
            <a:cxnSpLocks noChangeShapeType="1"/>
          </p:cNvCxnSpPr>
          <p:nvPr/>
        </p:nvCxnSpPr>
        <p:spPr bwMode="gray">
          <a:xfrm>
            <a:off x="437268" y="6381939"/>
            <a:ext cx="8706732" cy="0"/>
          </a:xfrm>
          <a:prstGeom prst="line">
            <a:avLst/>
          </a:prstGeom>
          <a:noFill/>
          <a:ln w="12700">
            <a:solidFill>
              <a:schemeClr val="bg1"/>
            </a:solidFill>
            <a:round/>
            <a:headEnd/>
            <a:tailEnd/>
          </a:ln>
        </p:spPr>
      </p:cxnSp>
      <p:sp>
        <p:nvSpPr>
          <p:cNvPr id="2" name="Title 1"/>
          <p:cNvSpPr>
            <a:spLocks noGrp="1"/>
          </p:cNvSpPr>
          <p:nvPr>
            <p:ph type="ctrTitle"/>
          </p:nvPr>
        </p:nvSpPr>
        <p:spPr>
          <a:xfrm>
            <a:off x="496888" y="441098"/>
            <a:ext cx="5516899" cy="671507"/>
          </a:xfrm>
          <a:prstGeom prst="rect">
            <a:avLst/>
          </a:prstGeom>
        </p:spPr>
        <p:txBody>
          <a:bodyPr lIns="0" tIns="0" anchor="b" anchorCtr="0">
            <a:noAutofit/>
          </a:bodyPr>
          <a:lstStyle>
            <a:lvl1pPr algn="l">
              <a:lnSpc>
                <a:spcPct val="100000"/>
              </a:lnSpc>
              <a:defRPr sz="3200" b="0" spc="0" baseline="0">
                <a:solidFill>
                  <a:schemeClr val="bg1"/>
                </a:solidFill>
                <a:latin typeface="+mj-lt"/>
                <a:cs typeface="Arial" pitchFamily="34" charset="0"/>
              </a:defRPr>
            </a:lvl1pPr>
          </a:lstStyle>
          <a:p>
            <a:r>
              <a:rPr lang="en-US" smtClean="0"/>
              <a:t>Click to edit Master title style</a:t>
            </a:r>
            <a:endParaRPr lang="en-GB" dirty="0"/>
          </a:p>
        </p:txBody>
      </p:sp>
      <p:sp>
        <p:nvSpPr>
          <p:cNvPr id="33" name="Text Placeholder 32"/>
          <p:cNvSpPr>
            <a:spLocks noGrp="1"/>
          </p:cNvSpPr>
          <p:nvPr>
            <p:ph type="body" sz="quarter" idx="10"/>
          </p:nvPr>
        </p:nvSpPr>
        <p:spPr>
          <a:xfrm>
            <a:off x="496887" y="1170581"/>
            <a:ext cx="5516899" cy="467562"/>
          </a:xfrm>
          <a:prstGeom prst="rect">
            <a:avLst/>
          </a:prstGeo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gfa Rotis Sans Serif" pitchFamily="2" charset="0"/>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grpSp>
        <p:nvGrpSpPr>
          <p:cNvPr id="19" name="Group 18" hidden="1"/>
          <p:cNvGrpSpPr/>
          <p:nvPr/>
        </p:nvGrpSpPr>
        <p:grpSpPr>
          <a:xfrm>
            <a:off x="1882874" y="2942376"/>
            <a:ext cx="5288254" cy="4982454"/>
            <a:chOff x="1882874" y="2942376"/>
            <a:chExt cx="5288254" cy="4982454"/>
          </a:xfrm>
        </p:grpSpPr>
        <p:sp>
          <p:nvSpPr>
            <p:cNvPr id="20" name="Oval 19"/>
            <p:cNvSpPr/>
            <p:nvPr/>
          </p:nvSpPr>
          <p:spPr>
            <a:xfrm>
              <a:off x="3479988" y="2942376"/>
              <a:ext cx="2094026" cy="4982454"/>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21" name="Oval 20"/>
            <p:cNvSpPr/>
            <p:nvPr/>
          </p:nvSpPr>
          <p:spPr>
            <a:xfrm>
              <a:off x="1882874" y="4870911"/>
              <a:ext cx="5288254" cy="871888"/>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22" name="Oval 21"/>
            <p:cNvSpPr/>
            <p:nvPr/>
          </p:nvSpPr>
          <p:spPr>
            <a:xfrm>
              <a:off x="1882874" y="2942376"/>
              <a:ext cx="5288254" cy="498245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grpSp>
      <p:grpSp>
        <p:nvGrpSpPr>
          <p:cNvPr id="14" name="Group 13"/>
          <p:cNvGrpSpPr/>
          <p:nvPr/>
        </p:nvGrpSpPr>
        <p:grpSpPr>
          <a:xfrm>
            <a:off x="5711623" y="3628743"/>
            <a:ext cx="3074395"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Arial"/>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7" name="Group 16"/>
          <p:cNvGrpSpPr/>
          <p:nvPr/>
        </p:nvGrpSpPr>
        <p:grpSpPr>
          <a:xfrm>
            <a:off x="436210" y="5645643"/>
            <a:ext cx="2183719" cy="635721"/>
            <a:chOff x="437687" y="5788818"/>
            <a:chExt cx="2183719" cy="635721"/>
          </a:xfrm>
        </p:grpSpPr>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687" y="6039743"/>
              <a:ext cx="2183719" cy="384796"/>
            </a:xfrm>
            <a:prstGeom prst="rect">
              <a:avLst/>
            </a:prstGeom>
          </p:spPr>
        </p:pic>
        <p:sp>
          <p:nvSpPr>
            <p:cNvPr id="25" name="Freeform 2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Arial"/>
              </a:endParaRPr>
            </a:p>
          </p:txBody>
        </p:sp>
      </p:grpSp>
      <p:pic>
        <p:nvPicPr>
          <p:cNvPr id="3" name="Picture 2" descr="Acc_StratLine_Wht_CMYK.ep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4211" y="6145565"/>
            <a:ext cx="2574253" cy="154455"/>
          </a:xfrm>
          <a:prstGeom prst="rect">
            <a:avLst/>
          </a:prstGeom>
        </p:spPr>
      </p:pic>
    </p:spTree>
    <p:extLst>
      <p:ext uri="{BB962C8B-B14F-4D97-AF65-F5344CB8AC3E}">
        <p14:creationId xmlns:p14="http://schemas.microsoft.com/office/powerpoint/2010/main" val="396506265"/>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2-Conten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6675" cy="1162050"/>
          </a:xfrm>
          <a:prstGeom prst="rect">
            <a:avLst/>
          </a:prstGeom>
        </p:spPr>
      </p:pic>
      <p:sp>
        <p:nvSpPr>
          <p:cNvPr id="10" name="Content Placeholder 9"/>
          <p:cNvSpPr>
            <a:spLocks noGrp="1"/>
          </p:cNvSpPr>
          <p:nvPr>
            <p:ph sz="quarter" idx="12" hasCustomPrompt="1"/>
          </p:nvPr>
        </p:nvSpPr>
        <p:spPr>
          <a:xfrm>
            <a:off x="352780" y="1381125"/>
            <a:ext cx="415252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5" y="1381125"/>
            <a:ext cx="4121450"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p:nvSpPr>
        <p:spPr>
          <a:xfrm>
            <a:off x="348944" y="6572250"/>
            <a:ext cx="2573227" cy="230832"/>
          </a:xfrm>
          <a:prstGeom prst="rect">
            <a:avLst/>
          </a:prstGeom>
          <a:noFill/>
        </p:spPr>
        <p:txBody>
          <a:bodyPr wrap="square" lIns="0">
            <a:spAutoFit/>
          </a:bodyPr>
          <a:lstStyle/>
          <a:p>
            <a:pPr algn="l">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2014 </a:t>
            </a:r>
            <a:r>
              <a:rPr lang="en-US" sz="900" dirty="0">
                <a:solidFill>
                  <a:srgbClr val="858789"/>
                </a:solidFill>
                <a:latin typeface="Arial" pitchFamily="34" charset="0"/>
                <a:cs typeface="Arial" pitchFamily="34" charset="0"/>
              </a:rPr>
              <a:t>Accenture  All rights reserved.</a:t>
            </a:r>
          </a:p>
        </p:txBody>
      </p:sp>
      <p:cxnSp>
        <p:nvCxnSpPr>
          <p:cNvPr id="11" name="Straight Connector 10"/>
          <p:cNvCxnSpPr/>
          <p:nvPr/>
        </p:nvCxnSpPr>
        <p:spPr>
          <a:xfrm flipV="1">
            <a:off x="408460" y="1162050"/>
            <a:ext cx="8791221" cy="1"/>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352780" y="170124"/>
            <a:ext cx="8205261" cy="785553"/>
          </a:xfrm>
          <a:prstGeom prst="rect">
            <a:avLst/>
          </a:prstGeom>
        </p:spPr>
        <p:txBody>
          <a:bodyPr/>
          <a:lstStyle>
            <a:lvl1pPr algn="l" defTabSz="914400" rtl="0" eaLnBrk="1" latinLnBrk="0" hangingPunct="1">
              <a:lnSpc>
                <a:spcPts val="2600"/>
              </a:lnSpc>
              <a:spcBef>
                <a:spcPct val="0"/>
              </a:spcBef>
              <a:buNone/>
              <a:defRPr lang="en-CA" sz="2800" b="0" kern="1200" dirty="0">
                <a:solidFill>
                  <a:srgbClr val="FF9900"/>
                </a:solidFill>
                <a:latin typeface="Arial" pitchFamily="34" charset="0"/>
                <a:ea typeface="+mj-ea"/>
                <a:cs typeface="Arial" pitchFamily="34" charset="0"/>
              </a:defRPr>
            </a:lvl1pPr>
          </a:lstStyle>
          <a:p>
            <a:r>
              <a:rPr lang="en-US" dirty="0" smtClean="0"/>
              <a:t>Master Title Slide Headline</a:t>
            </a:r>
            <a:endParaRPr lang="en-CA" dirty="0"/>
          </a:p>
        </p:txBody>
      </p:sp>
      <p:sp>
        <p:nvSpPr>
          <p:cNvPr id="8" name="TextBox 7"/>
          <p:cNvSpPr txBox="1"/>
          <p:nvPr/>
        </p:nvSpPr>
        <p:spPr>
          <a:xfrm>
            <a:off x="8244365"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2231248272"/>
      </p:ext>
    </p:extLst>
  </p:cSld>
  <p:clrMapOvr>
    <a:masterClrMapping/>
  </p:clrMapOvr>
  <p:timing>
    <p:tnLst>
      <p:par>
        <p:cTn id="1" dur="indefinite" restart="never" nodeType="tmRoot"/>
      </p:par>
    </p:tnLst>
  </p:timing>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Title Slide with White Signature">
    <p:bg>
      <p:bgPr>
        <a:solidFill>
          <a:schemeClr val="accent3"/>
        </a:solidFill>
        <a:effectLst/>
      </p:bgPr>
    </p:bg>
    <p:spTree>
      <p:nvGrpSpPr>
        <p:cNvPr id="1" name=""/>
        <p:cNvGrpSpPr/>
        <p:nvPr/>
      </p:nvGrpSpPr>
      <p:grpSpPr>
        <a:xfrm>
          <a:off x="0" y="0"/>
          <a:ext cx="0" cy="0"/>
          <a:chOff x="0" y="0"/>
          <a:chExt cx="0" cy="0"/>
        </a:xfrm>
      </p:grpSpPr>
      <p:pic>
        <p:nvPicPr>
          <p:cNvPr id="19" name="Picture 18" descr="GettyImages_18691530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11299"/>
          <a:stretch/>
        </p:blipFill>
        <p:spPr>
          <a:xfrm flipH="1">
            <a:off x="-1" y="0"/>
            <a:ext cx="9143999" cy="6858000"/>
          </a:xfrm>
          <a:prstGeom prst="rect">
            <a:avLst/>
          </a:prstGeom>
        </p:spPr>
      </p:pic>
      <p:pic>
        <p:nvPicPr>
          <p:cNvPr id="2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932363" y="6280097"/>
            <a:ext cx="3739891" cy="2220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59687" y="424331"/>
            <a:ext cx="4543634" cy="74808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userDrawn="1"/>
        </p:nvGrpSpPr>
        <p:grpSpPr>
          <a:xfrm>
            <a:off x="5659332" y="3727448"/>
            <a:ext cx="3074395" cy="2060440"/>
            <a:chOff x="5659332" y="620688"/>
            <a:chExt cx="3074395" cy="2060440"/>
          </a:xfrm>
        </p:grpSpPr>
        <p:sp>
          <p:nvSpPr>
            <p:cNvPr id="23" name="Freeform 8"/>
            <p:cNvSpPr/>
            <p:nvPr userDrawn="1"/>
          </p:nvSpPr>
          <p:spPr>
            <a:xfrm>
              <a:off x="6121920" y="620688"/>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4"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59332" y="1453505"/>
              <a:ext cx="3074395" cy="251999"/>
            </a:xfrm>
            <a:prstGeom prst="rect">
              <a:avLst/>
            </a:prstGeom>
          </p:spPr>
        </p:pic>
      </p:grpSp>
      <p:sp>
        <p:nvSpPr>
          <p:cNvPr id="25" name="Title 1"/>
          <p:cNvSpPr>
            <a:spLocks noGrp="1"/>
          </p:cNvSpPr>
          <p:nvPr>
            <p:ph type="ctrTitle"/>
          </p:nvPr>
        </p:nvSpPr>
        <p:spPr>
          <a:xfrm>
            <a:off x="458788" y="1449388"/>
            <a:ext cx="4113212" cy="943012"/>
          </a:xfrm>
          <a:prstGeom prst="rect">
            <a:avLst/>
          </a:prstGeom>
        </p:spPr>
        <p:txBody>
          <a:bodyPr/>
          <a:lstStyle/>
          <a:p>
            <a:endParaRPr lang="en-US">
              <a:solidFill>
                <a:srgbClr val="000000"/>
              </a:solidFill>
              <a:cs typeface="Arial"/>
            </a:endParaRPr>
          </a:p>
        </p:txBody>
      </p:sp>
      <p:sp>
        <p:nvSpPr>
          <p:cNvPr id="26" name="Subtitle 2"/>
          <p:cNvSpPr>
            <a:spLocks noGrp="1"/>
          </p:cNvSpPr>
          <p:nvPr>
            <p:ph type="subTitle" idx="1"/>
          </p:nvPr>
        </p:nvSpPr>
        <p:spPr>
          <a:xfrm>
            <a:off x="461963" y="2392399"/>
            <a:ext cx="4110037" cy="615553"/>
          </a:xfrm>
          <a:prstGeom prst="rect">
            <a:avLst/>
          </a:prstGeom>
        </p:spPr>
        <p:txBody>
          <a:bodyPr/>
          <a:lstStyle/>
          <a:p>
            <a:endParaRPr lang="en-US">
              <a:solidFill>
                <a:srgbClr val="000000"/>
              </a:solidFill>
              <a:latin typeface="Arial"/>
              <a:cs typeface="Arial"/>
            </a:endParaRPr>
          </a:p>
        </p:txBody>
      </p:sp>
    </p:spTree>
    <p:extLst>
      <p:ext uri="{BB962C8B-B14F-4D97-AF65-F5344CB8AC3E}">
        <p14:creationId xmlns:p14="http://schemas.microsoft.com/office/powerpoint/2010/main" val="349198026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9_Title Slide with White Signature">
    <p:bg>
      <p:bgPr>
        <a:solidFill>
          <a:schemeClr val="accent5"/>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5724128" y="1571760"/>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27059965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0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0" name="Group 9"/>
          <p:cNvGrpSpPr/>
          <p:nvPr userDrawn="1"/>
        </p:nvGrpSpPr>
        <p:grpSpPr>
          <a:xfrm>
            <a:off x="5724128" y="1571760"/>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151793619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1_Title Slide with White Signature">
    <p:bg>
      <p:bgPr>
        <a:solidFill>
          <a:srgbClr val="FFDD00"/>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grpSp>
        <p:nvGrpSpPr>
          <p:cNvPr id="13" name="Group 12"/>
          <p:cNvGrpSpPr/>
          <p:nvPr userDrawn="1"/>
        </p:nvGrpSpPr>
        <p:grpSpPr>
          <a:xfrm>
            <a:off x="5724128" y="1570958"/>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spTree>
    <p:extLst>
      <p:ext uri="{BB962C8B-B14F-4D97-AF65-F5344CB8AC3E}">
        <p14:creationId xmlns:p14="http://schemas.microsoft.com/office/powerpoint/2010/main" val="199334507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2_Title Slide with White Signature">
    <p:bg>
      <p:bgPr>
        <a:solidFill>
          <a:schemeClr val="accent5"/>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51176963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3_Title Slide with White Signature">
    <p:bg>
      <p:bgPr>
        <a:solidFill>
          <a:srgbClr val="88DD00"/>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rgbClr val="000000"/>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175193170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4_Title Slide with White Signature">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250137389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5_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8788" y="1910921"/>
            <a:ext cx="4024312" cy="1233311"/>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
                <a:schemeClr val="tx1"/>
              </a:buClr>
              <a:buSzPct val="80000"/>
              <a:buFont typeface="Arial" pitchFamily="34" charset="0"/>
              <a:buNone/>
              <a:tabLst/>
              <a:defRPr sz="24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endParaRPr lang="en-US" sz="2400" dirty="0" smtClean="0"/>
          </a:p>
        </p:txBody>
      </p:sp>
      <p:grpSp>
        <p:nvGrpSpPr>
          <p:cNvPr id="11" name="Group 10"/>
          <p:cNvGrpSpPr/>
          <p:nvPr userDrawn="1"/>
        </p:nvGrpSpPr>
        <p:grpSpPr>
          <a:xfrm>
            <a:off x="5724128" y="1570958"/>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240" y="6316055"/>
            <a:ext cx="3739881" cy="222049"/>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0578" y="459117"/>
            <a:ext cx="4615116" cy="740663"/>
          </a:xfrm>
          <a:prstGeom prst="rect">
            <a:avLst/>
          </a:prstGeom>
        </p:spPr>
      </p:pic>
    </p:spTree>
    <p:extLst>
      <p:ext uri="{BB962C8B-B14F-4D97-AF65-F5344CB8AC3E}">
        <p14:creationId xmlns:p14="http://schemas.microsoft.com/office/powerpoint/2010/main" val="9328563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3" name="TextBox 2"/>
          <p:cNvSpPr txBox="1">
            <a:spLocks noChangeArrowheads="1"/>
          </p:cNvSpPr>
          <p:nvPr userDrawn="1"/>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4" name="TextBox 3"/>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297948761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5500891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and 2-content Paragraphs">
    <p:spTree>
      <p:nvGrpSpPr>
        <p:cNvPr id="1" name=""/>
        <p:cNvGrpSpPr/>
        <p:nvPr/>
      </p:nvGrpSpPr>
      <p:grpSpPr>
        <a:xfrm>
          <a:off x="0" y="0"/>
          <a:ext cx="0" cy="0"/>
          <a:chOff x="0" y="0"/>
          <a:chExt cx="0" cy="0"/>
        </a:xfrm>
      </p:grpSpPr>
      <p:sp>
        <p:nvSpPr>
          <p:cNvPr id="8" name="Content Placeholder 9"/>
          <p:cNvSpPr>
            <a:spLocks noGrp="1"/>
          </p:cNvSpPr>
          <p:nvPr>
            <p:ph sz="quarter" idx="14" hasCustomPrompt="1"/>
          </p:nvPr>
        </p:nvSpPr>
        <p:spPr>
          <a:xfrm>
            <a:off x="4660900" y="1381125"/>
            <a:ext cx="4119865" cy="4824414"/>
          </a:xfrm>
          <a:prstGeom prst="rect">
            <a:avLst/>
          </a:prstGeom>
        </p:spPr>
        <p:txBody>
          <a:bodyPr>
            <a:normAutofit/>
          </a:bodyPr>
          <a:lstStyle>
            <a:lvl1pPr marL="0" indent="0">
              <a:spcBef>
                <a:spcPts val="1200"/>
              </a:spcBef>
              <a:spcAft>
                <a:spcPts val="0"/>
              </a:spcAft>
              <a:buNone/>
              <a:defRPr sz="2000" b="1">
                <a:solidFill>
                  <a:srgbClr val="00BBEE"/>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6675" cy="1162050"/>
          </a:xfrm>
          <a:prstGeom prst="rect">
            <a:avLst/>
          </a:prstGeom>
        </p:spPr>
      </p:pic>
      <p:sp>
        <p:nvSpPr>
          <p:cNvPr id="10" name="Content Placeholder 9"/>
          <p:cNvSpPr>
            <a:spLocks noGrp="1"/>
          </p:cNvSpPr>
          <p:nvPr>
            <p:ph sz="quarter" idx="12" hasCustomPrompt="1"/>
          </p:nvPr>
        </p:nvSpPr>
        <p:spPr>
          <a:xfrm>
            <a:off x="348944" y="1381125"/>
            <a:ext cx="4134156" cy="4824414"/>
          </a:xfrm>
          <a:prstGeom prst="rect">
            <a:avLst/>
          </a:prstGeom>
        </p:spPr>
        <p:txBody>
          <a:bodyPr>
            <a:normAutofit/>
          </a:bodyPr>
          <a:lstStyle>
            <a:lvl1pPr marL="0" indent="0">
              <a:spcBef>
                <a:spcPts val="1200"/>
              </a:spcBef>
              <a:spcAft>
                <a:spcPts val="0"/>
              </a:spcAft>
              <a:buNone/>
              <a:defRPr sz="2000" b="1">
                <a:solidFill>
                  <a:srgbClr val="00BBEE"/>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p:nvSpPr>
        <p:spPr>
          <a:xfrm>
            <a:off x="352779" y="6572250"/>
            <a:ext cx="2573227" cy="230832"/>
          </a:xfrm>
          <a:prstGeom prst="rect">
            <a:avLst/>
          </a:prstGeom>
          <a:noFill/>
        </p:spPr>
        <p:txBody>
          <a:bodyPr wrap="square" lIns="0">
            <a:spAutoFit/>
          </a:bodyPr>
          <a:lstStyle/>
          <a:p>
            <a:pPr algn="l">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2014 </a:t>
            </a:r>
            <a:r>
              <a:rPr lang="en-US" sz="900" dirty="0">
                <a:solidFill>
                  <a:srgbClr val="858789"/>
                </a:solidFill>
                <a:latin typeface="Arial" pitchFamily="34" charset="0"/>
                <a:cs typeface="Arial" pitchFamily="34" charset="0"/>
              </a:rPr>
              <a:t>Accenture  All rights reserved.</a:t>
            </a:r>
          </a:p>
        </p:txBody>
      </p:sp>
      <p:cxnSp>
        <p:nvCxnSpPr>
          <p:cNvPr id="11" name="Straight Connector 10"/>
          <p:cNvCxnSpPr/>
          <p:nvPr/>
        </p:nvCxnSpPr>
        <p:spPr>
          <a:xfrm flipV="1">
            <a:off x="348945" y="1162051"/>
            <a:ext cx="8795056" cy="1"/>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352780" y="170124"/>
            <a:ext cx="8205261" cy="785553"/>
          </a:xfrm>
          <a:prstGeom prst="rect">
            <a:avLst/>
          </a:prstGeom>
        </p:spPr>
        <p:txBody>
          <a:bodyPr/>
          <a:lstStyle>
            <a:lvl1pPr algn="l" defTabSz="914400" rtl="0" eaLnBrk="1" latinLnBrk="0" hangingPunct="1">
              <a:lnSpc>
                <a:spcPts val="2600"/>
              </a:lnSpc>
              <a:spcBef>
                <a:spcPct val="0"/>
              </a:spcBef>
              <a:buNone/>
              <a:defRPr lang="en-CA" sz="2800" b="0" kern="1200" dirty="0">
                <a:solidFill>
                  <a:srgbClr val="FF9900"/>
                </a:solidFill>
                <a:latin typeface="Arial" pitchFamily="34" charset="0"/>
                <a:ea typeface="+mj-ea"/>
                <a:cs typeface="Arial" pitchFamily="34" charset="0"/>
              </a:defRPr>
            </a:lvl1pPr>
          </a:lstStyle>
          <a:p>
            <a:r>
              <a:rPr lang="en-US" dirty="0" smtClean="0"/>
              <a:t>Master Title Slide Headline</a:t>
            </a:r>
            <a:endParaRPr lang="en-CA" dirty="0"/>
          </a:p>
        </p:txBody>
      </p:sp>
      <p:sp>
        <p:nvSpPr>
          <p:cNvPr id="9" name="TextBox 8"/>
          <p:cNvSpPr txBox="1"/>
          <p:nvPr/>
        </p:nvSpPr>
        <p:spPr>
          <a:xfrm>
            <a:off x="8244364"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034381316"/>
      </p:ext>
    </p:extLst>
  </p:cSld>
  <p:clrMapOvr>
    <a:masterClrMapping/>
  </p:clrMapOvr>
  <p:timing>
    <p:tnLst>
      <p:par>
        <p:cTn id="1" dur="indefinite" restart="never" nodeType="tmRoot"/>
      </p:par>
    </p:tnLst>
  </p:timing>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Divider Slide 2">
    <p:bg>
      <p:bgPr>
        <a:solidFill>
          <a:schemeClr val="accent4"/>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235985871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Divider Slide 2">
    <p:bg>
      <p:bgPr>
        <a:solidFill>
          <a:schemeClr val="accent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175632038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Divider Slide 3">
    <p:bg>
      <p:bgPr>
        <a:solidFill>
          <a:schemeClr val="accent3"/>
        </a:solidFill>
        <a:effectLst/>
      </p:bgPr>
    </p:bg>
    <p:spTree>
      <p:nvGrpSpPr>
        <p:cNvPr id="1" name=""/>
        <p:cNvGrpSpPr/>
        <p:nvPr/>
      </p:nvGrpSpPr>
      <p:grpSpPr>
        <a:xfrm>
          <a:off x="0" y="0"/>
          <a:ext cx="0" cy="0"/>
          <a:chOff x="0" y="0"/>
          <a:chExt cx="0" cy="0"/>
        </a:xfrm>
      </p:grpSpPr>
      <p:sp>
        <p:nvSpPr>
          <p:cNvPr id="3" name="Text Placeholder 8"/>
          <p:cNvSpPr>
            <a:spLocks noGrp="1"/>
          </p:cNvSpPr>
          <p:nvPr>
            <p:ph type="body" sz="quarter" idx="10" hasCustomPrompt="1"/>
          </p:nvPr>
        </p:nvSpPr>
        <p:spPr>
          <a:xfrm>
            <a:off x="457200" y="494932"/>
            <a:ext cx="8228013" cy="2622222"/>
          </a:xfrm>
          <a:prstGeom prst="rect">
            <a:avLst/>
          </a:prstGeom>
        </p:spPr>
        <p:txBody>
          <a:bodyPr lIns="0" rIns="0" anchor="t"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
        <p:nvSpPr>
          <p:cNvPr id="4" name="TextBox 3"/>
          <p:cNvSpPr txBox="1">
            <a:spLocks noChangeArrowheads="1"/>
          </p:cNvSpPr>
          <p:nvPr userDrawn="1"/>
        </p:nvSpPr>
        <p:spPr bwMode="auto">
          <a:xfrm>
            <a:off x="444500" y="6572250"/>
            <a:ext cx="25733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defRPr/>
            </a:pPr>
            <a:r>
              <a:rPr lang="en-US" sz="900" dirty="0" smtClean="0">
                <a:solidFill>
                  <a:srgbClr val="FFFFFF"/>
                </a:solidFill>
                <a:cs typeface="Arial" charset="0"/>
              </a:rPr>
              <a:t>Copyright © 2014 Accenture  All rights reserved.</a:t>
            </a:r>
          </a:p>
        </p:txBody>
      </p:sp>
      <p:sp>
        <p:nvSpPr>
          <p:cNvPr id="6" name="TextBox 5"/>
          <p:cNvSpPr txBox="1">
            <a:spLocks noChangeArrowheads="1"/>
          </p:cNvSpPr>
          <p:nvPr userDrawn="1"/>
        </p:nvSpPr>
        <p:spPr bwMode="auto">
          <a:xfrm>
            <a:off x="8145463" y="6562725"/>
            <a:ext cx="534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defRPr/>
            </a:pPr>
            <a:fld id="{115A5063-E802-344A-98E9-7CED635DA083}" type="slidenum">
              <a:rPr lang="en-CA" sz="900" smtClean="0">
                <a:solidFill>
                  <a:srgbClr val="FFFFFF"/>
                </a:solidFill>
                <a:cs typeface="Arial" charset="0"/>
              </a:rPr>
              <a:pPr algn="r">
                <a:defRPr/>
              </a:pPr>
              <a:t>‹#›</a:t>
            </a:fld>
            <a:endParaRPr lang="en-CA" sz="900" dirty="0" smtClean="0">
              <a:solidFill>
                <a:srgbClr val="FFFFFF"/>
              </a:solidFill>
              <a:cs typeface="Arial" charset="0"/>
            </a:endParaRPr>
          </a:p>
        </p:txBody>
      </p:sp>
    </p:spTree>
    <p:extLst>
      <p:ext uri="{BB962C8B-B14F-4D97-AF65-F5344CB8AC3E}">
        <p14:creationId xmlns:p14="http://schemas.microsoft.com/office/powerpoint/2010/main" val="235985871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Divider Slide 3">
    <p:bg>
      <p:bgPr>
        <a:solidFill>
          <a:schemeClr val="accent3"/>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14641298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8734" y="1199623"/>
            <a:ext cx="8228012" cy="5243510"/>
          </a:xfrm>
          <a:prstGeom prst="rect">
            <a:avLst/>
          </a:prstGeo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9"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1"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48734" y="1216552"/>
            <a:ext cx="8228012" cy="4824414"/>
          </a:xfrm>
          <a:prstGeom prst="rect">
            <a:avLst/>
          </a:prstGeom>
        </p:spPr>
        <p:txBody>
          <a:bodyPr/>
          <a:lstStyle>
            <a:lvl1pPr marL="0" indent="0">
              <a:spcBef>
                <a:spcPts val="1200"/>
              </a:spcBef>
              <a:spcAft>
                <a:spcPts val="0"/>
              </a:spcAft>
              <a:buNone/>
              <a:defRPr sz="2400" b="1">
                <a:solidFill>
                  <a:schemeClr val="accent3"/>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162050"/>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2"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3"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8788" y="1220252"/>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60901" y="1220252"/>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220252"/>
            <a:ext cx="4025898" cy="4824414"/>
          </a:xfrm>
          <a:prstGeom prst="rect">
            <a:avLst/>
          </a:prstGeo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220252"/>
            <a:ext cx="4025898" cy="4824414"/>
          </a:xfrm>
          <a:prstGeom prst="rect">
            <a:avLst/>
          </a:prstGeom>
        </p:spPr>
        <p:txBody>
          <a:bodyPr>
            <a:normAutofit/>
          </a:bodyPr>
          <a:lstStyle>
            <a:lvl1pPr marL="0" indent="0">
              <a:spcBef>
                <a:spcPts val="1200"/>
              </a:spcBef>
              <a:spcAft>
                <a:spcPts val="0"/>
              </a:spcAft>
              <a:buNone/>
              <a:defRPr sz="2000" b="1">
                <a:solidFill>
                  <a:srgbClr val="551155"/>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13"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hasCustomPrompt="1"/>
          </p:nvPr>
        </p:nvSpPr>
        <p:spPr>
          <a:xfrm>
            <a:off x="452568" y="346334"/>
            <a:ext cx="8205261" cy="785553"/>
          </a:xfrm>
          <a:prstGeom prst="rect">
            <a:avLst/>
          </a:prstGeom>
        </p:spPr>
        <p:txBody>
          <a:bodyPr/>
          <a:lstStyle>
            <a:lvl1pPr>
              <a:defRPr>
                <a:solidFill>
                  <a:schemeClr val="tx1"/>
                </a:solidFill>
              </a:defRPr>
            </a:lvl1pPr>
          </a:lstStyle>
          <a:p>
            <a:r>
              <a:rPr lang="en-US" dirty="0" smtClean="0"/>
              <a:t>Master Title Slide Headline</a:t>
            </a:r>
            <a:endParaRPr lang="en-CA" dirty="0"/>
          </a:p>
        </p:txBody>
      </p:sp>
      <p:sp>
        <p:nvSpPr>
          <p:cNvPr id="10"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11"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6"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6675" cy="1162050"/>
          </a:xfrm>
          <a:prstGeom prst="rect">
            <a:avLst/>
          </a:prstGeom>
        </p:spPr>
      </p:pic>
      <p:sp>
        <p:nvSpPr>
          <p:cNvPr id="5" name="TextBox 4"/>
          <p:cNvSpPr txBox="1"/>
          <p:nvPr/>
        </p:nvSpPr>
        <p:spPr>
          <a:xfrm>
            <a:off x="348944" y="6572250"/>
            <a:ext cx="2573227" cy="230832"/>
          </a:xfrm>
          <a:prstGeom prst="rect">
            <a:avLst/>
          </a:prstGeom>
          <a:noFill/>
        </p:spPr>
        <p:txBody>
          <a:bodyPr wrap="square" lIns="0">
            <a:spAutoFit/>
          </a:bodyPr>
          <a:lstStyle/>
          <a:p>
            <a:pPr algn="l">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2014 </a:t>
            </a:r>
            <a:r>
              <a:rPr lang="en-US" sz="900" dirty="0">
                <a:solidFill>
                  <a:srgbClr val="858789"/>
                </a:solidFill>
                <a:latin typeface="Arial" pitchFamily="34" charset="0"/>
                <a:cs typeface="Arial" pitchFamily="34" charset="0"/>
              </a:rPr>
              <a:t>Accenture  All rights reserved.</a:t>
            </a:r>
          </a:p>
        </p:txBody>
      </p:sp>
      <p:sp>
        <p:nvSpPr>
          <p:cNvPr id="3" name="Title 2"/>
          <p:cNvSpPr>
            <a:spLocks noGrp="1"/>
          </p:cNvSpPr>
          <p:nvPr>
            <p:ph type="title" hasCustomPrompt="1"/>
          </p:nvPr>
        </p:nvSpPr>
        <p:spPr>
          <a:xfrm>
            <a:off x="352780" y="170124"/>
            <a:ext cx="8205261" cy="785553"/>
          </a:xfrm>
          <a:prstGeom prst="rect">
            <a:avLst/>
          </a:prstGeom>
        </p:spPr>
        <p:txBody>
          <a:bodyPr>
            <a:normAutofit/>
          </a:bodyPr>
          <a:lstStyle>
            <a:lvl1pPr>
              <a:defRPr sz="2800" b="0">
                <a:solidFill>
                  <a:srgbClr val="FF9900"/>
                </a:solidFill>
              </a:defRPr>
            </a:lvl1pPr>
          </a:lstStyle>
          <a:p>
            <a:r>
              <a:rPr lang="en-US" dirty="0" smtClean="0"/>
              <a:t>Master Title Slide Headline</a:t>
            </a:r>
            <a:endParaRPr lang="en-CA" dirty="0"/>
          </a:p>
        </p:txBody>
      </p:sp>
      <p:sp>
        <p:nvSpPr>
          <p:cNvPr id="6" name="TextBox 5"/>
          <p:cNvSpPr txBox="1"/>
          <p:nvPr/>
        </p:nvSpPr>
        <p:spPr>
          <a:xfrm>
            <a:off x="8244365"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cxnSp>
        <p:nvCxnSpPr>
          <p:cNvPr id="8" name="Straight Connector 7"/>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57994" y="1162050"/>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4442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2_Cover Slide_Top">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44000" cy="6857999"/>
          </a:xfrm>
          <a:prstGeom prst="rect">
            <a:avLst/>
          </a:prstGeom>
        </p:spPr>
      </p:pic>
      <p:cxnSp>
        <p:nvCxnSpPr>
          <p:cNvPr id="31" name="Straight Connector 9"/>
          <p:cNvCxnSpPr>
            <a:cxnSpLocks noChangeShapeType="1"/>
          </p:cNvCxnSpPr>
          <p:nvPr userDrawn="1"/>
        </p:nvCxnSpPr>
        <p:spPr bwMode="gray">
          <a:xfrm>
            <a:off x="437268" y="6381939"/>
            <a:ext cx="8706732" cy="0"/>
          </a:xfrm>
          <a:prstGeom prst="line">
            <a:avLst/>
          </a:prstGeom>
          <a:noFill/>
          <a:ln w="12700">
            <a:solidFill>
              <a:schemeClr val="bg1"/>
            </a:solidFill>
            <a:round/>
            <a:headEnd/>
            <a:tailEnd/>
          </a:ln>
        </p:spPr>
      </p:cxnSp>
      <p:sp>
        <p:nvSpPr>
          <p:cNvPr id="2" name="Title 1"/>
          <p:cNvSpPr>
            <a:spLocks noGrp="1"/>
          </p:cNvSpPr>
          <p:nvPr>
            <p:ph type="ctrTitle"/>
          </p:nvPr>
        </p:nvSpPr>
        <p:spPr>
          <a:xfrm>
            <a:off x="496888" y="441098"/>
            <a:ext cx="5516899" cy="671507"/>
          </a:xfrm>
          <a:prstGeom prst="rect">
            <a:avLst/>
          </a:prstGeom>
        </p:spPr>
        <p:txBody>
          <a:bodyPr lIns="0" tIns="0" anchor="b" anchorCtr="0">
            <a:noAutofit/>
          </a:bodyPr>
          <a:lstStyle>
            <a:lvl1pPr algn="l">
              <a:lnSpc>
                <a:spcPct val="100000"/>
              </a:lnSpc>
              <a:defRPr sz="3200" b="0" spc="0" baseline="0">
                <a:solidFill>
                  <a:schemeClr val="bg1"/>
                </a:solidFill>
                <a:latin typeface="+mj-lt"/>
                <a:cs typeface="Arial" pitchFamily="34" charset="0"/>
              </a:defRPr>
            </a:lvl1pPr>
          </a:lstStyle>
          <a:p>
            <a:endParaRPr lang="en-GB" dirty="0"/>
          </a:p>
        </p:txBody>
      </p:sp>
      <p:sp>
        <p:nvSpPr>
          <p:cNvPr id="33" name="Text Placeholder 32"/>
          <p:cNvSpPr>
            <a:spLocks noGrp="1"/>
          </p:cNvSpPr>
          <p:nvPr>
            <p:ph type="body" sz="quarter" idx="10"/>
          </p:nvPr>
        </p:nvSpPr>
        <p:spPr>
          <a:xfrm>
            <a:off x="496887" y="1170581"/>
            <a:ext cx="5516899" cy="467562"/>
          </a:xfrm>
          <a:prstGeom prst="rect">
            <a:avLst/>
          </a:prstGeo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gfa Rotis Sans Serif" pitchFamily="2" charset="0"/>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19" name="Group 18" hidden="1"/>
          <p:cNvGrpSpPr/>
          <p:nvPr userDrawn="1"/>
        </p:nvGrpSpPr>
        <p:grpSpPr>
          <a:xfrm>
            <a:off x="1882874" y="2942376"/>
            <a:ext cx="5288254" cy="4982454"/>
            <a:chOff x="1882874" y="2942376"/>
            <a:chExt cx="5288254" cy="4982454"/>
          </a:xfrm>
        </p:grpSpPr>
        <p:sp>
          <p:nvSpPr>
            <p:cNvPr id="20" name="Oval 19"/>
            <p:cNvSpPr/>
            <p:nvPr/>
          </p:nvSpPr>
          <p:spPr>
            <a:xfrm>
              <a:off x="3479988" y="2942376"/>
              <a:ext cx="2094026" cy="4982454"/>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21" name="Oval 20"/>
            <p:cNvSpPr/>
            <p:nvPr/>
          </p:nvSpPr>
          <p:spPr>
            <a:xfrm>
              <a:off x="1882874" y="4870911"/>
              <a:ext cx="5288254" cy="871888"/>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22" name="Oval 21"/>
            <p:cNvSpPr/>
            <p:nvPr/>
          </p:nvSpPr>
          <p:spPr>
            <a:xfrm>
              <a:off x="1882874" y="2942376"/>
              <a:ext cx="5288254" cy="498245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grpSp>
      <p:grpSp>
        <p:nvGrpSpPr>
          <p:cNvPr id="14" name="Group 13"/>
          <p:cNvGrpSpPr/>
          <p:nvPr userDrawn="1"/>
        </p:nvGrpSpPr>
        <p:grpSpPr>
          <a:xfrm>
            <a:off x="5711623" y="3628743"/>
            <a:ext cx="3074395"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Arial"/>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7" name="Group 16"/>
          <p:cNvGrpSpPr/>
          <p:nvPr userDrawn="1"/>
        </p:nvGrpSpPr>
        <p:grpSpPr>
          <a:xfrm>
            <a:off x="436210" y="5645643"/>
            <a:ext cx="2183719" cy="635721"/>
            <a:chOff x="437687" y="5788818"/>
            <a:chExt cx="2183719" cy="635721"/>
          </a:xfrm>
        </p:grpSpPr>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687" y="6039743"/>
              <a:ext cx="2183719" cy="384796"/>
            </a:xfrm>
            <a:prstGeom prst="rect">
              <a:avLst/>
            </a:prstGeom>
          </p:spPr>
        </p:pic>
        <p:sp>
          <p:nvSpPr>
            <p:cNvPr id="25" name="Freeform 2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Arial"/>
              </a:endParaRPr>
            </a:p>
          </p:txBody>
        </p:sp>
      </p:grpSp>
      <p:pic>
        <p:nvPicPr>
          <p:cNvPr id="3" name="Picture 2" descr="Acc_StratLine_Wht_CMYK.eps"/>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4211" y="6145565"/>
            <a:ext cx="2574253" cy="154455"/>
          </a:xfrm>
          <a:prstGeom prst="rect">
            <a:avLst/>
          </a:prstGeom>
        </p:spPr>
      </p:pic>
    </p:spTree>
    <p:extLst>
      <p:ext uri="{BB962C8B-B14F-4D97-AF65-F5344CB8AC3E}">
        <p14:creationId xmlns:p14="http://schemas.microsoft.com/office/powerpoint/2010/main" val="39650626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cSld name="Cover Slide_Top">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6857999"/>
          </a:xfrm>
          <a:prstGeom prst="rect">
            <a:avLst/>
          </a:prstGeom>
        </p:spPr>
      </p:pic>
      <p:cxnSp>
        <p:nvCxnSpPr>
          <p:cNvPr id="31" name="Straight Connector 9"/>
          <p:cNvCxnSpPr>
            <a:cxnSpLocks noChangeShapeType="1"/>
          </p:cNvCxnSpPr>
          <p:nvPr/>
        </p:nvCxnSpPr>
        <p:spPr bwMode="gray">
          <a:xfrm>
            <a:off x="437268" y="6381939"/>
            <a:ext cx="8706732" cy="0"/>
          </a:xfrm>
          <a:prstGeom prst="line">
            <a:avLst/>
          </a:prstGeom>
          <a:noFill/>
          <a:ln w="12700">
            <a:solidFill>
              <a:schemeClr val="bg1"/>
            </a:solidFill>
            <a:round/>
            <a:headEnd/>
            <a:tailEnd/>
          </a:ln>
        </p:spPr>
      </p:cxnSp>
      <p:sp>
        <p:nvSpPr>
          <p:cNvPr id="2" name="Title 1"/>
          <p:cNvSpPr>
            <a:spLocks noGrp="1"/>
          </p:cNvSpPr>
          <p:nvPr>
            <p:ph type="ctrTitle"/>
          </p:nvPr>
        </p:nvSpPr>
        <p:spPr>
          <a:xfrm>
            <a:off x="496888" y="441098"/>
            <a:ext cx="5516899" cy="671507"/>
          </a:xfrm>
          <a:prstGeom prst="rect">
            <a:avLst/>
          </a:prstGeom>
        </p:spPr>
        <p:txBody>
          <a:bodyPr lIns="0" tIns="0" anchor="b" anchorCtr="0">
            <a:noAutofit/>
          </a:bodyPr>
          <a:lstStyle>
            <a:lvl1pPr algn="l">
              <a:lnSpc>
                <a:spcPct val="100000"/>
              </a:lnSpc>
              <a:defRPr sz="3200" b="0" spc="0" baseline="0">
                <a:solidFill>
                  <a:schemeClr val="bg1"/>
                </a:solidFill>
                <a:latin typeface="+mj-lt"/>
                <a:cs typeface="Arial" pitchFamily="34" charset="0"/>
              </a:defRPr>
            </a:lvl1pPr>
          </a:lstStyle>
          <a:p>
            <a:r>
              <a:rPr lang="en-US" smtClean="0"/>
              <a:t>Click to edit Master title style</a:t>
            </a:r>
            <a:endParaRPr lang="en-GB" dirty="0"/>
          </a:p>
        </p:txBody>
      </p:sp>
      <p:sp>
        <p:nvSpPr>
          <p:cNvPr id="33" name="Text Placeholder 32"/>
          <p:cNvSpPr>
            <a:spLocks noGrp="1"/>
          </p:cNvSpPr>
          <p:nvPr>
            <p:ph type="body" sz="quarter" idx="10"/>
          </p:nvPr>
        </p:nvSpPr>
        <p:spPr>
          <a:xfrm>
            <a:off x="496887" y="1170581"/>
            <a:ext cx="5516899" cy="467562"/>
          </a:xfrm>
          <a:prstGeom prst="rect">
            <a:avLst/>
          </a:prstGeo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gfa Rotis Sans Serif" pitchFamily="2" charset="0"/>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grpSp>
        <p:nvGrpSpPr>
          <p:cNvPr id="19" name="Group 18" hidden="1"/>
          <p:cNvGrpSpPr/>
          <p:nvPr/>
        </p:nvGrpSpPr>
        <p:grpSpPr>
          <a:xfrm>
            <a:off x="1882874" y="2942376"/>
            <a:ext cx="5288254" cy="4982454"/>
            <a:chOff x="1882874" y="2942376"/>
            <a:chExt cx="5288254" cy="4982454"/>
          </a:xfrm>
        </p:grpSpPr>
        <p:sp>
          <p:nvSpPr>
            <p:cNvPr id="20" name="Oval 19"/>
            <p:cNvSpPr/>
            <p:nvPr/>
          </p:nvSpPr>
          <p:spPr>
            <a:xfrm>
              <a:off x="3479988" y="2942376"/>
              <a:ext cx="2094026" cy="4982454"/>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21" name="Oval 20"/>
            <p:cNvSpPr/>
            <p:nvPr/>
          </p:nvSpPr>
          <p:spPr>
            <a:xfrm>
              <a:off x="1882874" y="4870911"/>
              <a:ext cx="5288254" cy="871888"/>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22" name="Oval 21"/>
            <p:cNvSpPr/>
            <p:nvPr/>
          </p:nvSpPr>
          <p:spPr>
            <a:xfrm>
              <a:off x="1882874" y="2942376"/>
              <a:ext cx="5288254" cy="498245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grpSp>
      <p:grpSp>
        <p:nvGrpSpPr>
          <p:cNvPr id="14" name="Group 13"/>
          <p:cNvGrpSpPr/>
          <p:nvPr/>
        </p:nvGrpSpPr>
        <p:grpSpPr>
          <a:xfrm>
            <a:off x="5711623" y="3628743"/>
            <a:ext cx="3074395" cy="2060440"/>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Arial"/>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7" name="Group 16"/>
          <p:cNvGrpSpPr/>
          <p:nvPr/>
        </p:nvGrpSpPr>
        <p:grpSpPr>
          <a:xfrm>
            <a:off x="436210" y="5645643"/>
            <a:ext cx="2183719" cy="635721"/>
            <a:chOff x="437687" y="5788818"/>
            <a:chExt cx="2183719" cy="635721"/>
          </a:xfrm>
        </p:grpSpPr>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687" y="6039743"/>
              <a:ext cx="2183719" cy="384796"/>
            </a:xfrm>
            <a:prstGeom prst="rect">
              <a:avLst/>
            </a:prstGeom>
          </p:spPr>
        </p:pic>
        <p:sp>
          <p:nvSpPr>
            <p:cNvPr id="25" name="Freeform 2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Arial"/>
              </a:endParaRPr>
            </a:p>
          </p:txBody>
        </p:sp>
      </p:grpSp>
      <p:pic>
        <p:nvPicPr>
          <p:cNvPr id="3" name="Picture 2" descr="Acc_StratLine_Wht_CMYK.ep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4211" y="6145565"/>
            <a:ext cx="2574253" cy="154455"/>
          </a:xfrm>
          <a:prstGeom prst="rect">
            <a:avLst/>
          </a:prstGeom>
        </p:spPr>
      </p:pic>
      <p:pic>
        <p:nvPicPr>
          <p:cNvPr id="23" name="Picture 2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9144000" cy="6857999"/>
          </a:xfrm>
          <a:prstGeom prst="rect">
            <a:avLst/>
          </a:prstGeom>
        </p:spPr>
      </p:pic>
      <p:grpSp>
        <p:nvGrpSpPr>
          <p:cNvPr id="27" name="Group 26" hidden="1"/>
          <p:cNvGrpSpPr/>
          <p:nvPr/>
        </p:nvGrpSpPr>
        <p:grpSpPr>
          <a:xfrm>
            <a:off x="1882874" y="2942376"/>
            <a:ext cx="5288254" cy="4982454"/>
            <a:chOff x="1882874" y="2942376"/>
            <a:chExt cx="5288254" cy="4982454"/>
          </a:xfrm>
        </p:grpSpPr>
        <p:sp>
          <p:nvSpPr>
            <p:cNvPr id="28" name="Oval 27"/>
            <p:cNvSpPr/>
            <p:nvPr/>
          </p:nvSpPr>
          <p:spPr>
            <a:xfrm>
              <a:off x="3479988" y="2942376"/>
              <a:ext cx="2094026" cy="4982454"/>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29" name="Oval 28"/>
            <p:cNvSpPr/>
            <p:nvPr/>
          </p:nvSpPr>
          <p:spPr>
            <a:xfrm>
              <a:off x="1882874" y="4870911"/>
              <a:ext cx="5288254" cy="871888"/>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30" name="Oval 29"/>
            <p:cNvSpPr/>
            <p:nvPr/>
          </p:nvSpPr>
          <p:spPr>
            <a:xfrm>
              <a:off x="1882874" y="2942376"/>
              <a:ext cx="5288254" cy="498245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grpSp>
      <p:pic>
        <p:nvPicPr>
          <p:cNvPr id="40"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8787" y="430542"/>
            <a:ext cx="3453283" cy="741382"/>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5659332" y="4005403"/>
            <a:ext cx="3074395" cy="2060440"/>
            <a:chOff x="5659332" y="620688"/>
            <a:chExt cx="3074395" cy="2060440"/>
          </a:xfrm>
        </p:grpSpPr>
        <p:sp>
          <p:nvSpPr>
            <p:cNvPr id="42" name="Freeform 8"/>
            <p:cNvSpPr/>
            <p:nvPr userDrawn="1"/>
          </p:nvSpPr>
          <p:spPr>
            <a:xfrm>
              <a:off x="6121920" y="620688"/>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43" name="Picture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59332" y="1453505"/>
              <a:ext cx="3074395" cy="251999"/>
            </a:xfrm>
            <a:prstGeom prst="rect">
              <a:avLst/>
            </a:prstGeom>
          </p:spPr>
        </p:pic>
      </p:grpSp>
      <p:pic>
        <p:nvPicPr>
          <p:cNvPr id="44"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932363" y="6265653"/>
            <a:ext cx="3743325" cy="2377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44000" cy="6857999"/>
          </a:xfrm>
          <a:prstGeom prst="rect">
            <a:avLst/>
          </a:prstGeom>
        </p:spPr>
      </p:pic>
      <p:cxnSp>
        <p:nvCxnSpPr>
          <p:cNvPr id="34" name="Straight Connector 9"/>
          <p:cNvCxnSpPr>
            <a:cxnSpLocks noChangeShapeType="1"/>
          </p:cNvCxnSpPr>
          <p:nvPr userDrawn="1"/>
        </p:nvCxnSpPr>
        <p:spPr bwMode="gray">
          <a:xfrm>
            <a:off x="437268" y="6381939"/>
            <a:ext cx="8706732" cy="0"/>
          </a:xfrm>
          <a:prstGeom prst="line">
            <a:avLst/>
          </a:prstGeom>
          <a:noFill/>
          <a:ln w="12700">
            <a:solidFill>
              <a:schemeClr val="bg1"/>
            </a:solidFill>
            <a:round/>
            <a:headEnd/>
            <a:tailEnd/>
          </a:ln>
        </p:spPr>
      </p:cxnSp>
      <p:grpSp>
        <p:nvGrpSpPr>
          <p:cNvPr id="35" name="Group 34" hidden="1"/>
          <p:cNvGrpSpPr/>
          <p:nvPr userDrawn="1"/>
        </p:nvGrpSpPr>
        <p:grpSpPr>
          <a:xfrm>
            <a:off x="1882874" y="2942376"/>
            <a:ext cx="5288254" cy="4982454"/>
            <a:chOff x="1882874" y="2942376"/>
            <a:chExt cx="5288254" cy="4982454"/>
          </a:xfrm>
        </p:grpSpPr>
        <p:sp>
          <p:nvSpPr>
            <p:cNvPr id="36" name="Oval 35"/>
            <p:cNvSpPr/>
            <p:nvPr/>
          </p:nvSpPr>
          <p:spPr>
            <a:xfrm>
              <a:off x="3479988" y="2942376"/>
              <a:ext cx="2094026" cy="4982454"/>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37" name="Oval 36"/>
            <p:cNvSpPr/>
            <p:nvPr/>
          </p:nvSpPr>
          <p:spPr>
            <a:xfrm>
              <a:off x="1882874" y="4870911"/>
              <a:ext cx="5288254" cy="871888"/>
            </a:xfrm>
            <a:prstGeom prst="ellipse">
              <a:avLst/>
            </a:prstGeom>
            <a:noFill/>
            <a:ln w="127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sp>
          <p:nvSpPr>
            <p:cNvPr id="38" name="Oval 37"/>
            <p:cNvSpPr/>
            <p:nvPr/>
          </p:nvSpPr>
          <p:spPr>
            <a:xfrm>
              <a:off x="1882874" y="2942376"/>
              <a:ext cx="5288254" cy="498245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gfa Rotis Sans Serif" pitchFamily="2" charset="0"/>
              </a:endParaRPr>
            </a:p>
          </p:txBody>
        </p:sp>
      </p:grpSp>
      <p:grpSp>
        <p:nvGrpSpPr>
          <p:cNvPr id="39" name="Group 38"/>
          <p:cNvGrpSpPr/>
          <p:nvPr userDrawn="1"/>
        </p:nvGrpSpPr>
        <p:grpSpPr>
          <a:xfrm>
            <a:off x="5711623" y="3628743"/>
            <a:ext cx="3074395" cy="2060440"/>
            <a:chOff x="5701703" y="682760"/>
            <a:chExt cx="3074395" cy="2060440"/>
          </a:xfrm>
        </p:grpSpPr>
        <p:sp>
          <p:nvSpPr>
            <p:cNvPr id="45" name="Freeform 4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Arial"/>
              </a:endParaRPr>
            </a:p>
          </p:txBody>
        </p:sp>
        <p:pic>
          <p:nvPicPr>
            <p:cNvPr id="46" name="Picture 4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47" name="Group 46"/>
          <p:cNvGrpSpPr/>
          <p:nvPr userDrawn="1"/>
        </p:nvGrpSpPr>
        <p:grpSpPr>
          <a:xfrm>
            <a:off x="436210" y="5645643"/>
            <a:ext cx="2183719" cy="635721"/>
            <a:chOff x="437687" y="5788818"/>
            <a:chExt cx="2183719" cy="635721"/>
          </a:xfrm>
        </p:grpSpPr>
        <p:pic>
          <p:nvPicPr>
            <p:cNvPr id="48" name="Picture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7687" y="6039743"/>
              <a:ext cx="2183719" cy="384796"/>
            </a:xfrm>
            <a:prstGeom prst="rect">
              <a:avLst/>
            </a:prstGeom>
          </p:spPr>
        </p:pic>
        <p:sp>
          <p:nvSpPr>
            <p:cNvPr id="49" name="Freeform 48"/>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Arial"/>
              </a:endParaRPr>
            </a:p>
          </p:txBody>
        </p:sp>
      </p:grpSp>
      <p:pic>
        <p:nvPicPr>
          <p:cNvPr id="50" name="Picture 49" descr="Acc_StratLine_Wht_CMYK.eps"/>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4211" y="6145565"/>
            <a:ext cx="2574253" cy="154455"/>
          </a:xfrm>
          <a:prstGeom prst="rect">
            <a:avLst/>
          </a:prstGeom>
        </p:spPr>
      </p:pic>
    </p:spTree>
    <p:extLst>
      <p:ext uri="{BB962C8B-B14F-4D97-AF65-F5344CB8AC3E}">
        <p14:creationId xmlns:p14="http://schemas.microsoft.com/office/powerpoint/2010/main" val="38987909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Box 4"/>
          <p:cNvSpPr txBox="1"/>
          <p:nvPr/>
        </p:nvSpPr>
        <p:spPr>
          <a:xfrm>
            <a:off x="348944" y="6572250"/>
            <a:ext cx="2573227" cy="230832"/>
          </a:xfrm>
          <a:prstGeom prst="rect">
            <a:avLst/>
          </a:prstGeom>
          <a:noFill/>
        </p:spPr>
        <p:txBody>
          <a:bodyPr wrap="square" lIns="0">
            <a:spAutoFit/>
          </a:bodyPr>
          <a:lstStyle/>
          <a:p>
            <a:pPr algn="l">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2014 </a:t>
            </a:r>
            <a:r>
              <a:rPr lang="en-US" sz="900" dirty="0">
                <a:solidFill>
                  <a:srgbClr val="858789"/>
                </a:solidFill>
                <a:latin typeface="Arial" pitchFamily="34" charset="0"/>
                <a:cs typeface="Arial" pitchFamily="34" charset="0"/>
              </a:rPr>
              <a:t>Accenture  All rights reserved.</a:t>
            </a:r>
          </a:p>
        </p:txBody>
      </p:sp>
      <p:sp>
        <p:nvSpPr>
          <p:cNvPr id="3" name="TextBox 2"/>
          <p:cNvSpPr txBox="1"/>
          <p:nvPr/>
        </p:nvSpPr>
        <p:spPr>
          <a:xfrm>
            <a:off x="8244365"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3143251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Slide with White Signature">
    <p:bg>
      <p:bgPr>
        <a:solidFill>
          <a:schemeClr val="accent3"/>
        </a:solidFill>
        <a:effectLst/>
      </p:bgPr>
    </p:bg>
    <p:spTree>
      <p:nvGrpSpPr>
        <p:cNvPr id="1" name=""/>
        <p:cNvGrpSpPr/>
        <p:nvPr/>
      </p:nvGrpSpPr>
      <p:grpSpPr>
        <a:xfrm>
          <a:off x="0" y="0"/>
          <a:ext cx="0" cy="0"/>
          <a:chOff x="0" y="0"/>
          <a:chExt cx="0" cy="0"/>
        </a:xfrm>
      </p:grpSpPr>
      <p:pic>
        <p:nvPicPr>
          <p:cNvPr id="19" name="Picture 18" descr="GettyImages_186915307.jpg"/>
          <p:cNvPicPr>
            <a:picLocks noChangeAspect="1"/>
          </p:cNvPicPr>
          <p:nvPr/>
        </p:nvPicPr>
        <p:blipFill rotWithShape="1">
          <a:blip r:embed="rId2" cstate="print">
            <a:extLst>
              <a:ext uri="{28A0092B-C50C-407E-A947-70E740481C1C}">
                <a14:useLocalDpi xmlns:a14="http://schemas.microsoft.com/office/drawing/2010/main" val="0"/>
              </a:ext>
            </a:extLst>
          </a:blip>
          <a:srcRect r="11299"/>
          <a:stretch/>
        </p:blipFill>
        <p:spPr>
          <a:xfrm flipH="1">
            <a:off x="-1" y="0"/>
            <a:ext cx="9143999" cy="6858000"/>
          </a:xfrm>
          <a:prstGeom prst="rect">
            <a:avLst/>
          </a:prstGeom>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32363" y="6280097"/>
            <a:ext cx="3739891" cy="2220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687" y="424331"/>
            <a:ext cx="4543634" cy="74808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5659332" y="3727448"/>
            <a:ext cx="3074395" cy="2060440"/>
            <a:chOff x="5659332" y="620688"/>
            <a:chExt cx="3074395" cy="2060440"/>
          </a:xfrm>
        </p:grpSpPr>
        <p:sp>
          <p:nvSpPr>
            <p:cNvPr id="23" name="Freeform 8"/>
            <p:cNvSpPr/>
            <p:nvPr/>
          </p:nvSpPr>
          <p:spPr>
            <a:xfrm>
              <a:off x="6121920" y="620688"/>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4"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9332" y="1453505"/>
              <a:ext cx="3074395" cy="251999"/>
            </a:xfrm>
            <a:prstGeom prst="rect">
              <a:avLst/>
            </a:prstGeom>
          </p:spPr>
        </p:pic>
      </p:grpSp>
      <p:sp>
        <p:nvSpPr>
          <p:cNvPr id="25" name="Title 1"/>
          <p:cNvSpPr>
            <a:spLocks noGrp="1"/>
          </p:cNvSpPr>
          <p:nvPr>
            <p:ph type="ctrTitle"/>
          </p:nvPr>
        </p:nvSpPr>
        <p:spPr>
          <a:xfrm>
            <a:off x="458788" y="1449388"/>
            <a:ext cx="4113212" cy="943012"/>
          </a:xfrm>
          <a:prstGeom prst="rect">
            <a:avLst/>
          </a:prstGeom>
        </p:spPr>
        <p:txBody>
          <a:bodyPr/>
          <a:lstStyle/>
          <a:p>
            <a:r>
              <a:rPr lang="en-US" smtClean="0">
                <a:solidFill>
                  <a:srgbClr val="000000"/>
                </a:solidFill>
                <a:cs typeface="Arial"/>
              </a:rPr>
              <a:t>Click to edit Master title style</a:t>
            </a:r>
            <a:endParaRPr lang="en-US">
              <a:solidFill>
                <a:srgbClr val="000000"/>
              </a:solidFill>
              <a:cs typeface="Arial"/>
            </a:endParaRPr>
          </a:p>
        </p:txBody>
      </p:sp>
      <p:sp>
        <p:nvSpPr>
          <p:cNvPr id="26" name="Subtitle 2"/>
          <p:cNvSpPr>
            <a:spLocks noGrp="1"/>
          </p:cNvSpPr>
          <p:nvPr>
            <p:ph type="subTitle" idx="1"/>
          </p:nvPr>
        </p:nvSpPr>
        <p:spPr>
          <a:xfrm>
            <a:off x="461963" y="2392399"/>
            <a:ext cx="4110037" cy="615553"/>
          </a:xfrm>
          <a:prstGeom prst="rect">
            <a:avLst/>
          </a:prstGeom>
        </p:spPr>
        <p:txBody>
          <a:bodyPr/>
          <a:lstStyle/>
          <a:p>
            <a:r>
              <a:rPr lang="en-US" smtClean="0">
                <a:solidFill>
                  <a:srgbClr val="000000"/>
                </a:solidFill>
                <a:latin typeface="Arial"/>
                <a:cs typeface="Arial"/>
              </a:rPr>
              <a:t>Click to edit Master subtitle style</a:t>
            </a:r>
            <a:endParaRPr lang="en-US">
              <a:solidFill>
                <a:srgbClr val="000000"/>
              </a:solidFill>
              <a:latin typeface="Arial"/>
              <a:cs typeface="Arial"/>
            </a:endParaRPr>
          </a:p>
        </p:txBody>
      </p:sp>
      <p:pic>
        <p:nvPicPr>
          <p:cNvPr id="10" name="Picture 9" descr="GettyImages_186915307.jpg"/>
          <p:cNvPicPr>
            <a:picLocks noChangeAspect="1"/>
          </p:cNvPicPr>
          <p:nvPr/>
        </p:nvPicPr>
        <p:blipFill rotWithShape="1">
          <a:blip r:embed="rId2" cstate="print">
            <a:extLst>
              <a:ext uri="{28A0092B-C50C-407E-A947-70E740481C1C}">
                <a14:useLocalDpi xmlns:a14="http://schemas.microsoft.com/office/drawing/2010/main" val="0"/>
              </a:ext>
            </a:extLst>
          </a:blip>
          <a:srcRect r="11299"/>
          <a:stretch/>
        </p:blipFill>
        <p:spPr>
          <a:xfrm flipH="1">
            <a:off x="-1" y="0"/>
            <a:ext cx="9143999" cy="6858000"/>
          </a:xfrm>
          <a:prstGeom prst="rect">
            <a:avLst/>
          </a:prstGeom>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32363" y="6280097"/>
            <a:ext cx="3739891" cy="2220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687" y="424331"/>
            <a:ext cx="4543634" cy="74808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5659332" y="3727448"/>
            <a:ext cx="3074395" cy="2060440"/>
            <a:chOff x="5659332" y="620688"/>
            <a:chExt cx="3074395" cy="2060440"/>
          </a:xfrm>
        </p:grpSpPr>
        <p:sp>
          <p:nvSpPr>
            <p:cNvPr id="14" name="Freeform 8"/>
            <p:cNvSpPr/>
            <p:nvPr userDrawn="1"/>
          </p:nvSpPr>
          <p:spPr>
            <a:xfrm>
              <a:off x="6121920" y="620688"/>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5"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59332" y="1453505"/>
              <a:ext cx="3074395" cy="251999"/>
            </a:xfrm>
            <a:prstGeom prst="rect">
              <a:avLst/>
            </a:prstGeom>
          </p:spPr>
        </p:pic>
      </p:grpSp>
      <p:pic>
        <p:nvPicPr>
          <p:cNvPr id="16" name="Picture 15" descr="GettyImages_18691530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11299"/>
          <a:stretch/>
        </p:blipFill>
        <p:spPr>
          <a:xfrm flipH="1">
            <a:off x="-1" y="0"/>
            <a:ext cx="9143999" cy="6858000"/>
          </a:xfrm>
          <a:prstGeom prst="rect">
            <a:avLst/>
          </a:prstGeom>
        </p:spPr>
      </p:pic>
      <p:pic>
        <p:nvPicPr>
          <p:cNvPr id="1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932363" y="6280097"/>
            <a:ext cx="3739891" cy="2220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59687" y="424331"/>
            <a:ext cx="4543634" cy="74808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userDrawn="1"/>
        </p:nvGrpSpPr>
        <p:grpSpPr>
          <a:xfrm>
            <a:off x="5659332" y="3727448"/>
            <a:ext cx="3074395" cy="2060440"/>
            <a:chOff x="5659332" y="620688"/>
            <a:chExt cx="3074395" cy="2060440"/>
          </a:xfrm>
        </p:grpSpPr>
        <p:sp>
          <p:nvSpPr>
            <p:cNvPr id="28" name="Freeform 8"/>
            <p:cNvSpPr/>
            <p:nvPr userDrawn="1"/>
          </p:nvSpPr>
          <p:spPr>
            <a:xfrm>
              <a:off x="6121920" y="620688"/>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9"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59332" y="1453505"/>
              <a:ext cx="3074395" cy="251999"/>
            </a:xfrm>
            <a:prstGeom prst="rect">
              <a:avLst/>
            </a:prstGeom>
          </p:spPr>
        </p:pic>
      </p:grpSp>
    </p:spTree>
    <p:extLst>
      <p:ext uri="{BB962C8B-B14F-4D97-AF65-F5344CB8AC3E}">
        <p14:creationId xmlns:p14="http://schemas.microsoft.com/office/powerpoint/2010/main" val="27747251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73">
            <a:extLst>
              <a:ext uri="{28A0092B-C50C-407E-A947-70E740481C1C}">
                <a14:useLocalDpi xmlns:a14="http://schemas.microsoft.com/office/drawing/2010/main" val="0"/>
              </a:ext>
            </a:extLst>
          </a:blip>
          <a:srcRect l="12" t="8629" r="8641"/>
          <a:stretch/>
        </p:blipFill>
        <p:spPr>
          <a:xfrm>
            <a:off x="0" y="0"/>
            <a:ext cx="9144000" cy="6858000"/>
          </a:xfrm>
          <a:prstGeom prst="rect">
            <a:avLst/>
          </a:prstGeom>
        </p:spPr>
      </p:pic>
      <p:sp>
        <p:nvSpPr>
          <p:cNvPr id="5" name="Text Placeholder 8"/>
          <p:cNvSpPr txBox="1">
            <a:spLocks/>
          </p:cNvSpPr>
          <p:nvPr/>
        </p:nvSpPr>
        <p:spPr>
          <a:xfrm>
            <a:off x="370381" y="4258446"/>
            <a:ext cx="5740307" cy="2196142"/>
          </a:xfrm>
          <a:prstGeom prst="rect">
            <a:avLst/>
          </a:prstGeom>
        </p:spPr>
        <p:txBody>
          <a:bodyPr>
            <a:noAutofit/>
          </a:bodyPr>
          <a:lstStyle>
            <a:lvl1pPr marL="0" indent="0" algn="l" defTabSz="914400" rtl="0" eaLnBrk="1" latinLnBrk="0" hangingPunct="1">
              <a:lnSpc>
                <a:spcPts val="3900"/>
              </a:lnSpc>
              <a:spcBef>
                <a:spcPts val="0"/>
              </a:spcBef>
              <a:spcAft>
                <a:spcPts val="0"/>
              </a:spcAft>
              <a:buClr>
                <a:schemeClr val="tx1"/>
              </a:buClr>
              <a:buSzPct val="80000"/>
              <a:buFont typeface="Arial" pitchFamily="34" charset="0"/>
              <a:buNone/>
              <a:defRPr sz="3200" b="0" kern="1200" baseline="0">
                <a:solidFill>
                  <a:schemeClr val="bg1"/>
                </a:solidFill>
                <a:latin typeface="Arial" pitchFamily="34" charset="0"/>
                <a:ea typeface="+mn-ea"/>
                <a:cs typeface="Arial" pitchFamily="34" charset="0"/>
              </a:defRPr>
            </a:lvl1pPr>
            <a:lvl2pPr marL="0" indent="0" algn="l" defTabSz="914400" rtl="0" eaLnBrk="1" latinLnBrk="0" hangingPunct="1">
              <a:lnSpc>
                <a:spcPct val="100000"/>
              </a:lnSpc>
              <a:spcBef>
                <a:spcPts val="624"/>
              </a:spcBef>
              <a:spcAft>
                <a:spcPts val="0"/>
              </a:spcAft>
              <a:buClr>
                <a:schemeClr val="tx1"/>
              </a:buClr>
              <a:buSzPct val="80000"/>
              <a:buFont typeface="Arial" pitchFamily="34" charset="0"/>
              <a:buNone/>
              <a:defRPr sz="1900" kern="1200">
                <a:solidFill>
                  <a:schemeClr val="bg1"/>
                </a:solidFill>
                <a:latin typeface="Arial" pitchFamily="34" charset="0"/>
                <a:ea typeface="+mn-ea"/>
                <a:cs typeface="Arial" pitchFamily="34" charset="0"/>
              </a:defRPr>
            </a:lvl2pPr>
            <a:lvl3pPr marL="468000" indent="0" algn="l" defTabSz="914400" rtl="0" eaLnBrk="1" latinLnBrk="0" hangingPunct="1">
              <a:lnSpc>
                <a:spcPct val="100000"/>
              </a:lnSpc>
              <a:spcBef>
                <a:spcPts val="576"/>
              </a:spcBef>
              <a:spcAft>
                <a:spcPts val="0"/>
              </a:spcAft>
              <a:buClr>
                <a:schemeClr val="tx1"/>
              </a:buClr>
              <a:buSzPct val="80000"/>
              <a:buFont typeface="Arial" pitchFamily="34" charset="0"/>
              <a:buNone/>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
        <p:nvSpPr>
          <p:cNvPr id="6" name="Rectangle 5"/>
          <p:cNvSpPr/>
          <p:nvPr/>
        </p:nvSpPr>
        <p:spPr>
          <a:xfrm>
            <a:off x="-60385" y="6611779"/>
            <a:ext cx="4572000" cy="246221"/>
          </a:xfrm>
          <a:prstGeom prst="rect">
            <a:avLst/>
          </a:prstGeom>
        </p:spPr>
        <p:txBody>
          <a:bodyPr>
            <a:spAutoFit/>
          </a:bodyPr>
          <a:lstStyle/>
          <a:p>
            <a:r>
              <a:rPr lang="en-AU" sz="800" dirty="0" smtClean="0"/>
              <a:t>Copyright © 2014 Accenture  All rights reserved</a:t>
            </a:r>
            <a:r>
              <a:rPr lang="en-AU" sz="1000" dirty="0" smtClean="0"/>
              <a:t>.</a:t>
            </a:r>
            <a:endParaRPr lang="en-AU" sz="1000" dirty="0"/>
          </a:p>
        </p:txBody>
      </p:sp>
      <p:sp>
        <p:nvSpPr>
          <p:cNvPr id="7" name="Rectangle 6"/>
          <p:cNvSpPr/>
          <p:nvPr/>
        </p:nvSpPr>
        <p:spPr>
          <a:xfrm>
            <a:off x="-60385" y="6611779"/>
            <a:ext cx="4572000" cy="246221"/>
          </a:xfrm>
          <a:prstGeom prst="rect">
            <a:avLst/>
          </a:prstGeom>
        </p:spPr>
        <p:txBody>
          <a:bodyPr>
            <a:spAutoFit/>
          </a:bodyPr>
          <a:lstStyle/>
          <a:p>
            <a:r>
              <a:rPr lang="en-AU" sz="800" dirty="0" smtClean="0"/>
              <a:t>Copyright © 2014 Accenture  All rights reserved</a:t>
            </a:r>
            <a:r>
              <a:rPr lang="en-AU" sz="1000" dirty="0" smtClean="0"/>
              <a:t>.</a:t>
            </a:r>
            <a:endParaRPr lang="en-AU" sz="1000" dirty="0"/>
          </a:p>
        </p:txBody>
      </p:sp>
      <p:sp>
        <p:nvSpPr>
          <p:cNvPr id="8" name="Rectangle 7"/>
          <p:cNvSpPr/>
          <p:nvPr userDrawn="1"/>
        </p:nvSpPr>
        <p:spPr>
          <a:xfrm>
            <a:off x="-60385" y="6611779"/>
            <a:ext cx="4572000" cy="246221"/>
          </a:xfrm>
          <a:prstGeom prst="rect">
            <a:avLst/>
          </a:prstGeom>
        </p:spPr>
        <p:txBody>
          <a:bodyPr>
            <a:spAutoFit/>
          </a:bodyPr>
          <a:lstStyle/>
          <a:p>
            <a:r>
              <a:rPr lang="en-AU" sz="800" dirty="0" smtClean="0"/>
              <a:t>Copyright © 2014 Accenture  All rights reserved</a:t>
            </a:r>
            <a:r>
              <a:rPr lang="en-AU" sz="1000" dirty="0" smtClean="0"/>
              <a:t>.</a:t>
            </a:r>
            <a:endParaRPr lang="en-AU" sz="1000" dirty="0"/>
          </a:p>
        </p:txBody>
      </p:sp>
    </p:spTree>
    <p:extLst>
      <p:ext uri="{BB962C8B-B14F-4D97-AF65-F5344CB8AC3E}">
        <p14:creationId xmlns:p14="http://schemas.microsoft.com/office/powerpoint/2010/main" val="130539200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 id="2147483766" r:id="rId48"/>
    <p:sldLayoutId id="214748376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683" r:id="rId58"/>
    <p:sldLayoutId id="2147483673" r:id="rId59"/>
    <p:sldLayoutId id="2147483658" r:id="rId60"/>
    <p:sldLayoutId id="2147483674" r:id="rId61"/>
    <p:sldLayoutId id="2147483659" r:id="rId62"/>
    <p:sldLayoutId id="2147483675" r:id="rId63"/>
    <p:sldLayoutId id="2147483652" r:id="rId64"/>
    <p:sldLayoutId id="2147483653" r:id="rId65"/>
    <p:sldLayoutId id="2147483654" r:id="rId66"/>
    <p:sldLayoutId id="2147483655" r:id="rId67"/>
    <p:sldLayoutId id="2147483656" r:id="rId68"/>
    <p:sldLayoutId id="2147483657" r:id="rId69"/>
    <p:sldLayoutId id="2147483716" r:id="rId70"/>
    <p:sldLayoutId id="2147483768" r:id="rId71"/>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dtranztwo.com:8081/en-US/home.html" TargetMode="External"/><Relationship Id="rId2" Type="http://schemas.openxmlformats.org/officeDocument/2006/relationships/hyperlink" Target="http://www.dtranztwo.com:8081/content/dtranzTwo/en-US/home.html"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4503/system/console/configMgr"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dobe.com/docs/en/dispatcher/disp-install.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13" y="261594"/>
            <a:ext cx="5516899" cy="671507"/>
          </a:xfrm>
        </p:spPr>
        <p:txBody>
          <a:bodyPr/>
          <a:lstStyle/>
          <a:p>
            <a:r>
              <a:rPr lang="en-AU" sz="3000" dirty="0" smtClean="0">
                <a:solidFill>
                  <a:srgbClr val="FFFFFF"/>
                </a:solidFill>
              </a:rPr>
              <a:t>Accenture Digital</a:t>
            </a:r>
            <a:endParaRPr lang="en-AU" sz="3000" dirty="0">
              <a:solidFill>
                <a:srgbClr val="FFFFFF"/>
              </a:solidFill>
            </a:endParaRPr>
          </a:p>
        </p:txBody>
      </p:sp>
      <p:sp>
        <p:nvSpPr>
          <p:cNvPr id="4" name="Title 2"/>
          <p:cNvSpPr txBox="1">
            <a:spLocks/>
          </p:cNvSpPr>
          <p:nvPr/>
        </p:nvSpPr>
        <p:spPr>
          <a:xfrm>
            <a:off x="180566" y="1345389"/>
            <a:ext cx="8963434" cy="534383"/>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200" b="0" kern="1200" spc="0" baseline="0">
                <a:solidFill>
                  <a:schemeClr val="bg1"/>
                </a:solidFill>
                <a:latin typeface="+mj-lt"/>
                <a:ea typeface="+mj-ea"/>
                <a:cs typeface="Arial" pitchFamily="34" charset="0"/>
              </a:defRPr>
            </a:lvl1pPr>
          </a:lstStyle>
          <a:p>
            <a:r>
              <a:rPr lang="en-US" sz="3000" dirty="0" smtClean="0"/>
              <a:t>AEM </a:t>
            </a:r>
            <a:r>
              <a:rPr lang="en-US" sz="3000" dirty="0"/>
              <a:t>Dispatcher </a:t>
            </a:r>
            <a:r>
              <a:rPr lang="en-US" sz="3000" dirty="0" smtClean="0"/>
              <a:t>Configuration</a:t>
            </a:r>
            <a:endParaRPr lang="en-US" sz="2000" b="1" dirty="0"/>
          </a:p>
        </p:txBody>
      </p:sp>
    </p:spTree>
    <p:extLst>
      <p:ext uri="{BB962C8B-B14F-4D97-AF65-F5344CB8AC3E}">
        <p14:creationId xmlns:p14="http://schemas.microsoft.com/office/powerpoint/2010/main" val="1321904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170" y="1695467"/>
            <a:ext cx="8417595" cy="2462213"/>
          </a:xfrm>
          <a:prstGeom prst="rect">
            <a:avLst/>
          </a:prstGeom>
        </p:spPr>
        <p:txBody>
          <a:bodyPr wrap="square">
            <a:spAutoFit/>
          </a:bodyPr>
          <a:lstStyle/>
          <a:p>
            <a:pPr marL="285750" lvl="0" indent="-285750">
              <a:buFont typeface="Wingdings" panose="05000000000000000000" pitchFamily="2" charset="2"/>
              <a:buChar char="Ø"/>
            </a:pPr>
            <a:r>
              <a:rPr lang="en-US" sz="1400" dirty="0" smtClean="0"/>
              <a:t>Replace </a:t>
            </a:r>
            <a:r>
              <a:rPr lang="en-US" sz="1400" b="1" dirty="0"/>
              <a:t>ServerAdmin admin@example.com</a:t>
            </a:r>
            <a:r>
              <a:rPr lang="en-US" sz="1400" dirty="0"/>
              <a:t> with your admin address.</a:t>
            </a:r>
          </a:p>
          <a:p>
            <a:r>
              <a:rPr lang="en-US" sz="1400" dirty="0"/>
              <a:t> </a:t>
            </a:r>
            <a:r>
              <a:rPr lang="en-US" sz="1400" dirty="0" smtClean="0"/>
              <a:t>     Eg</a:t>
            </a:r>
            <a:r>
              <a:rPr lang="en-US" sz="1400" dirty="0"/>
              <a:t>: </a:t>
            </a:r>
            <a:r>
              <a:rPr lang="en-US" sz="1400" b="1" dirty="0"/>
              <a:t>ServerAdmin admin@localhost</a:t>
            </a:r>
            <a:r>
              <a:rPr lang="en-US" sz="1400" dirty="0"/>
              <a:t/>
            </a:r>
            <a:br>
              <a:rPr lang="en-US" sz="1400" dirty="0"/>
            </a:br>
            <a:endParaRPr lang="en-US" sz="1400" dirty="0"/>
          </a:p>
          <a:p>
            <a:pPr marL="285750" lvl="0" indent="-285750">
              <a:buFont typeface="Wingdings" panose="05000000000000000000" pitchFamily="2" charset="2"/>
              <a:buChar char="Ø"/>
            </a:pPr>
            <a:r>
              <a:rPr lang="en-US" sz="1400" dirty="0"/>
              <a:t>Add </a:t>
            </a:r>
            <a:r>
              <a:rPr lang="en-US" sz="1400" b="1" dirty="0"/>
              <a:t>ServerName www.your-domain.com:8081 </a:t>
            </a:r>
            <a:r>
              <a:rPr lang="en-US" sz="1400" dirty="0"/>
              <a:t>below </a:t>
            </a:r>
            <a:r>
              <a:rPr lang="en-US" sz="1400" b="1" dirty="0"/>
              <a:t>ServerAdmin</a:t>
            </a:r>
          </a:p>
          <a:p>
            <a:pPr lvl="0"/>
            <a:r>
              <a:rPr lang="en-US" sz="1400" dirty="0" smtClean="0"/>
              <a:t>      Eg</a:t>
            </a:r>
            <a:r>
              <a:rPr lang="en-US" sz="1400" dirty="0"/>
              <a:t>: ServerName www.dtranztwo.com:8081</a:t>
            </a:r>
          </a:p>
          <a:p>
            <a:r>
              <a:rPr lang="en-US" sz="1400" dirty="0"/>
              <a:t> </a:t>
            </a:r>
            <a:r>
              <a:rPr lang="en-US" sz="1400" dirty="0" smtClean="0"/>
              <a:t>     </a:t>
            </a:r>
            <a:r>
              <a:rPr lang="en-US" sz="1400" b="1" dirty="0" smtClean="0"/>
              <a:t>Note</a:t>
            </a:r>
            <a:r>
              <a:rPr lang="en-US" sz="1400" dirty="0"/>
              <a:t>: Enter </a:t>
            </a:r>
            <a:r>
              <a:rPr lang="en-US" sz="1400" b="1" dirty="0"/>
              <a:t>www.dtranztwo.com</a:t>
            </a:r>
            <a:r>
              <a:rPr lang="en-US" sz="1400" dirty="0"/>
              <a:t> in hosts file </a:t>
            </a:r>
            <a:r>
              <a:rPr lang="en-US" sz="1400" dirty="0" smtClean="0"/>
              <a:t>available </a:t>
            </a:r>
            <a:r>
              <a:rPr lang="en-US" sz="1400" dirty="0"/>
              <a:t>at </a:t>
            </a:r>
            <a:r>
              <a:rPr lang="en-US" sz="1400" b="1" dirty="0" smtClean="0"/>
              <a:t>\</a:t>
            </a:r>
            <a:r>
              <a:rPr lang="en-US" sz="1400" b="1" dirty="0"/>
              <a:t>Windows\System32\drivers\etc</a:t>
            </a:r>
            <a:r>
              <a:rPr lang="en-US" sz="1400" dirty="0"/>
              <a:t>.</a:t>
            </a:r>
          </a:p>
          <a:p>
            <a:pPr marL="28575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US" sz="1400" dirty="0"/>
              <a:t>Change the DocumentRoot path, which is the directory out of which you will serve your documents. By default, all requests are taken from this path.</a:t>
            </a:r>
            <a:br>
              <a:rPr lang="en-US" sz="1400" dirty="0"/>
            </a:br>
            <a:r>
              <a:rPr lang="en-US" sz="1400" dirty="0" smtClean="0"/>
              <a:t>Eg</a:t>
            </a:r>
            <a:r>
              <a:rPr lang="en-US" sz="1400" dirty="0"/>
              <a:t>: </a:t>
            </a:r>
            <a:r>
              <a:rPr lang="en-US" sz="1400" b="1" dirty="0"/>
              <a:t>DocumentRoot "C:/Apache2.2/htdocs/cq"</a:t>
            </a:r>
            <a:br>
              <a:rPr lang="en-US" sz="1400" b="1" dirty="0"/>
            </a:br>
            <a:endParaRPr lang="en-US" sz="1400" b="1" dirty="0"/>
          </a:p>
        </p:txBody>
      </p:sp>
      <p:sp>
        <p:nvSpPr>
          <p:cNvPr id="8" name="Title 2"/>
          <p:cNvSpPr>
            <a:spLocks noGrp="1"/>
          </p:cNvSpPr>
          <p:nvPr>
            <p:ph type="title"/>
          </p:nvPr>
        </p:nvSpPr>
        <p:spPr>
          <a:xfrm>
            <a:off x="352779" y="170124"/>
            <a:ext cx="8427986" cy="785553"/>
          </a:xfrm>
        </p:spPr>
        <p:txBody>
          <a:bodyPr>
            <a:normAutofit/>
          </a:bodyPr>
          <a:lstStyle/>
          <a:p>
            <a:r>
              <a:rPr lang="en-US" dirty="0">
                <a:solidFill>
                  <a:schemeClr val="bg1"/>
                </a:solidFill>
              </a:rPr>
              <a:t>Dispatcher </a:t>
            </a:r>
            <a:r>
              <a:rPr lang="en-US" dirty="0" smtClean="0">
                <a:solidFill>
                  <a:schemeClr val="bg1"/>
                </a:solidFill>
              </a:rPr>
              <a:t>Configuration</a:t>
            </a:r>
            <a:r>
              <a:rPr lang="en-US" dirty="0">
                <a:solidFill>
                  <a:schemeClr val="bg1"/>
                </a:solidFill>
              </a:rPr>
              <a:t/>
            </a:r>
            <a:br>
              <a:rPr lang="en-US" dirty="0">
                <a:solidFill>
                  <a:schemeClr val="bg1"/>
                </a:solidFill>
              </a:rPr>
            </a:br>
            <a:r>
              <a:rPr lang="en-US" dirty="0" smtClean="0">
                <a:solidFill>
                  <a:schemeClr val="bg1"/>
                </a:solidFill>
              </a:rPr>
              <a:t>httpd.conf – Additional Entries</a:t>
            </a:r>
            <a:endParaRPr lang="en-US" dirty="0">
              <a:solidFill>
                <a:schemeClr val="bg1"/>
              </a:solidFill>
            </a:endParaRPr>
          </a:p>
        </p:txBody>
      </p:sp>
    </p:spTree>
    <p:extLst>
      <p:ext uri="{BB962C8B-B14F-4D97-AF65-F5344CB8AC3E}">
        <p14:creationId xmlns:p14="http://schemas.microsoft.com/office/powerpoint/2010/main" val="426777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2779" y="159734"/>
            <a:ext cx="8427986" cy="785553"/>
          </a:xfrm>
        </p:spPr>
        <p:txBody>
          <a:bodyPr>
            <a:normAutofit fontScale="90000"/>
          </a:bodyPr>
          <a:lstStyle/>
          <a:p>
            <a:r>
              <a:rPr lang="en-US" dirty="0">
                <a:solidFill>
                  <a:schemeClr val="bg1"/>
                </a:solidFill>
              </a:rPr>
              <a:t>Dispatcher Configuration</a:t>
            </a:r>
            <a:br>
              <a:rPr lang="en-US" dirty="0">
                <a:solidFill>
                  <a:schemeClr val="bg1"/>
                </a:solidFill>
              </a:rPr>
            </a:br>
            <a:r>
              <a:rPr lang="en-US" dirty="0" smtClean="0">
                <a:solidFill>
                  <a:schemeClr val="bg1"/>
                </a:solidFill>
              </a:rPr>
              <a:t>dispatcher.any - </a:t>
            </a:r>
            <a:r>
              <a:rPr lang="en-US" dirty="0">
                <a:solidFill>
                  <a:schemeClr val="bg1"/>
                </a:solidFill>
              </a:rPr>
              <a:t>Defining Virtualhosts </a:t>
            </a:r>
            <a:r>
              <a:rPr lang="en-US" dirty="0" smtClean="0">
                <a:solidFill>
                  <a:schemeClr val="bg1"/>
                </a:solidFill>
              </a:rPr>
              <a:t>&amp;Page Renderers</a:t>
            </a:r>
            <a:r>
              <a:rPr lang="en-US" dirty="0"/>
              <a:t/>
            </a:r>
            <a:br>
              <a:rPr lang="en-US" dirty="0"/>
            </a:br>
            <a:endParaRPr lang="en-US" dirty="0">
              <a:solidFill>
                <a:schemeClr val="bg1"/>
              </a:solidFill>
            </a:endParaRPr>
          </a:p>
        </p:txBody>
      </p:sp>
      <p:sp>
        <p:nvSpPr>
          <p:cNvPr id="4" name="Rectangle 3"/>
          <p:cNvSpPr/>
          <p:nvPr/>
        </p:nvSpPr>
        <p:spPr>
          <a:xfrm>
            <a:off x="372057" y="1304598"/>
            <a:ext cx="8244042" cy="3108543"/>
          </a:xfrm>
          <a:prstGeom prst="rect">
            <a:avLst/>
          </a:prstGeom>
        </p:spPr>
        <p:txBody>
          <a:bodyPr wrap="square">
            <a:spAutoFit/>
          </a:bodyPr>
          <a:lstStyle/>
          <a:p>
            <a:r>
              <a:rPr lang="en-US" sz="1400" dirty="0" smtClean="0"/>
              <a:t>Open </a:t>
            </a:r>
            <a:r>
              <a:rPr lang="en-US" sz="1400" b="1" dirty="0"/>
              <a:t>dispatcher.any</a:t>
            </a:r>
            <a:r>
              <a:rPr lang="en-US" sz="1400" dirty="0"/>
              <a:t> file available at </a:t>
            </a:r>
            <a:r>
              <a:rPr lang="en-US" sz="1400" b="1" dirty="0"/>
              <a:t>\Apache2.2\conf </a:t>
            </a:r>
            <a:r>
              <a:rPr lang="en-US" sz="1400" dirty="0"/>
              <a:t>location and make following entries</a:t>
            </a:r>
            <a:r>
              <a:rPr lang="en-US" sz="1400" dirty="0" smtClean="0"/>
              <a:t>:</a:t>
            </a:r>
            <a:r>
              <a:rPr lang="en-US" sz="1400" dirty="0"/>
              <a:t/>
            </a:r>
            <a:br>
              <a:rPr lang="en-US" sz="1400" dirty="0"/>
            </a:br>
            <a:endParaRPr lang="en-US" sz="1400" dirty="0"/>
          </a:p>
          <a:p>
            <a:pPr marL="285750" lvl="0" indent="-285750">
              <a:buFont typeface="Wingdings" panose="05000000000000000000" pitchFamily="2" charset="2"/>
              <a:buChar char="Ø"/>
            </a:pPr>
            <a:r>
              <a:rPr lang="en-US" sz="1400" dirty="0"/>
              <a:t>Add host entries under </a:t>
            </a:r>
            <a:r>
              <a:rPr lang="en-US" sz="1400" b="1" dirty="0"/>
              <a:t>/virtualhosts </a:t>
            </a:r>
            <a:r>
              <a:rPr lang="en-US" sz="1400" dirty="0"/>
              <a:t>section, for example see the </a:t>
            </a:r>
            <a:r>
              <a:rPr lang="en-US" sz="1400" b="1" dirty="0"/>
              <a:t>localhost</a:t>
            </a:r>
            <a:r>
              <a:rPr lang="en-US" sz="1400" dirty="0"/>
              <a:t> </a:t>
            </a:r>
            <a:r>
              <a:rPr lang="en-US" sz="1400" dirty="0" smtClean="0"/>
              <a:t>entry in </a:t>
            </a:r>
            <a:r>
              <a:rPr lang="en-US" sz="1400" b="1" i="1" dirty="0" smtClean="0"/>
              <a:t>Snippet</a:t>
            </a:r>
            <a:r>
              <a:rPr lang="en-US" sz="1400" b="1" dirty="0" smtClean="0"/>
              <a:t> </a:t>
            </a:r>
            <a:r>
              <a:rPr lang="en-US" sz="1400" b="1" i="1" dirty="0" smtClean="0"/>
              <a:t>1.2</a:t>
            </a:r>
            <a:r>
              <a:rPr lang="en-US" sz="1400" dirty="0" smtClean="0"/>
              <a:t>.</a:t>
            </a:r>
          </a:p>
          <a:p>
            <a:pPr marL="285750" lvl="0" indent="-285750">
              <a:buFont typeface="Wingdings" panose="05000000000000000000" pitchFamily="2" charset="2"/>
              <a:buChar char="Ø"/>
            </a:pPr>
            <a:endParaRPr lang="en-US" sz="1400" dirty="0" smtClean="0"/>
          </a:p>
          <a:p>
            <a:pPr marL="285750" lvl="0" indent="-285750">
              <a:buFont typeface="Wingdings" panose="05000000000000000000" pitchFamily="2" charset="2"/>
              <a:buChar char="Ø"/>
            </a:pPr>
            <a:r>
              <a:rPr lang="en-US" sz="1400" dirty="0" smtClean="0"/>
              <a:t>Replace </a:t>
            </a:r>
            <a:r>
              <a:rPr lang="en-US" sz="1400" dirty="0"/>
              <a:t>below entries under </a:t>
            </a:r>
            <a:r>
              <a:rPr lang="en-US" sz="1400" b="1" dirty="0"/>
              <a:t>/renders </a:t>
            </a:r>
            <a:r>
              <a:rPr lang="en-US" sz="1400" dirty="0" smtClean="0"/>
              <a:t>section, as shown in </a:t>
            </a:r>
            <a:r>
              <a:rPr lang="en-US" sz="1400" b="1" i="1" dirty="0" smtClean="0"/>
              <a:t>Snippet 1.3</a:t>
            </a:r>
            <a:r>
              <a:rPr lang="en-US" sz="1400" dirty="0" smtClean="0"/>
              <a:t>:</a:t>
            </a:r>
          </a:p>
          <a:p>
            <a:pPr marL="285750" lvl="0" indent="-285750">
              <a:buFont typeface="Wingdings" panose="05000000000000000000" pitchFamily="2" charset="2"/>
              <a:buChar char="Ø"/>
            </a:pPr>
            <a:endParaRPr lang="en-US" sz="1400" dirty="0"/>
          </a:p>
          <a:p>
            <a:pPr marL="742950" lvl="1" indent="-285750">
              <a:buFont typeface="Wingdings" panose="05000000000000000000" pitchFamily="2" charset="2"/>
              <a:buChar char="§"/>
            </a:pPr>
            <a:r>
              <a:rPr lang="en-US" sz="1400" dirty="0"/>
              <a:t>Hostname or IP of the render, from </a:t>
            </a:r>
            <a:r>
              <a:rPr lang="en-US" sz="1400" b="1" dirty="0"/>
              <a:t>IP address</a:t>
            </a:r>
            <a:r>
              <a:rPr lang="en-US" sz="1400" dirty="0"/>
              <a:t> to </a:t>
            </a:r>
            <a:r>
              <a:rPr lang="en-US" sz="1400" b="1" dirty="0"/>
              <a:t>localhost</a:t>
            </a:r>
            <a:r>
              <a:rPr lang="en-US" sz="1400" dirty="0" smtClean="0"/>
              <a:t>.</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r>
              <a:rPr lang="en-US" sz="1400" dirty="0"/>
              <a:t>Port of the render, from </a:t>
            </a:r>
            <a:r>
              <a:rPr lang="en-US" sz="1400" b="1" dirty="0"/>
              <a:t>8080</a:t>
            </a:r>
            <a:r>
              <a:rPr lang="en-US" sz="1400" dirty="0"/>
              <a:t> to </a:t>
            </a:r>
            <a:r>
              <a:rPr lang="en-US" sz="1400" b="1" dirty="0"/>
              <a:t>4503</a:t>
            </a:r>
            <a:r>
              <a:rPr lang="en-US" sz="1400" dirty="0"/>
              <a:t> (or listen port of the publish instance for this render</a:t>
            </a:r>
            <a:r>
              <a:rPr lang="en-US" sz="1400" dirty="0" smtClean="0"/>
              <a:t>).</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r>
              <a:rPr lang="en-US" sz="1400" dirty="0" smtClean="0"/>
              <a:t>One or more renders can be added to this section for a load balanced environment.</a:t>
            </a:r>
          </a:p>
          <a:p>
            <a:pPr lvl="1"/>
            <a:r>
              <a:rPr lang="en-US" sz="1400" dirty="0"/>
              <a:t/>
            </a:r>
            <a:br>
              <a:rPr lang="en-US" sz="1400" dirty="0"/>
            </a:br>
            <a:endParaRPr lang="en-US" sz="1400" dirty="0"/>
          </a:p>
          <a:p>
            <a:pPr marL="742950" lvl="1" indent="-285750">
              <a:buFont typeface="Wingdings" panose="05000000000000000000" pitchFamily="2" charset="2"/>
              <a:buChar char="§"/>
            </a:pPr>
            <a:endParaRPr lang="en-US" sz="1400" dirty="0" smtClean="0"/>
          </a:p>
        </p:txBody>
      </p:sp>
      <p:sp>
        <p:nvSpPr>
          <p:cNvPr id="5" name="Rounded Rectangle 4"/>
          <p:cNvSpPr/>
          <p:nvPr/>
        </p:nvSpPr>
        <p:spPr>
          <a:xfrm>
            <a:off x="1263192" y="4102606"/>
            <a:ext cx="2300140" cy="19682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050" dirty="0" smtClean="0">
              <a:solidFill>
                <a:srgbClr val="66AA44"/>
              </a:solidFill>
            </a:endParaRPr>
          </a:p>
          <a:p>
            <a:pPr lvl="0"/>
            <a:endParaRPr lang="en-US" sz="1050" dirty="0">
              <a:solidFill>
                <a:srgbClr val="66AA44"/>
              </a:solidFill>
            </a:endParaRPr>
          </a:p>
          <a:p>
            <a:pPr lvl="0"/>
            <a:r>
              <a:rPr lang="en-US" sz="1050" dirty="0" smtClean="0">
                <a:solidFill>
                  <a:srgbClr val="66AA44"/>
                </a:solidFill>
              </a:rPr>
              <a:t>          </a:t>
            </a:r>
            <a:r>
              <a:rPr lang="en-US" sz="1050" dirty="0">
                <a:solidFill>
                  <a:srgbClr val="66AA44"/>
                </a:solidFill>
              </a:rPr>
              <a:t>/virtualhosts</a:t>
            </a:r>
          </a:p>
          <a:p>
            <a:r>
              <a:rPr lang="en-US" sz="1050" dirty="0" smtClean="0">
                <a:solidFill>
                  <a:srgbClr val="66AA44"/>
                </a:solidFill>
              </a:rPr>
              <a:t>          {</a:t>
            </a:r>
            <a:endParaRPr lang="en-US" sz="1050" dirty="0">
              <a:solidFill>
                <a:srgbClr val="66AA44"/>
              </a:solidFill>
            </a:endParaRPr>
          </a:p>
          <a:p>
            <a:r>
              <a:rPr lang="en-US" sz="1050" dirty="0">
                <a:solidFill>
                  <a:srgbClr val="66AA44"/>
                </a:solidFill>
              </a:rPr>
              <a:t> </a:t>
            </a:r>
            <a:r>
              <a:rPr lang="en-US" sz="1050" dirty="0" smtClean="0">
                <a:solidFill>
                  <a:srgbClr val="66AA44"/>
                </a:solidFill>
              </a:rPr>
              <a:t>               localhost:8081</a:t>
            </a:r>
            <a:r>
              <a:rPr lang="en-US" sz="1050" dirty="0">
                <a:solidFill>
                  <a:srgbClr val="66AA44"/>
                </a:solidFill>
              </a:rPr>
              <a:t/>
            </a:r>
            <a:br>
              <a:rPr lang="en-US" sz="1050" dirty="0">
                <a:solidFill>
                  <a:srgbClr val="66AA44"/>
                </a:solidFill>
              </a:rPr>
            </a:br>
            <a:r>
              <a:rPr lang="en-US" sz="1050" dirty="0" smtClean="0">
                <a:solidFill>
                  <a:srgbClr val="66AA44"/>
                </a:solidFill>
              </a:rPr>
              <a:t>                "*"</a:t>
            </a:r>
            <a:endParaRPr lang="en-US" sz="1050" dirty="0">
              <a:solidFill>
                <a:srgbClr val="66AA44"/>
              </a:solidFill>
            </a:endParaRPr>
          </a:p>
          <a:p>
            <a:r>
              <a:rPr lang="en-US" sz="1050" dirty="0" smtClean="0">
                <a:solidFill>
                  <a:srgbClr val="66AA44"/>
                </a:solidFill>
              </a:rPr>
              <a:t>           }</a:t>
            </a:r>
            <a:br>
              <a:rPr lang="en-US" sz="1050" dirty="0" smtClean="0">
                <a:solidFill>
                  <a:srgbClr val="66AA44"/>
                </a:solidFill>
              </a:rPr>
            </a:br>
            <a:r>
              <a:rPr lang="en-US" sz="1050" dirty="0" smtClean="0">
                <a:solidFill>
                  <a:srgbClr val="66AA44"/>
                </a:solidFill>
              </a:rPr>
              <a:t/>
            </a:r>
            <a:br>
              <a:rPr lang="en-US" sz="1050" dirty="0" smtClean="0">
                <a:solidFill>
                  <a:srgbClr val="66AA44"/>
                </a:solidFill>
              </a:rPr>
            </a:br>
            <a:endParaRPr lang="en-US" sz="1050" dirty="0">
              <a:solidFill>
                <a:srgbClr val="66AA44"/>
              </a:solidFill>
            </a:endParaRPr>
          </a:p>
          <a:p>
            <a:pPr algn="ctr"/>
            <a:r>
              <a:rPr lang="en-US" sz="1050" b="1" dirty="0" smtClean="0">
                <a:solidFill>
                  <a:schemeClr val="tx1"/>
                </a:solidFill>
              </a:rPr>
              <a:t>Snippet 1.2</a:t>
            </a:r>
            <a:endParaRPr lang="en-US" sz="1050" b="1" dirty="0">
              <a:solidFill>
                <a:schemeClr val="tx1"/>
              </a:solidFill>
            </a:endParaRPr>
          </a:p>
        </p:txBody>
      </p:sp>
      <p:sp>
        <p:nvSpPr>
          <p:cNvPr id="6" name="Rounded Rectangle 5"/>
          <p:cNvSpPr/>
          <p:nvPr/>
        </p:nvSpPr>
        <p:spPr>
          <a:xfrm>
            <a:off x="4656841" y="4102605"/>
            <a:ext cx="2366128" cy="19682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66AA44"/>
                </a:solidFill>
              </a:rPr>
              <a:t> </a:t>
            </a:r>
            <a:r>
              <a:rPr lang="en-US" sz="1050" dirty="0" smtClean="0">
                <a:solidFill>
                  <a:srgbClr val="66AA44"/>
                </a:solidFill>
              </a:rPr>
              <a:t>    /</a:t>
            </a:r>
            <a:r>
              <a:rPr lang="en-US" sz="1050" dirty="0">
                <a:solidFill>
                  <a:srgbClr val="66AA44"/>
                </a:solidFill>
              </a:rPr>
              <a:t>renders</a:t>
            </a:r>
            <a:br>
              <a:rPr lang="en-US" sz="1050" dirty="0">
                <a:solidFill>
                  <a:srgbClr val="66AA44"/>
                </a:solidFill>
              </a:rPr>
            </a:br>
            <a:r>
              <a:rPr lang="en-US" sz="1050" dirty="0" smtClean="0">
                <a:solidFill>
                  <a:srgbClr val="66AA44"/>
                </a:solidFill>
              </a:rPr>
              <a:t> </a:t>
            </a:r>
            <a:r>
              <a:rPr lang="en-US" sz="1050" dirty="0">
                <a:solidFill>
                  <a:srgbClr val="66AA44"/>
                </a:solidFill>
              </a:rPr>
              <a:t>  </a:t>
            </a:r>
            <a:r>
              <a:rPr lang="en-US" sz="1050" dirty="0" smtClean="0">
                <a:solidFill>
                  <a:srgbClr val="66AA44"/>
                </a:solidFill>
              </a:rPr>
              <a:t>  {</a:t>
            </a:r>
            <a:r>
              <a:rPr lang="en-US" sz="1050" dirty="0">
                <a:solidFill>
                  <a:srgbClr val="66AA44"/>
                </a:solidFill>
              </a:rPr>
              <a:t/>
            </a:r>
            <a:br>
              <a:rPr lang="en-US" sz="1050" dirty="0">
                <a:solidFill>
                  <a:srgbClr val="66AA44"/>
                </a:solidFill>
              </a:rPr>
            </a:br>
            <a:r>
              <a:rPr lang="en-US" sz="1050" dirty="0" smtClean="0">
                <a:solidFill>
                  <a:srgbClr val="66AA44"/>
                </a:solidFill>
              </a:rPr>
              <a:t>             /</a:t>
            </a:r>
            <a:r>
              <a:rPr lang="en-US" sz="1050" dirty="0">
                <a:solidFill>
                  <a:srgbClr val="66AA44"/>
                </a:solidFill>
              </a:rPr>
              <a:t>rend01</a:t>
            </a:r>
            <a:br>
              <a:rPr lang="en-US" sz="1050" dirty="0">
                <a:solidFill>
                  <a:srgbClr val="66AA44"/>
                </a:solidFill>
              </a:rPr>
            </a:br>
            <a:r>
              <a:rPr lang="en-US" sz="1050" dirty="0">
                <a:solidFill>
                  <a:srgbClr val="66AA44"/>
                </a:solidFill>
              </a:rPr>
              <a:t> </a:t>
            </a:r>
            <a:r>
              <a:rPr lang="en-US" sz="1050" dirty="0" smtClean="0">
                <a:solidFill>
                  <a:srgbClr val="66AA44"/>
                </a:solidFill>
              </a:rPr>
              <a:t>            {</a:t>
            </a:r>
          </a:p>
          <a:p>
            <a:r>
              <a:rPr lang="en-US" sz="1050" dirty="0" smtClean="0">
                <a:solidFill>
                  <a:srgbClr val="66AA44"/>
                </a:solidFill>
              </a:rPr>
              <a:t>                 /</a:t>
            </a:r>
            <a:r>
              <a:rPr lang="en-US" sz="1050" dirty="0">
                <a:solidFill>
                  <a:srgbClr val="66AA44"/>
                </a:solidFill>
              </a:rPr>
              <a:t>hostname "</a:t>
            </a:r>
            <a:r>
              <a:rPr lang="en-US" sz="1050" dirty="0" smtClean="0">
                <a:solidFill>
                  <a:srgbClr val="66AA44"/>
                </a:solidFill>
              </a:rPr>
              <a:t>localhost“</a:t>
            </a:r>
          </a:p>
          <a:p>
            <a:r>
              <a:rPr lang="en-US" sz="1050" dirty="0" smtClean="0">
                <a:solidFill>
                  <a:srgbClr val="66AA44"/>
                </a:solidFill>
              </a:rPr>
              <a:t>                 /</a:t>
            </a:r>
            <a:r>
              <a:rPr lang="en-US" sz="1050" dirty="0">
                <a:solidFill>
                  <a:srgbClr val="66AA44"/>
                </a:solidFill>
              </a:rPr>
              <a:t>port "4503"</a:t>
            </a:r>
            <a:br>
              <a:rPr lang="en-US" sz="1050" dirty="0">
                <a:solidFill>
                  <a:srgbClr val="66AA44"/>
                </a:solidFill>
              </a:rPr>
            </a:br>
            <a:r>
              <a:rPr lang="en-US" sz="1050" dirty="0" smtClean="0">
                <a:solidFill>
                  <a:srgbClr val="66AA44"/>
                </a:solidFill>
              </a:rPr>
              <a:t>              }</a:t>
            </a:r>
            <a:br>
              <a:rPr lang="en-US" sz="1050" dirty="0" smtClean="0">
                <a:solidFill>
                  <a:srgbClr val="66AA44"/>
                </a:solidFill>
              </a:rPr>
            </a:br>
            <a:r>
              <a:rPr lang="en-US" sz="1050" dirty="0" smtClean="0">
                <a:solidFill>
                  <a:srgbClr val="66AA44"/>
                </a:solidFill>
              </a:rPr>
              <a:t>     }</a:t>
            </a:r>
          </a:p>
          <a:p>
            <a:pPr algn="ctr"/>
            <a:r>
              <a:rPr lang="en-US" sz="1050" dirty="0">
                <a:solidFill>
                  <a:srgbClr val="66AA44"/>
                </a:solidFill>
              </a:rPr>
              <a:t/>
            </a:r>
            <a:br>
              <a:rPr lang="en-US" sz="1050" dirty="0">
                <a:solidFill>
                  <a:srgbClr val="66AA44"/>
                </a:solidFill>
              </a:rPr>
            </a:br>
            <a:r>
              <a:rPr lang="en-US" sz="1050" b="1" dirty="0" smtClean="0">
                <a:solidFill>
                  <a:schemeClr val="tx1"/>
                </a:solidFill>
              </a:rPr>
              <a:t>Snippet 1.3</a:t>
            </a:r>
            <a:endParaRPr lang="en-US" sz="1050" b="1" dirty="0">
              <a:solidFill>
                <a:schemeClr val="tx1"/>
              </a:solidFill>
            </a:endParaRPr>
          </a:p>
        </p:txBody>
      </p:sp>
    </p:spTree>
    <p:extLst>
      <p:ext uri="{BB962C8B-B14F-4D97-AF65-F5344CB8AC3E}">
        <p14:creationId xmlns:p14="http://schemas.microsoft.com/office/powerpoint/2010/main" val="132813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58220" y="1607368"/>
            <a:ext cx="8512404" cy="3954446"/>
          </a:xfrm>
        </p:spPr>
        <p:txBody>
          <a:bodyPr/>
          <a:lstStyle/>
          <a:p>
            <a:pPr lvl="0">
              <a:buFont typeface="Wingdings" panose="05000000000000000000" pitchFamily="2" charset="2"/>
              <a:buChar char="Ø"/>
            </a:pPr>
            <a:r>
              <a:rPr lang="en-US" sz="1400" dirty="0">
                <a:latin typeface="+mn-lt"/>
                <a:cs typeface="+mn-cs"/>
              </a:rPr>
              <a:t>Rep</a:t>
            </a:r>
            <a:r>
              <a:rPr lang="en-US" sz="1400" dirty="0" smtClean="0">
                <a:latin typeface="+mn-lt"/>
                <a:cs typeface="+mn-cs"/>
              </a:rPr>
              <a:t>lace </a:t>
            </a:r>
            <a:r>
              <a:rPr lang="en-US" sz="1200" b="1" dirty="0">
                <a:latin typeface="+mn-lt"/>
                <a:cs typeface="+mn-cs"/>
              </a:rPr>
              <a:t>docroot </a:t>
            </a:r>
            <a:r>
              <a:rPr lang="en-US" sz="1400" dirty="0">
                <a:latin typeface="+mn-lt"/>
                <a:cs typeface="+mn-cs"/>
              </a:rPr>
              <a:t>path under </a:t>
            </a:r>
            <a:r>
              <a:rPr lang="en-US" sz="1200" b="1" dirty="0">
                <a:latin typeface="+mn-lt"/>
                <a:cs typeface="+mn-cs"/>
              </a:rPr>
              <a:t>/cache</a:t>
            </a:r>
            <a:r>
              <a:rPr lang="en-US" sz="1400" b="1" dirty="0">
                <a:latin typeface="+mn-lt"/>
                <a:cs typeface="+mn-cs"/>
              </a:rPr>
              <a:t> </a:t>
            </a:r>
            <a:r>
              <a:rPr lang="en-US" sz="1400" dirty="0">
                <a:latin typeface="+mn-lt"/>
                <a:cs typeface="+mn-cs"/>
              </a:rPr>
              <a:t>with the desired doc root path. See the example as below:</a:t>
            </a:r>
          </a:p>
          <a:p>
            <a:pPr lvl="1">
              <a:buFont typeface="Wingdings" panose="05000000000000000000" pitchFamily="2" charset="2"/>
              <a:buChar char="§"/>
            </a:pPr>
            <a:r>
              <a:rPr lang="en-US" sz="1400" dirty="0">
                <a:solidFill>
                  <a:schemeClr val="tx1"/>
                </a:solidFill>
                <a:latin typeface="+mn-lt"/>
                <a:cs typeface="+mn-cs"/>
              </a:rPr>
              <a:t>Replace </a:t>
            </a:r>
            <a:r>
              <a:rPr lang="en-US" sz="1400" dirty="0" smtClean="0">
                <a:solidFill>
                  <a:schemeClr val="tx1"/>
                </a:solidFill>
                <a:latin typeface="+mn-lt"/>
                <a:cs typeface="+mn-cs"/>
              </a:rPr>
              <a:t/>
            </a:r>
            <a:br>
              <a:rPr lang="en-US" sz="1400" dirty="0" smtClean="0">
                <a:solidFill>
                  <a:schemeClr val="tx1"/>
                </a:solidFill>
                <a:latin typeface="+mn-lt"/>
                <a:cs typeface="+mn-cs"/>
              </a:rPr>
            </a:br>
            <a:r>
              <a:rPr lang="en-US" sz="1400" dirty="0" smtClean="0">
                <a:solidFill>
                  <a:schemeClr val="tx1"/>
                </a:solidFill>
                <a:latin typeface="+mn-lt"/>
                <a:cs typeface="+mn-cs"/>
              </a:rPr>
              <a:t>	</a:t>
            </a:r>
            <a:r>
              <a:rPr lang="en-US" sz="1200" b="1" dirty="0">
                <a:solidFill>
                  <a:schemeClr val="tx1"/>
                </a:solidFill>
                <a:latin typeface="+mn-lt"/>
                <a:cs typeface="+mn-cs"/>
              </a:rPr>
              <a:t>"/opt/communique/dispatcher/cache" </a:t>
            </a:r>
            <a:br>
              <a:rPr lang="en-US" sz="1200" b="1" dirty="0">
                <a:solidFill>
                  <a:schemeClr val="tx1"/>
                </a:solidFill>
                <a:latin typeface="+mn-lt"/>
                <a:cs typeface="+mn-cs"/>
              </a:rPr>
            </a:br>
            <a:r>
              <a:rPr lang="en-US" sz="1400" dirty="0" smtClean="0">
                <a:solidFill>
                  <a:schemeClr val="tx1"/>
                </a:solidFill>
                <a:latin typeface="+mn-lt"/>
                <a:cs typeface="+mn-cs"/>
              </a:rPr>
              <a:t>with</a:t>
            </a:r>
            <a:br>
              <a:rPr lang="en-US" sz="1400" dirty="0" smtClean="0">
                <a:solidFill>
                  <a:schemeClr val="tx1"/>
                </a:solidFill>
                <a:latin typeface="+mn-lt"/>
                <a:cs typeface="+mn-cs"/>
              </a:rPr>
            </a:br>
            <a:r>
              <a:rPr lang="en-US" sz="1400" dirty="0" smtClean="0">
                <a:solidFill>
                  <a:schemeClr val="tx1"/>
                </a:solidFill>
                <a:latin typeface="+mn-lt"/>
                <a:cs typeface="+mn-cs"/>
              </a:rPr>
              <a:t>	</a:t>
            </a:r>
            <a:r>
              <a:rPr lang="en-US" sz="1200" b="1" dirty="0">
                <a:solidFill>
                  <a:schemeClr val="tx1"/>
                </a:solidFill>
                <a:latin typeface="+mn-lt"/>
                <a:cs typeface="+mn-cs"/>
              </a:rPr>
              <a:t>"C:/Apache2.2/htdocs/cq"</a:t>
            </a:r>
            <a:br>
              <a:rPr lang="en-US" sz="1200" b="1" dirty="0">
                <a:solidFill>
                  <a:schemeClr val="tx1"/>
                </a:solidFill>
                <a:latin typeface="+mn-lt"/>
                <a:cs typeface="+mn-cs"/>
              </a:rPr>
            </a:br>
            <a:r>
              <a:rPr lang="en-US" sz="1400" dirty="0" smtClean="0">
                <a:solidFill>
                  <a:schemeClr val="tx1"/>
                </a:solidFill>
                <a:latin typeface="+mn-lt"/>
                <a:cs typeface="+mn-cs"/>
              </a:rPr>
              <a:t>(</a:t>
            </a:r>
            <a:r>
              <a:rPr lang="en-US" sz="1400" dirty="0">
                <a:solidFill>
                  <a:schemeClr val="tx1"/>
                </a:solidFill>
                <a:latin typeface="+mn-lt"/>
                <a:cs typeface="+mn-cs"/>
              </a:rPr>
              <a:t>DocumentRoot path, as given in </a:t>
            </a:r>
            <a:r>
              <a:rPr lang="en-US" sz="1400" i="1" dirty="0">
                <a:solidFill>
                  <a:schemeClr val="tx1"/>
                </a:solidFill>
                <a:latin typeface="+mn-lt"/>
                <a:cs typeface="+mn-cs"/>
              </a:rPr>
              <a:t>httpd.conf</a:t>
            </a:r>
            <a:r>
              <a:rPr lang="en-US" sz="1400" dirty="0">
                <a:solidFill>
                  <a:schemeClr val="tx1"/>
                </a:solidFill>
                <a:latin typeface="+mn-lt"/>
                <a:cs typeface="+mn-cs"/>
              </a:rPr>
              <a:t> file</a:t>
            </a:r>
            <a:r>
              <a:rPr lang="en-US" sz="1400" dirty="0" smtClean="0">
                <a:solidFill>
                  <a:schemeClr val="tx1"/>
                </a:solidFill>
                <a:latin typeface="+mn-lt"/>
                <a:cs typeface="+mn-cs"/>
              </a:rPr>
              <a:t>).</a:t>
            </a:r>
            <a:endParaRPr lang="en-US" sz="1400" dirty="0">
              <a:solidFill>
                <a:schemeClr val="tx1"/>
              </a:solidFill>
              <a:latin typeface="+mn-lt"/>
              <a:cs typeface="+mn-cs"/>
            </a:endParaRPr>
          </a:p>
          <a:p>
            <a:pPr lvl="0">
              <a:buFont typeface="Wingdings" panose="05000000000000000000" pitchFamily="2" charset="2"/>
              <a:buChar char="Ø"/>
            </a:pPr>
            <a:r>
              <a:rPr lang="en-US" sz="1400" dirty="0">
                <a:latin typeface="+mn-lt"/>
                <a:cs typeface="+mn-cs"/>
              </a:rPr>
              <a:t>Uncomment </a:t>
            </a:r>
            <a:r>
              <a:rPr lang="en-US" sz="1200" b="1" dirty="0">
                <a:latin typeface="+mn-lt"/>
                <a:cs typeface="+mn-cs"/>
              </a:rPr>
              <a:t>/statfileslevel </a:t>
            </a:r>
            <a:r>
              <a:rPr lang="en-US" sz="1400" dirty="0">
                <a:latin typeface="+mn-lt"/>
                <a:cs typeface="+mn-cs"/>
              </a:rPr>
              <a:t>and set it to the desired stat level. The stat level used in this example </a:t>
            </a:r>
            <a:r>
              <a:rPr lang="en-US" sz="1400" dirty="0" smtClean="0">
                <a:latin typeface="+mn-lt"/>
                <a:cs typeface="+mn-cs"/>
              </a:rPr>
              <a:t>is "2</a:t>
            </a:r>
            <a:r>
              <a:rPr lang="en-US" sz="1400" dirty="0" smtClean="0"/>
              <a:t>"</a:t>
            </a:r>
          </a:p>
          <a:p>
            <a:pPr lvl="1">
              <a:buFont typeface="Wingdings" panose="05000000000000000000" pitchFamily="2" charset="2"/>
              <a:buChar char="§"/>
            </a:pPr>
            <a:r>
              <a:rPr lang="en-US" sz="1200" b="1" dirty="0">
                <a:solidFill>
                  <a:schemeClr val="tx1"/>
                </a:solidFill>
                <a:latin typeface="+mn-lt"/>
                <a:cs typeface="+mn-cs"/>
              </a:rPr>
              <a:t>Statfileslevel</a:t>
            </a:r>
            <a:r>
              <a:rPr lang="en-US" sz="1400" b="1" dirty="0">
                <a:solidFill>
                  <a:schemeClr val="tx1"/>
                </a:solidFill>
                <a:latin typeface="+mn-lt"/>
                <a:cs typeface="+mn-cs"/>
              </a:rPr>
              <a:t>:</a:t>
            </a:r>
            <a:r>
              <a:rPr lang="en-US" sz="1400" dirty="0">
                <a:solidFill>
                  <a:schemeClr val="tx1"/>
                </a:solidFill>
                <a:latin typeface="+mn-lt"/>
                <a:cs typeface="+mn-cs"/>
              </a:rPr>
              <a:t> Sets the level up to which files named ".stat" will be created in the document root of the webserver. When an activation request for some page is received, only files within the same subtree are affected by the invalidation. The /statfileslevel allows you to isolate the invalidation to the branch where the flush occurs. When the dispatcher decides if a file is “outdated” it will only look at the nearest ancestor .stat file in the file system tree.</a:t>
            </a:r>
            <a:br>
              <a:rPr lang="en-US" sz="1400" dirty="0">
                <a:solidFill>
                  <a:schemeClr val="tx1"/>
                </a:solidFill>
                <a:latin typeface="+mn-lt"/>
                <a:cs typeface="+mn-cs"/>
              </a:rPr>
            </a:br>
            <a:endParaRPr lang="en-US" sz="1400" dirty="0">
              <a:solidFill>
                <a:schemeClr val="tx1"/>
              </a:solidFill>
              <a:latin typeface="+mn-lt"/>
              <a:cs typeface="+mn-cs"/>
            </a:endParaRPr>
          </a:p>
          <a:p>
            <a:endParaRPr lang="en-US" dirty="0"/>
          </a:p>
        </p:txBody>
      </p:sp>
      <p:sp>
        <p:nvSpPr>
          <p:cNvPr id="4" name="Title 2"/>
          <p:cNvSpPr>
            <a:spLocks noGrp="1"/>
          </p:cNvSpPr>
          <p:nvPr>
            <p:ph type="title"/>
          </p:nvPr>
        </p:nvSpPr>
        <p:spPr>
          <a:xfrm>
            <a:off x="352779" y="170124"/>
            <a:ext cx="8427986" cy="785553"/>
          </a:xfrm>
        </p:spPr>
        <p:txBody>
          <a:bodyPr>
            <a:normAutofit fontScale="90000"/>
          </a:bodyPr>
          <a:lstStyle/>
          <a:p>
            <a:r>
              <a:rPr lang="en-US" dirty="0">
                <a:solidFill>
                  <a:schemeClr val="bg1"/>
                </a:solidFill>
              </a:rPr>
              <a:t>Dispatcher </a:t>
            </a:r>
            <a:r>
              <a:rPr lang="en-US" dirty="0" smtClean="0">
                <a:solidFill>
                  <a:schemeClr val="bg1"/>
                </a:solidFill>
              </a:rPr>
              <a:t>Configuration</a:t>
            </a:r>
            <a:r>
              <a:rPr lang="en-US" dirty="0">
                <a:solidFill>
                  <a:schemeClr val="bg1"/>
                </a:solidFill>
              </a:rPr>
              <a:t/>
            </a:r>
            <a:br>
              <a:rPr lang="en-US" dirty="0">
                <a:solidFill>
                  <a:schemeClr val="bg1"/>
                </a:solidFill>
              </a:rPr>
            </a:br>
            <a:r>
              <a:rPr lang="en-US" dirty="0" smtClean="0">
                <a:solidFill>
                  <a:schemeClr val="bg1"/>
                </a:solidFill>
              </a:rPr>
              <a:t>dispatcher.any - </a:t>
            </a:r>
            <a:r>
              <a:rPr lang="en-US" dirty="0">
                <a:solidFill>
                  <a:schemeClr val="bg1"/>
                </a:solidFill>
              </a:rPr>
              <a:t>Configuring the Dispatcher Cache </a:t>
            </a:r>
            <a:br>
              <a:rPr lang="en-US" dirty="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9446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bg1"/>
                </a:solidFill>
              </a:rPr>
              <a:t>Apache virtual </a:t>
            </a:r>
            <a:r>
              <a:rPr lang="en-US" dirty="0">
                <a:solidFill>
                  <a:schemeClr val="bg1"/>
                </a:solidFill>
              </a:rPr>
              <a:t>host – </a:t>
            </a:r>
            <a:r>
              <a:rPr lang="en-US" dirty="0" smtClean="0">
                <a:solidFill>
                  <a:schemeClr val="bg1"/>
                </a:solidFill>
              </a:rPr>
              <a:t>NameVirtualHost,VirtualHost</a:t>
            </a:r>
            <a:r>
              <a:rPr lang="en-US" dirty="0">
                <a:solidFill>
                  <a:schemeClr val="bg1"/>
                </a:solidFill>
              </a:rPr>
              <a:t> </a:t>
            </a:r>
            <a:r>
              <a:rPr lang="en-US" dirty="0" smtClean="0">
                <a:solidFill>
                  <a:schemeClr val="bg1"/>
                </a:solidFill>
              </a:rPr>
              <a:t>&amp; SetHandler Entry</a:t>
            </a:r>
            <a:endParaRPr lang="en-US" dirty="0">
              <a:solidFill>
                <a:schemeClr val="bg1"/>
              </a:solidFill>
            </a:endParaRPr>
          </a:p>
        </p:txBody>
      </p:sp>
      <p:sp>
        <p:nvSpPr>
          <p:cNvPr id="4" name="Rectangle 3"/>
          <p:cNvSpPr/>
          <p:nvPr/>
        </p:nvSpPr>
        <p:spPr>
          <a:xfrm>
            <a:off x="366405" y="1627368"/>
            <a:ext cx="4700895" cy="3231654"/>
          </a:xfrm>
          <a:prstGeom prst="rect">
            <a:avLst/>
          </a:prstGeom>
        </p:spPr>
        <p:txBody>
          <a:bodyPr wrap="square">
            <a:spAutoFit/>
          </a:bodyPr>
          <a:lstStyle/>
          <a:p>
            <a:r>
              <a:rPr lang="en-US" sz="1400" dirty="0"/>
              <a:t>Open </a:t>
            </a:r>
            <a:r>
              <a:rPr lang="en-US" sz="1200" b="1" dirty="0"/>
              <a:t>virtual host </a:t>
            </a:r>
            <a:r>
              <a:rPr lang="en-US" sz="1400" dirty="0"/>
              <a:t>file available at </a:t>
            </a:r>
            <a:r>
              <a:rPr lang="en-US" sz="1200" b="1" dirty="0"/>
              <a:t>\Apache2.2\conf\extra </a:t>
            </a:r>
            <a:r>
              <a:rPr lang="en-US" sz="1400" dirty="0"/>
              <a:t>location and make following entries:</a:t>
            </a:r>
            <a:br>
              <a:rPr lang="en-US" sz="1400" dirty="0"/>
            </a:br>
            <a:endParaRPr lang="en-US" sz="1400" dirty="0"/>
          </a:p>
          <a:p>
            <a:pPr marL="285750" lvl="0" indent="-285750">
              <a:buFont typeface="Wingdings" panose="05000000000000000000" pitchFamily="2" charset="2"/>
              <a:buChar char="Ø"/>
            </a:pPr>
            <a:r>
              <a:rPr lang="en-US" sz="1400" dirty="0"/>
              <a:t>Add </a:t>
            </a:r>
            <a:r>
              <a:rPr lang="en-US" sz="1200" b="1" dirty="0"/>
              <a:t>NameVirtualHost localhost:8081</a:t>
            </a:r>
          </a:p>
          <a:p>
            <a:pPr marL="285750" lvl="0" indent="-285750">
              <a:buFont typeface="Wingdings" panose="05000000000000000000" pitchFamily="2" charset="2"/>
              <a:buChar char="Ø"/>
            </a:pPr>
            <a:endParaRPr lang="en-US" sz="1400" b="1" dirty="0"/>
          </a:p>
          <a:p>
            <a:pPr marL="285750" indent="-285750">
              <a:buFont typeface="Wingdings" panose="05000000000000000000" pitchFamily="2" charset="2"/>
              <a:buChar char="Ø"/>
            </a:pPr>
            <a:r>
              <a:rPr lang="en-US" sz="1400" dirty="0"/>
              <a:t>Add entry for </a:t>
            </a:r>
            <a:r>
              <a:rPr lang="en-US" sz="1200" b="1" dirty="0" smtClean="0"/>
              <a:t>VirtualHost </a:t>
            </a:r>
            <a:r>
              <a:rPr lang="en-US" sz="1400" dirty="0" smtClean="0"/>
              <a:t>and </a:t>
            </a:r>
            <a:r>
              <a:rPr lang="en-US" sz="1200" b="1" dirty="0" smtClean="0"/>
              <a:t>SetHandler </a:t>
            </a:r>
            <a:r>
              <a:rPr lang="en-US" sz="1400" dirty="0"/>
              <a:t>as </a:t>
            </a:r>
            <a:r>
              <a:rPr lang="en-US" sz="1400" dirty="0" smtClean="0"/>
              <a:t>shown in </a:t>
            </a:r>
            <a:br>
              <a:rPr lang="en-US" sz="1400" dirty="0" smtClean="0"/>
            </a:br>
            <a:r>
              <a:rPr lang="en-US" sz="1200" b="1" i="1" dirty="0"/>
              <a:t>Snippet </a:t>
            </a:r>
            <a:r>
              <a:rPr lang="en-US" sz="1200" b="1" i="1" dirty="0" smtClean="0"/>
              <a:t>1.4</a:t>
            </a:r>
          </a:p>
          <a:p>
            <a:pPr marL="285750" indent="-285750">
              <a:buFont typeface="Wingdings" panose="05000000000000000000" pitchFamily="2" charset="2"/>
              <a:buChar char="Ø"/>
            </a:pPr>
            <a:endParaRPr lang="en-US" sz="1200" b="1" i="1" dirty="0"/>
          </a:p>
          <a:p>
            <a:pPr marL="285750" indent="-285750">
              <a:buFont typeface="Wingdings" panose="05000000000000000000" pitchFamily="2" charset="2"/>
              <a:buChar char="Ø"/>
            </a:pPr>
            <a:r>
              <a:rPr lang="en-US" sz="1200" b="1" dirty="0"/>
              <a:t>SetHandler</a:t>
            </a:r>
            <a:r>
              <a:rPr lang="en-US" sz="1400" dirty="0"/>
              <a:t> statement is added to the context of your configuration (&lt;Directory&gt;, &lt;Location&gt;) for the Dispatcher to handle the incoming requests. </a:t>
            </a:r>
            <a:r>
              <a:rPr lang="en-US" sz="1200" b="1" i="1" dirty="0"/>
              <a:t>Snippet 1.4 </a:t>
            </a:r>
            <a:r>
              <a:rPr lang="en-US" sz="1400" dirty="0"/>
              <a:t>configures the Dispatcher to handle requests for the complete website.</a:t>
            </a:r>
          </a:p>
          <a:p>
            <a:pPr marL="285750" indent="-285750">
              <a:buFont typeface="Wingdings" panose="05000000000000000000" pitchFamily="2" charset="2"/>
              <a:buChar char="Ø"/>
            </a:pPr>
            <a:endParaRPr lang="en-US" sz="1200" b="1" i="1" dirty="0"/>
          </a:p>
          <a:p>
            <a:pPr lvl="1"/>
            <a:endParaRPr lang="en-US" sz="1400" dirty="0" smtClean="0"/>
          </a:p>
        </p:txBody>
      </p:sp>
      <p:sp>
        <p:nvSpPr>
          <p:cNvPr id="6" name="Rounded Rectangle 5"/>
          <p:cNvSpPr/>
          <p:nvPr/>
        </p:nvSpPr>
        <p:spPr>
          <a:xfrm>
            <a:off x="5305621" y="2028074"/>
            <a:ext cx="3400229" cy="29916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66AA44"/>
                </a:solidFill>
              </a:rPr>
              <a:t>&lt;VirtualHost localhost:8081&gt;</a:t>
            </a:r>
          </a:p>
          <a:p>
            <a:pPr lvl="1"/>
            <a:r>
              <a:rPr lang="en-US" sz="1050" dirty="0" smtClean="0">
                <a:solidFill>
                  <a:srgbClr val="66AA44"/>
                </a:solidFill>
              </a:rPr>
              <a:t>ServerName </a:t>
            </a:r>
            <a:r>
              <a:rPr lang="en-US" sz="1050" dirty="0">
                <a:solidFill>
                  <a:srgbClr val="66AA44"/>
                </a:solidFill>
              </a:rPr>
              <a:t>www.dtranztwo.com</a:t>
            </a:r>
          </a:p>
          <a:p>
            <a:pPr lvl="1"/>
            <a:r>
              <a:rPr lang="en-US" sz="1050" dirty="0" smtClean="0">
                <a:solidFill>
                  <a:srgbClr val="66AA44"/>
                </a:solidFill>
              </a:rPr>
              <a:t>DocumentRoot "C:/Apache2.2/htdocs/cq"</a:t>
            </a:r>
          </a:p>
          <a:p>
            <a:pPr lvl="1"/>
            <a:r>
              <a:rPr lang="en-US" sz="1050" dirty="0" smtClean="0">
                <a:solidFill>
                  <a:srgbClr val="66AA44"/>
                </a:solidFill>
              </a:rPr>
              <a:t>ErrorLog logs/dtranzTwo-error.log </a:t>
            </a:r>
          </a:p>
          <a:p>
            <a:pPr lvl="1"/>
            <a:r>
              <a:rPr lang="en-US" sz="1050" dirty="0" smtClean="0">
                <a:solidFill>
                  <a:srgbClr val="66AA44"/>
                </a:solidFill>
              </a:rPr>
              <a:t>CustomLog logs/dtranzTwo.log common </a:t>
            </a:r>
          </a:p>
          <a:p>
            <a:pPr lvl="1"/>
            <a:endParaRPr lang="en-US" sz="1050" dirty="0" smtClean="0">
              <a:solidFill>
                <a:srgbClr val="66AA44"/>
              </a:solidFill>
            </a:endParaRPr>
          </a:p>
          <a:p>
            <a:pPr lvl="1"/>
            <a:r>
              <a:rPr lang="en-US" sz="1050" dirty="0" smtClean="0">
                <a:solidFill>
                  <a:srgbClr val="66AA44"/>
                </a:solidFill>
              </a:rPr>
              <a:t>&lt;</a:t>
            </a:r>
            <a:r>
              <a:rPr lang="en-US" sz="1050" dirty="0">
                <a:solidFill>
                  <a:srgbClr val="66AA44"/>
                </a:solidFill>
              </a:rPr>
              <a:t>Directory C:/Apache2.2/htdocs/cq&gt;</a:t>
            </a:r>
          </a:p>
          <a:p>
            <a:pPr lvl="1"/>
            <a:r>
              <a:rPr lang="en-US" sz="1050" dirty="0" smtClean="0">
                <a:solidFill>
                  <a:srgbClr val="66AA44"/>
                </a:solidFill>
              </a:rPr>
              <a:t>	&lt;</a:t>
            </a:r>
            <a:r>
              <a:rPr lang="en-US" sz="1050" dirty="0">
                <a:solidFill>
                  <a:srgbClr val="66AA44"/>
                </a:solidFill>
              </a:rPr>
              <a:t>IfModule </a:t>
            </a:r>
            <a:r>
              <a:rPr lang="en-US" sz="1050" dirty="0" smtClean="0">
                <a:solidFill>
                  <a:srgbClr val="66AA44"/>
                </a:solidFill>
              </a:rPr>
              <a:t>disp_apache2.c&gt;</a:t>
            </a:r>
          </a:p>
          <a:p>
            <a:pPr lvl="2"/>
            <a:r>
              <a:rPr lang="en-US" sz="1050" dirty="0" smtClean="0">
                <a:solidFill>
                  <a:srgbClr val="66AA44"/>
                </a:solidFill>
              </a:rPr>
              <a:t>     SetHandler dispatcher-handler</a:t>
            </a:r>
          </a:p>
          <a:p>
            <a:pPr lvl="1"/>
            <a:r>
              <a:rPr lang="en-US" sz="1050" dirty="0" smtClean="0">
                <a:solidFill>
                  <a:srgbClr val="66AA44"/>
                </a:solidFill>
              </a:rPr>
              <a:t>	&lt;/</a:t>
            </a:r>
            <a:r>
              <a:rPr lang="en-US" sz="1050" dirty="0">
                <a:solidFill>
                  <a:srgbClr val="66AA44"/>
                </a:solidFill>
              </a:rPr>
              <a:t>IfModule&gt; </a:t>
            </a:r>
          </a:p>
          <a:p>
            <a:pPr lvl="2"/>
            <a:r>
              <a:rPr lang="en-US" sz="1050" dirty="0" smtClean="0">
                <a:solidFill>
                  <a:srgbClr val="66AA44"/>
                </a:solidFill>
              </a:rPr>
              <a:t>AllowOverride </a:t>
            </a:r>
            <a:r>
              <a:rPr lang="en-US" sz="1050" dirty="0">
                <a:solidFill>
                  <a:srgbClr val="66AA44"/>
                </a:solidFill>
              </a:rPr>
              <a:t>None</a:t>
            </a:r>
          </a:p>
          <a:p>
            <a:pPr lvl="1"/>
            <a:r>
              <a:rPr lang="en-US" sz="1050" dirty="0">
                <a:solidFill>
                  <a:srgbClr val="66AA44"/>
                </a:solidFill>
              </a:rPr>
              <a:t>&lt;/Directory&gt;</a:t>
            </a:r>
          </a:p>
          <a:p>
            <a:r>
              <a:rPr lang="en-US" sz="1050" dirty="0">
                <a:solidFill>
                  <a:srgbClr val="66AA44"/>
                </a:solidFill>
              </a:rPr>
              <a:t>&lt;/VirtualHost&gt;</a:t>
            </a:r>
          </a:p>
          <a:p>
            <a:pPr algn="ctr"/>
            <a:r>
              <a:rPr lang="en-US" sz="1050" dirty="0">
                <a:solidFill>
                  <a:srgbClr val="66AA44"/>
                </a:solidFill>
              </a:rPr>
              <a:t/>
            </a:r>
            <a:br>
              <a:rPr lang="en-US" sz="1050" dirty="0">
                <a:solidFill>
                  <a:srgbClr val="66AA44"/>
                </a:solidFill>
              </a:rPr>
            </a:br>
            <a:r>
              <a:rPr lang="en-US" sz="1050" b="1" dirty="0" smtClean="0">
                <a:solidFill>
                  <a:schemeClr val="tx1"/>
                </a:solidFill>
              </a:rPr>
              <a:t>Snippet 1.4</a:t>
            </a:r>
            <a:endParaRPr lang="en-US" sz="1050" b="1" dirty="0">
              <a:solidFill>
                <a:schemeClr val="tx1"/>
              </a:solidFill>
            </a:endParaRPr>
          </a:p>
        </p:txBody>
      </p:sp>
    </p:spTree>
    <p:extLst>
      <p:ext uri="{BB962C8B-B14F-4D97-AF65-F5344CB8AC3E}">
        <p14:creationId xmlns:p14="http://schemas.microsoft.com/office/powerpoint/2010/main" val="393354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25144" y="2314575"/>
            <a:ext cx="8431821" cy="2066924"/>
          </a:xfrm>
        </p:spPr>
        <p:txBody>
          <a:bodyPr/>
          <a:lstStyle/>
          <a:p>
            <a:pPr marL="0" indent="0" algn="ctr">
              <a:buNone/>
            </a:pPr>
            <a:r>
              <a:rPr lang="en-US" sz="4000" b="1" dirty="0" smtClean="0"/>
              <a:t>Dispatcher Configuration </a:t>
            </a:r>
            <a:br>
              <a:rPr lang="en-US" sz="4000" b="1" dirty="0" smtClean="0"/>
            </a:br>
            <a:r>
              <a:rPr lang="en-US" sz="4000" b="1" dirty="0" smtClean="0"/>
              <a:t>With </a:t>
            </a:r>
            <a:br>
              <a:rPr lang="en-US" sz="4000" b="1" dirty="0" smtClean="0"/>
            </a:br>
            <a:r>
              <a:rPr lang="en-US" sz="4000" b="1" dirty="0" smtClean="0"/>
              <a:t>Rewrite Rules</a:t>
            </a:r>
            <a:endParaRPr lang="en-US" sz="4000" b="1" dirty="0"/>
          </a:p>
        </p:txBody>
      </p:sp>
    </p:spTree>
    <p:extLst>
      <p:ext uri="{BB962C8B-B14F-4D97-AF65-F5344CB8AC3E}">
        <p14:creationId xmlns:p14="http://schemas.microsoft.com/office/powerpoint/2010/main" val="216896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bg1"/>
                </a:solidFill>
              </a:rPr>
              <a:t>Rewrite Rule</a:t>
            </a:r>
            <a:endParaRPr lang="en-US" dirty="0"/>
          </a:p>
        </p:txBody>
      </p:sp>
      <p:sp>
        <p:nvSpPr>
          <p:cNvPr id="4" name="Rectangle 3"/>
          <p:cNvSpPr/>
          <p:nvPr/>
        </p:nvSpPr>
        <p:spPr>
          <a:xfrm>
            <a:off x="286105" y="1636894"/>
            <a:ext cx="8494660" cy="2893100"/>
          </a:xfrm>
          <a:prstGeom prst="rect">
            <a:avLst/>
          </a:prstGeom>
        </p:spPr>
        <p:txBody>
          <a:bodyPr wrap="square">
            <a:spAutoFit/>
          </a:bodyPr>
          <a:lstStyle/>
          <a:p>
            <a:pPr marL="285750" indent="-285750">
              <a:buFont typeface="Wingdings" panose="05000000000000000000" pitchFamily="2" charset="2"/>
              <a:buChar char="Ø"/>
            </a:pPr>
            <a:r>
              <a:rPr lang="en-US" sz="1400" dirty="0" smtClean="0"/>
              <a:t>Rewrite Rule provides </a:t>
            </a:r>
            <a:r>
              <a:rPr lang="en-US" sz="1400" dirty="0"/>
              <a:t>a way to modify incoming URL requests, dynamically, based on regular expression rules. This allows you to map arbitrary URLs onto your internal URL structure in any way you </a:t>
            </a:r>
            <a:r>
              <a:rPr lang="en-US" sz="1400" dirty="0" smtClean="0"/>
              <a:t>like</a:t>
            </a:r>
            <a:r>
              <a:rPr lang="en-US" sz="1400" dirty="0" smtClean="0"/>
              <a:t>.</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In order to shorten our URL from </a:t>
            </a:r>
            <a:r>
              <a:rPr lang="en-US" sz="1400" dirty="0">
                <a:hlinkClick r:id="rId2"/>
              </a:rPr>
              <a:t>www.dtranztwo.com:8081/content/dtranzTwo/en-US.html</a:t>
            </a:r>
            <a:r>
              <a:rPr lang="en-US" sz="1400" dirty="0"/>
              <a:t> </a:t>
            </a:r>
            <a:br>
              <a:rPr lang="en-US" sz="1400" dirty="0"/>
            </a:br>
            <a:r>
              <a:rPr lang="en-US" sz="1400" dirty="0"/>
              <a:t>to </a:t>
            </a:r>
            <a:r>
              <a:rPr lang="en-US" sz="1400" dirty="0">
                <a:hlinkClick r:id="rId3"/>
              </a:rPr>
              <a:t>www.dtranztwo.com:8081/en-US.html</a:t>
            </a:r>
            <a:r>
              <a:rPr lang="en-US" sz="1400" dirty="0"/>
              <a:t>, we have used Rewrite Rules in Virtual Host file as well as OSGI Configurations on AEM Publish.</a:t>
            </a:r>
            <a:br>
              <a:rPr lang="en-US" sz="1400" dirty="0"/>
            </a:br>
            <a:endParaRPr lang="en-US" sz="1400" dirty="0"/>
          </a:p>
          <a:p>
            <a:pPr marL="285750" indent="-285750">
              <a:buFont typeface="Wingdings" panose="05000000000000000000" pitchFamily="2" charset="2"/>
              <a:buChar char="Ø"/>
            </a:pPr>
            <a:r>
              <a:rPr lang="en-US" sz="1400" dirty="0" smtClean="0"/>
              <a:t>It provides </a:t>
            </a:r>
            <a:r>
              <a:rPr lang="en-US" sz="1400" dirty="0"/>
              <a:t>a flexible and powerful way to manipulate URLs using an unlimited number of rules. </a:t>
            </a:r>
            <a:endParaRPr lang="en-US" sz="1400" dirty="0" smtClean="0"/>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smtClean="0"/>
              <a:t>Each </a:t>
            </a:r>
            <a:r>
              <a:rPr lang="en-US" sz="1400" dirty="0"/>
              <a:t>rule can have an unlimited number of attached rule conditions, to allow you to rewrite URL based on server variables, environment </a:t>
            </a:r>
            <a:r>
              <a:rPr lang="en-US" sz="1400" dirty="0" smtClean="0"/>
              <a:t>variables.</a:t>
            </a:r>
          </a:p>
          <a:p>
            <a:pPr marL="285750" indent="-285750">
              <a:buFont typeface="Wingdings" panose="05000000000000000000" pitchFamily="2" charset="2"/>
              <a:buChar char="Ø"/>
            </a:pPr>
            <a:endParaRPr lang="en-US" sz="1400" dirty="0"/>
          </a:p>
        </p:txBody>
      </p:sp>
    </p:spTree>
    <p:extLst>
      <p:ext uri="{BB962C8B-B14F-4D97-AF65-F5344CB8AC3E}">
        <p14:creationId xmlns:p14="http://schemas.microsoft.com/office/powerpoint/2010/main" val="412743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Dispatcher Configuration</a:t>
            </a:r>
            <a:br>
              <a:rPr lang="en-US" dirty="0">
                <a:solidFill>
                  <a:schemeClr val="bg1"/>
                </a:solidFill>
              </a:rPr>
            </a:br>
            <a:r>
              <a:rPr lang="en-US" dirty="0">
                <a:solidFill>
                  <a:schemeClr val="bg1"/>
                </a:solidFill>
              </a:rPr>
              <a:t>Apache virtual host – </a:t>
            </a:r>
            <a:r>
              <a:rPr lang="en-US" dirty="0" smtClean="0">
                <a:solidFill>
                  <a:schemeClr val="bg1"/>
                </a:solidFill>
              </a:rPr>
              <a:t>Defining Rewrite </a:t>
            </a:r>
            <a:r>
              <a:rPr lang="en-US" dirty="0">
                <a:solidFill>
                  <a:schemeClr val="bg1"/>
                </a:solidFill>
              </a:rPr>
              <a:t>Rules</a:t>
            </a:r>
            <a:endParaRPr lang="en-US" dirty="0"/>
          </a:p>
        </p:txBody>
      </p:sp>
      <p:sp>
        <p:nvSpPr>
          <p:cNvPr id="4" name="Rectangle 3"/>
          <p:cNvSpPr/>
          <p:nvPr/>
        </p:nvSpPr>
        <p:spPr>
          <a:xfrm>
            <a:off x="228954" y="1198335"/>
            <a:ext cx="4572000" cy="3785652"/>
          </a:xfrm>
          <a:prstGeom prst="rect">
            <a:avLst/>
          </a:prstGeom>
        </p:spPr>
        <p:txBody>
          <a:bodyPr>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1400" dirty="0"/>
              <a:t>First</a:t>
            </a:r>
            <a:r>
              <a:rPr lang="en-US" sz="1400" dirty="0"/>
              <a:t>, uncomment </a:t>
            </a:r>
            <a:r>
              <a:rPr lang="en-US" sz="1200" b="1" dirty="0" err="1"/>
              <a:t>LoadModule</a:t>
            </a:r>
            <a:r>
              <a:rPr lang="en-US" sz="1200" dirty="0"/>
              <a:t> </a:t>
            </a:r>
            <a:r>
              <a:rPr lang="en-US" sz="1200" b="1" dirty="0" err="1"/>
              <a:t>rewrite_module</a:t>
            </a:r>
            <a:r>
              <a:rPr lang="en-US" sz="1200" b="1" dirty="0"/>
              <a:t> modules/mod_rewrite.so</a:t>
            </a:r>
            <a:r>
              <a:rPr lang="en-US" sz="1600" b="1" dirty="0"/>
              <a:t> </a:t>
            </a:r>
            <a:r>
              <a:rPr lang="en-US" sz="1400" dirty="0"/>
              <a:t>inside </a:t>
            </a:r>
            <a:r>
              <a:rPr lang="en-US" sz="1400" dirty="0" err="1"/>
              <a:t>httpd.conf</a:t>
            </a:r>
            <a:r>
              <a:rPr lang="en-US" sz="1400" dirty="0"/>
              <a:t> </a:t>
            </a:r>
            <a:r>
              <a:rPr lang="en-US" sz="1400" dirty="0" smtClean="0"/>
              <a:t>file.</a:t>
            </a:r>
            <a:endParaRPr lang="en-US" sz="1400" dirty="0"/>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smtClean="0"/>
              <a:t>Now open </a:t>
            </a:r>
            <a:r>
              <a:rPr lang="en-US" sz="1200" b="1" dirty="0" smtClean="0"/>
              <a:t>virtual </a:t>
            </a:r>
            <a:r>
              <a:rPr lang="en-US" sz="1200" b="1" dirty="0"/>
              <a:t>host </a:t>
            </a:r>
            <a:r>
              <a:rPr lang="en-US" sz="1400" dirty="0"/>
              <a:t>file available at </a:t>
            </a:r>
            <a:r>
              <a:rPr lang="en-US" sz="1200" b="1" dirty="0"/>
              <a:t>\Apache2.2\</a:t>
            </a:r>
            <a:r>
              <a:rPr lang="en-US" sz="1200" b="1" dirty="0" err="1"/>
              <a:t>conf</a:t>
            </a:r>
            <a:r>
              <a:rPr lang="en-US" sz="1200" b="1" dirty="0"/>
              <a:t>\extra </a:t>
            </a:r>
            <a:r>
              <a:rPr lang="en-US" sz="1400" dirty="0"/>
              <a:t>location and make </a:t>
            </a:r>
            <a:r>
              <a:rPr lang="en-US" sz="1400" dirty="0" smtClean="0"/>
              <a:t>entries</a:t>
            </a:r>
            <a:br>
              <a:rPr lang="en-US" sz="1400" dirty="0" smtClean="0"/>
            </a:br>
            <a:r>
              <a:rPr lang="en-US" sz="1400" dirty="0" smtClean="0"/>
              <a:t>as </a:t>
            </a:r>
            <a:r>
              <a:rPr lang="en-US" sz="1400" dirty="0"/>
              <a:t>shown in </a:t>
            </a:r>
            <a:r>
              <a:rPr lang="en-US" sz="1200" b="1" i="1" dirty="0"/>
              <a:t>Snippet 1.5</a:t>
            </a:r>
            <a:r>
              <a:rPr lang="en-US" sz="1400" dirty="0"/>
              <a:t>:</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smtClean="0"/>
              <a:t>In </a:t>
            </a:r>
            <a:r>
              <a:rPr lang="en-US" sz="1400" dirty="0"/>
              <a:t>this case, if a requested URL is not starting with </a:t>
            </a:r>
            <a:br>
              <a:rPr lang="en-US" sz="1400" dirty="0"/>
            </a:br>
            <a:r>
              <a:rPr lang="en-US" sz="1200" b="1" dirty="0"/>
              <a:t>apps, content, etc, system, dam, libs, home, tmp and </a:t>
            </a:r>
            <a:r>
              <a:rPr lang="en-US" sz="1200" b="1" dirty="0" smtClean="0"/>
              <a:t/>
            </a:r>
            <a:br>
              <a:rPr lang="en-US" sz="1200" b="1" dirty="0" smtClean="0"/>
            </a:br>
            <a:r>
              <a:rPr lang="en-US" sz="1200" b="1" dirty="0" smtClean="0"/>
              <a:t>var</a:t>
            </a:r>
            <a:r>
              <a:rPr lang="en-US" sz="1400" dirty="0" smtClean="0"/>
              <a:t> then </a:t>
            </a:r>
            <a:r>
              <a:rPr lang="en-US" sz="1400" dirty="0"/>
              <a:t>rewrite rule:  </a:t>
            </a:r>
            <a:br>
              <a:rPr lang="en-US" sz="1400" dirty="0"/>
            </a:br>
            <a:r>
              <a:rPr lang="en-US" sz="1200" b="1" dirty="0"/>
              <a:t>	^/(.*)$ /content/dtranzTwo/$1 [PT,L]</a:t>
            </a:r>
            <a:br>
              <a:rPr lang="en-US" sz="1200" b="1" dirty="0"/>
            </a:br>
            <a:r>
              <a:rPr lang="en-US" sz="1400" dirty="0"/>
              <a:t>will prefix the URL with /content/dtranztwo</a:t>
            </a:r>
            <a:r>
              <a:rPr lang="en-US" sz="1400" dirty="0" smtClean="0"/>
              <a:t>/.</a:t>
            </a:r>
          </a:p>
          <a:p>
            <a:pPr marL="285750" indent="-285750">
              <a:buFont typeface="Wingdings" panose="05000000000000000000" pitchFamily="2" charset="2"/>
              <a:buChar char="Ø"/>
            </a:pPr>
            <a:endParaRPr lang="en-US" sz="1400" dirty="0"/>
          </a:p>
          <a:p>
            <a:pPr marL="285750" lvl="1" indent="-285750">
              <a:buFont typeface="Wingdings" panose="05000000000000000000" pitchFamily="2" charset="2"/>
              <a:buChar char="Ø"/>
            </a:pPr>
            <a:r>
              <a:rPr lang="en-US" sz="1400" dirty="0"/>
              <a:t>As you can see, this rule is valid only for the </a:t>
            </a:r>
            <a:r>
              <a:rPr lang="en-US" sz="1200" b="1" i="1" dirty="0"/>
              <a:t>www.dtranztwo.com</a:t>
            </a:r>
            <a:r>
              <a:rPr lang="en-US" sz="1400" dirty="0" smtClean="0"/>
              <a:t> domain, so we can apply</a:t>
            </a:r>
            <a:br>
              <a:rPr lang="en-US" sz="1400" dirty="0" smtClean="0"/>
            </a:br>
            <a:r>
              <a:rPr lang="en-US" sz="1400" dirty="0" smtClean="0"/>
              <a:t>similar rewrite rules for other domains as well.</a:t>
            </a:r>
            <a:endParaRPr lang="en-US" sz="1400" dirty="0"/>
          </a:p>
        </p:txBody>
      </p:sp>
      <p:sp>
        <p:nvSpPr>
          <p:cNvPr id="5" name="Rounded Rectangle 4"/>
          <p:cNvSpPr/>
          <p:nvPr/>
        </p:nvSpPr>
        <p:spPr>
          <a:xfrm>
            <a:off x="4676776" y="1362074"/>
            <a:ext cx="4381854" cy="5057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rgbClr val="66AA44"/>
                </a:solidFill>
              </a:rPr>
              <a:t>&lt;VirtualHost localhost:8081&gt;</a:t>
            </a:r>
          </a:p>
          <a:p>
            <a:pPr lvl="1"/>
            <a:r>
              <a:rPr lang="en-US" sz="1050" dirty="0" smtClean="0">
                <a:solidFill>
                  <a:srgbClr val="66AA44"/>
                </a:solidFill>
              </a:rPr>
              <a:t>ServerName </a:t>
            </a:r>
            <a:r>
              <a:rPr lang="en-US" sz="1050" b="1" dirty="0">
                <a:solidFill>
                  <a:srgbClr val="66AA44"/>
                </a:solidFill>
              </a:rPr>
              <a:t>www.dtranztwo.com</a:t>
            </a:r>
          </a:p>
          <a:p>
            <a:pPr lvl="1"/>
            <a:r>
              <a:rPr lang="en-US" sz="1050" dirty="0" smtClean="0">
                <a:solidFill>
                  <a:srgbClr val="66AA44"/>
                </a:solidFill>
              </a:rPr>
              <a:t>DocumentRoot </a:t>
            </a:r>
            <a:r>
              <a:rPr lang="en-US" sz="1050" dirty="0">
                <a:solidFill>
                  <a:srgbClr val="66AA44"/>
                </a:solidFill>
              </a:rPr>
              <a:t>"C:/Apache2.2/htdocs/cq"</a:t>
            </a:r>
          </a:p>
          <a:p>
            <a:pPr lvl="1"/>
            <a:r>
              <a:rPr lang="en-US" sz="1050" dirty="0" smtClean="0">
                <a:solidFill>
                  <a:srgbClr val="66AA44"/>
                </a:solidFill>
              </a:rPr>
              <a:t>ErrorLog </a:t>
            </a:r>
            <a:r>
              <a:rPr lang="en-US" sz="1050" dirty="0">
                <a:solidFill>
                  <a:srgbClr val="66AA44"/>
                </a:solidFill>
              </a:rPr>
              <a:t>logs/dtranzTwo-error.log </a:t>
            </a:r>
          </a:p>
          <a:p>
            <a:pPr lvl="1"/>
            <a:r>
              <a:rPr lang="en-US" sz="1050" dirty="0">
                <a:solidFill>
                  <a:srgbClr val="66AA44"/>
                </a:solidFill>
              </a:rPr>
              <a:t>CustomLog logs/dtranzTwo.log common </a:t>
            </a:r>
            <a:endParaRPr lang="en-US" sz="1050" dirty="0" smtClean="0">
              <a:solidFill>
                <a:srgbClr val="66AA44"/>
              </a:solidFill>
            </a:endParaRPr>
          </a:p>
          <a:p>
            <a:pPr lvl="1"/>
            <a:endParaRPr lang="en-US" sz="1050" dirty="0">
              <a:solidFill>
                <a:srgbClr val="66AA44"/>
              </a:solidFill>
            </a:endParaRPr>
          </a:p>
          <a:p>
            <a:pPr lvl="1"/>
            <a:r>
              <a:rPr lang="en-US" sz="1000" b="1" dirty="0" smtClean="0">
                <a:solidFill>
                  <a:srgbClr val="66AA44"/>
                </a:solidFill>
              </a:rPr>
              <a:t>RewriteEngine On</a:t>
            </a:r>
          </a:p>
          <a:p>
            <a:pPr lvl="1"/>
            <a:r>
              <a:rPr lang="en-US" sz="1000" b="1" dirty="0" smtClean="0">
                <a:solidFill>
                  <a:srgbClr val="66AA44"/>
                </a:solidFill>
              </a:rPr>
              <a:t>RewriteRule ^/$ /content/dtranzTwo/en-US.html [PT,L]</a:t>
            </a:r>
          </a:p>
          <a:p>
            <a:pPr lvl="1"/>
            <a:r>
              <a:rPr lang="en-US" sz="1000" b="1" dirty="0" smtClean="0">
                <a:solidFill>
                  <a:srgbClr val="66AA44"/>
                </a:solidFill>
              </a:rPr>
              <a:t>RewriteCond %{REQUEST_URI} !^/apps/(.*) [NC]</a:t>
            </a:r>
          </a:p>
          <a:p>
            <a:pPr lvl="1"/>
            <a:r>
              <a:rPr lang="en-US" sz="1000" b="1" dirty="0" smtClean="0">
                <a:solidFill>
                  <a:srgbClr val="66AA44"/>
                </a:solidFill>
              </a:rPr>
              <a:t>RewriteCond %{REQUEST_URI} !^/content(.*) [NC]</a:t>
            </a:r>
          </a:p>
          <a:p>
            <a:pPr lvl="1"/>
            <a:r>
              <a:rPr lang="en-US" sz="1000" b="1" dirty="0" smtClean="0">
                <a:solidFill>
                  <a:srgbClr val="66AA44"/>
                </a:solidFill>
              </a:rPr>
              <a:t>RewriteCond %{REQUEST_URI} !^/etc(.*) [NC]</a:t>
            </a:r>
          </a:p>
          <a:p>
            <a:pPr lvl="1"/>
            <a:r>
              <a:rPr lang="en-US" sz="1000" b="1" dirty="0" smtClean="0">
                <a:solidFill>
                  <a:srgbClr val="66AA44"/>
                </a:solidFill>
              </a:rPr>
              <a:t>RewriteCond %{REQUEST_URI} !^/system(.*) [NC]</a:t>
            </a:r>
          </a:p>
          <a:p>
            <a:pPr lvl="1"/>
            <a:r>
              <a:rPr lang="en-US" sz="1000" b="1" dirty="0" smtClean="0">
                <a:solidFill>
                  <a:srgbClr val="66AA44"/>
                </a:solidFill>
              </a:rPr>
              <a:t>RewriteCond %{REQUEST_URI} !^/dam(.*) [NC]</a:t>
            </a:r>
          </a:p>
          <a:p>
            <a:pPr lvl="1"/>
            <a:r>
              <a:rPr lang="en-US" sz="1000" b="1" dirty="0" smtClean="0">
                <a:solidFill>
                  <a:srgbClr val="66AA44"/>
                </a:solidFill>
              </a:rPr>
              <a:t>RewriteCond %{REQUEST_URI} !^/libs(.*) [NC]</a:t>
            </a:r>
          </a:p>
          <a:p>
            <a:pPr lvl="1"/>
            <a:r>
              <a:rPr lang="en-US" sz="1000" b="1" dirty="0" smtClean="0">
                <a:solidFill>
                  <a:srgbClr val="66AA44"/>
                </a:solidFill>
              </a:rPr>
              <a:t>RewriteCond %{REQUEST_URI} !^/home(.*) [NC]</a:t>
            </a:r>
          </a:p>
          <a:p>
            <a:pPr lvl="1"/>
            <a:r>
              <a:rPr lang="en-US" sz="1000" b="1" dirty="0" smtClean="0">
                <a:solidFill>
                  <a:srgbClr val="66AA44"/>
                </a:solidFill>
              </a:rPr>
              <a:t>RewriteCond %{REQUEST_URI} !^/tmp(.*) [NC]</a:t>
            </a:r>
          </a:p>
          <a:p>
            <a:pPr lvl="1"/>
            <a:r>
              <a:rPr lang="en-US" sz="1000" b="1" dirty="0" smtClean="0">
                <a:solidFill>
                  <a:srgbClr val="66AA44"/>
                </a:solidFill>
              </a:rPr>
              <a:t>RewriteCond %{REQUEST_URI} !^/var(.*) [NC]</a:t>
            </a:r>
          </a:p>
          <a:p>
            <a:pPr lvl="1"/>
            <a:r>
              <a:rPr lang="en-US" sz="1000" b="1" dirty="0" smtClean="0">
                <a:solidFill>
                  <a:srgbClr val="66AA44"/>
                </a:solidFill>
              </a:rPr>
              <a:t>RewriteRule ^/(.*)$ /content/dtranzTwo/$1 [PT,L]</a:t>
            </a:r>
          </a:p>
          <a:p>
            <a:pPr lvl="1"/>
            <a:endParaRPr lang="en-US" sz="1050" dirty="0" smtClean="0">
              <a:solidFill>
                <a:srgbClr val="66AA44"/>
              </a:solidFill>
            </a:endParaRPr>
          </a:p>
          <a:p>
            <a:pPr lvl="1"/>
            <a:r>
              <a:rPr lang="en-US" sz="1050" dirty="0" smtClean="0">
                <a:solidFill>
                  <a:srgbClr val="66AA44"/>
                </a:solidFill>
              </a:rPr>
              <a:t>&lt;</a:t>
            </a:r>
            <a:r>
              <a:rPr lang="en-US" sz="1050" dirty="0">
                <a:solidFill>
                  <a:srgbClr val="66AA44"/>
                </a:solidFill>
              </a:rPr>
              <a:t>Directory C:/Apache2.2/htdocs/cq&gt;</a:t>
            </a:r>
          </a:p>
          <a:p>
            <a:pPr lvl="2"/>
            <a:r>
              <a:rPr lang="en-US" sz="1050" dirty="0">
                <a:solidFill>
                  <a:srgbClr val="66AA44"/>
                </a:solidFill>
              </a:rPr>
              <a:t>&lt;IfModule disp_apache2.c&gt;</a:t>
            </a:r>
          </a:p>
          <a:p>
            <a:pPr lvl="3"/>
            <a:r>
              <a:rPr lang="en-US" sz="1050" dirty="0" smtClean="0">
                <a:solidFill>
                  <a:srgbClr val="66AA44"/>
                </a:solidFill>
              </a:rPr>
              <a:t>SetHandler </a:t>
            </a:r>
            <a:r>
              <a:rPr lang="en-US" sz="1050" dirty="0">
                <a:solidFill>
                  <a:srgbClr val="66AA44"/>
                </a:solidFill>
              </a:rPr>
              <a:t>dispatcher-handler</a:t>
            </a:r>
          </a:p>
          <a:p>
            <a:pPr lvl="2"/>
            <a:r>
              <a:rPr lang="en-US" sz="1050" dirty="0">
                <a:solidFill>
                  <a:srgbClr val="66AA44"/>
                </a:solidFill>
              </a:rPr>
              <a:t>&lt;/IfModule&gt; </a:t>
            </a:r>
          </a:p>
          <a:p>
            <a:pPr lvl="2"/>
            <a:r>
              <a:rPr lang="en-US" sz="1050" dirty="0">
                <a:solidFill>
                  <a:srgbClr val="66AA44"/>
                </a:solidFill>
              </a:rPr>
              <a:t>AllowOverride None</a:t>
            </a:r>
          </a:p>
          <a:p>
            <a:pPr lvl="1"/>
            <a:r>
              <a:rPr lang="en-US" sz="1050" dirty="0">
                <a:solidFill>
                  <a:srgbClr val="66AA44"/>
                </a:solidFill>
              </a:rPr>
              <a:t>&lt;/Directory&gt;</a:t>
            </a:r>
          </a:p>
          <a:p>
            <a:r>
              <a:rPr lang="en-US" sz="1050" dirty="0">
                <a:solidFill>
                  <a:srgbClr val="66AA44"/>
                </a:solidFill>
              </a:rPr>
              <a:t>&lt;/VirtualHost&gt;</a:t>
            </a:r>
            <a:endParaRPr lang="en-US" sz="1000" dirty="0">
              <a:solidFill>
                <a:srgbClr val="66AA44"/>
              </a:solidFill>
            </a:endParaRPr>
          </a:p>
          <a:p>
            <a:pPr algn="ctr"/>
            <a:r>
              <a:rPr lang="en-US" sz="1050" dirty="0">
                <a:solidFill>
                  <a:srgbClr val="66AA44"/>
                </a:solidFill>
              </a:rPr>
              <a:t/>
            </a:r>
            <a:br>
              <a:rPr lang="en-US" sz="1050" dirty="0">
                <a:solidFill>
                  <a:srgbClr val="66AA44"/>
                </a:solidFill>
              </a:rPr>
            </a:br>
            <a:r>
              <a:rPr lang="en-US" sz="1050" b="1" dirty="0" smtClean="0">
                <a:solidFill>
                  <a:schemeClr val="tx1"/>
                </a:solidFill>
              </a:rPr>
              <a:t>Snippet 1.5</a:t>
            </a:r>
            <a:endParaRPr lang="en-US" sz="1050" b="1" dirty="0">
              <a:solidFill>
                <a:schemeClr val="tx1"/>
              </a:solidFill>
            </a:endParaRPr>
          </a:p>
        </p:txBody>
      </p:sp>
    </p:spTree>
    <p:extLst>
      <p:ext uri="{BB962C8B-B14F-4D97-AF65-F5344CB8AC3E}">
        <p14:creationId xmlns:p14="http://schemas.microsoft.com/office/powerpoint/2010/main" val="305896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52779" y="170124"/>
            <a:ext cx="8427986" cy="785553"/>
          </a:xfrm>
        </p:spPr>
        <p:txBody>
          <a:bodyPr>
            <a:normAutofit fontScale="90000"/>
          </a:bodyPr>
          <a:lstStyle/>
          <a:p>
            <a:r>
              <a:rPr lang="en-US" dirty="0" smtClean="0">
                <a:solidFill>
                  <a:schemeClr val="bg1"/>
                </a:solidFill>
              </a:rPr>
              <a:t>Dispatcher Configuration</a:t>
            </a:r>
            <a:br>
              <a:rPr lang="en-US" dirty="0" smtClean="0">
                <a:solidFill>
                  <a:schemeClr val="bg1"/>
                </a:solidFill>
              </a:rPr>
            </a:br>
            <a:r>
              <a:rPr lang="en-US" dirty="0" smtClean="0">
                <a:solidFill>
                  <a:schemeClr val="bg1"/>
                </a:solidFill>
              </a:rPr>
              <a:t>Apache Felix Console – Resource Resolver Entry</a:t>
            </a:r>
            <a:r>
              <a:rPr lang="en-US" dirty="0">
                <a:solidFill>
                  <a:schemeClr val="bg1"/>
                </a:solidFill>
              </a:rPr>
              <a:t> </a:t>
            </a:r>
            <a:br>
              <a:rPr lang="en-US" dirty="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t>
            </a:r>
            <a:endParaRPr lang="en-US" sz="1600" dirty="0">
              <a:solidFill>
                <a:schemeClr val="tx1"/>
              </a:solidFill>
              <a:latin typeface="+mn-lt"/>
              <a:ea typeface="+mn-ea"/>
              <a:cs typeface="+mn-cs"/>
            </a:endParaRPr>
          </a:p>
        </p:txBody>
      </p:sp>
      <p:sp>
        <p:nvSpPr>
          <p:cNvPr id="12" name="Rectangle 8"/>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Content Placeholder 1"/>
          <p:cNvSpPr>
            <a:spLocks noGrp="1"/>
          </p:cNvSpPr>
          <p:nvPr>
            <p:ph sz="quarter" idx="12"/>
          </p:nvPr>
        </p:nvSpPr>
        <p:spPr>
          <a:xfrm>
            <a:off x="268361" y="1207318"/>
            <a:ext cx="8512404" cy="5364932"/>
          </a:xfrm>
        </p:spPr>
        <p:txBody>
          <a:bodyPr/>
          <a:lstStyle/>
          <a:p>
            <a:pPr lvl="0">
              <a:buFont typeface="Wingdings" panose="05000000000000000000" pitchFamily="2" charset="2"/>
              <a:buChar char="Ø"/>
            </a:pPr>
            <a:r>
              <a:rPr lang="en-US" sz="1400" dirty="0"/>
              <a:t>Open Apache Felix Console, using URL </a:t>
            </a:r>
            <a:r>
              <a:rPr lang="en-US" sz="1400" u="sng" dirty="0">
                <a:hlinkClick r:id="rId2"/>
              </a:rPr>
              <a:t>http://localhost:4503/system/console/configMgr</a:t>
            </a:r>
            <a:endParaRPr lang="en-US" sz="1400" dirty="0"/>
          </a:p>
          <a:p>
            <a:pPr lvl="0">
              <a:buFont typeface="Wingdings" panose="05000000000000000000" pitchFamily="2" charset="2"/>
              <a:buChar char="Ø"/>
            </a:pPr>
            <a:r>
              <a:rPr lang="en-US" sz="1400" dirty="0"/>
              <a:t>Go to </a:t>
            </a:r>
            <a:r>
              <a:rPr lang="en-US" sz="1100" b="1" dirty="0"/>
              <a:t>Apache Sling Resource Resolver </a:t>
            </a:r>
            <a:r>
              <a:rPr lang="en-US" sz="1100" b="1" dirty="0" smtClean="0"/>
              <a:t>Factory</a:t>
            </a:r>
            <a:r>
              <a:rPr lang="en-US" sz="1400" dirty="0" smtClean="0"/>
              <a:t>.</a:t>
            </a:r>
          </a:p>
          <a:p>
            <a:pPr>
              <a:buFont typeface="Wingdings" panose="05000000000000000000" pitchFamily="2" charset="2"/>
              <a:buChar char="Ø"/>
            </a:pPr>
            <a:r>
              <a:rPr lang="en-US" altLang="en-US" sz="1400" dirty="0"/>
              <a:t>Browse down to </a:t>
            </a:r>
            <a:r>
              <a:rPr lang="en-US" altLang="en-US" sz="1200" b="1" dirty="0" smtClean="0"/>
              <a:t>URL Mappings </a:t>
            </a:r>
            <a:r>
              <a:rPr lang="en-US" altLang="en-US" sz="1400" dirty="0"/>
              <a:t>and add a mapping, e.g. </a:t>
            </a:r>
            <a:r>
              <a:rPr lang="en-US" altLang="en-US" sz="1200" b="1" dirty="0"/>
              <a:t>/content/</a:t>
            </a:r>
            <a:r>
              <a:rPr lang="en-US" altLang="en-US" sz="1200" b="1" dirty="0" err="1"/>
              <a:t>dtranzTwo</a:t>
            </a:r>
            <a:r>
              <a:rPr lang="en-US" altLang="en-US" sz="1200" b="1" dirty="0"/>
              <a:t>/-/ </a:t>
            </a:r>
            <a:r>
              <a:rPr lang="en-US" sz="1400" dirty="0"/>
              <a:t/>
            </a:r>
            <a:br>
              <a:rPr lang="en-US" sz="1400" dirty="0"/>
            </a:br>
            <a:r>
              <a:rPr lang="en-US" sz="1400" dirty="0"/>
              <a:t>Below is the snapshot for reference</a:t>
            </a:r>
            <a:r>
              <a:rPr lang="en-US" sz="1400" dirty="0" smtClean="0"/>
              <a:t>:</a:t>
            </a:r>
          </a:p>
          <a:p>
            <a:pPr marL="0" indent="0">
              <a:buNone/>
            </a:pP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endParaRPr lang="en-US" altLang="en-US" sz="1200" dirty="0" smtClean="0">
              <a:latin typeface="+mn-lt"/>
              <a:cs typeface="+mn-cs"/>
            </a:endParaRPr>
          </a:p>
          <a:p>
            <a:pPr lvl="1" eaLnBrk="0" fontAlgn="base" hangingPunct="0">
              <a:spcBef>
                <a:spcPct val="0"/>
              </a:spcBef>
              <a:spcAft>
                <a:spcPct val="0"/>
              </a:spcAft>
              <a:buClrTx/>
              <a:buSzTx/>
              <a:buFont typeface="Wingdings" panose="05000000000000000000" pitchFamily="2" charset="2"/>
              <a:buChar char="§"/>
            </a:pPr>
            <a:endParaRPr lang="en-US" altLang="en-US" sz="1200" dirty="0">
              <a:latin typeface="+mn-lt"/>
              <a:cs typeface="+mn-cs"/>
            </a:endParaRPr>
          </a:p>
          <a:p>
            <a:pPr marL="225425" lvl="1" indent="0" eaLnBrk="0" fontAlgn="base" hangingPunct="0">
              <a:spcBef>
                <a:spcPct val="0"/>
              </a:spcBef>
              <a:spcAft>
                <a:spcPct val="0"/>
              </a:spcAft>
              <a:buClrTx/>
              <a:buSzTx/>
              <a:buNone/>
            </a:pP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r>
              <a:rPr lang="en-US" altLang="en-US" sz="1200" dirty="0" smtClean="0">
                <a:latin typeface="+mn-lt"/>
                <a:cs typeface="+mn-cs"/>
              </a:rPr>
              <a:t/>
            </a:r>
            <a:br>
              <a:rPr lang="en-US" altLang="en-US" sz="1200" dirty="0" smtClean="0">
                <a:latin typeface="+mn-lt"/>
                <a:cs typeface="+mn-cs"/>
              </a:rPr>
            </a:br>
            <a:endParaRPr lang="en-US" altLang="en-US" sz="1200" dirty="0">
              <a:latin typeface="+mn-lt"/>
              <a:cs typeface="+mn-cs"/>
            </a:endParaRPr>
          </a:p>
          <a:p>
            <a:pPr lvl="0">
              <a:buFont typeface="Wingdings" panose="05000000000000000000" pitchFamily="2" charset="2"/>
              <a:buChar char="Ø"/>
            </a:pPr>
            <a:r>
              <a:rPr lang="en-US" sz="1400" dirty="0">
                <a:latin typeface="+mn-lt"/>
                <a:cs typeface="+mn-cs"/>
              </a:rPr>
              <a:t>Now </a:t>
            </a:r>
            <a:r>
              <a:rPr lang="en-US" sz="1400" dirty="0" smtClean="0">
                <a:latin typeface="+mn-lt"/>
                <a:cs typeface="+mn-cs"/>
              </a:rPr>
              <a:t>AEM </a:t>
            </a:r>
            <a:r>
              <a:rPr lang="en-US" sz="1400" dirty="0">
                <a:latin typeface="+mn-lt"/>
                <a:cs typeface="+mn-cs"/>
              </a:rPr>
              <a:t>should rewrite all internal links according to the configured URL </a:t>
            </a:r>
            <a:r>
              <a:rPr lang="en-US" sz="1400" dirty="0" smtClean="0">
                <a:latin typeface="+mn-lt"/>
                <a:cs typeface="+mn-cs"/>
              </a:rPr>
              <a:t>mappings.</a:t>
            </a:r>
          </a:p>
          <a:p>
            <a:pPr lvl="0">
              <a:buFont typeface="Wingdings" panose="05000000000000000000" pitchFamily="2" charset="2"/>
              <a:buChar char="Ø"/>
            </a:pPr>
            <a:r>
              <a:rPr lang="en-US" sz="1400" dirty="0" smtClean="0">
                <a:latin typeface="+mn-lt"/>
                <a:cs typeface="+mn-cs"/>
              </a:rPr>
              <a:t>E.g. We have internal links to </a:t>
            </a:r>
            <a:r>
              <a:rPr lang="en-US" sz="1200" b="1" dirty="0" smtClean="0">
                <a:latin typeface="+mn-lt"/>
                <a:cs typeface="+mn-cs"/>
              </a:rPr>
              <a:t>/content/dtranzTwo/en-US/home</a:t>
            </a:r>
            <a:r>
              <a:rPr lang="en-US" sz="1400" dirty="0" smtClean="0">
                <a:latin typeface="+mn-lt"/>
                <a:cs typeface="+mn-cs"/>
              </a:rPr>
              <a:t> and want to rewrite these to </a:t>
            </a:r>
            <a:r>
              <a:rPr lang="en-US" sz="1200" b="1" dirty="0" smtClean="0">
                <a:latin typeface="+mn-lt"/>
                <a:cs typeface="+mn-cs"/>
              </a:rPr>
              <a:t>/en-US/home</a:t>
            </a:r>
            <a:endParaRPr lang="en-US" sz="1200" b="1" dirty="0" smtClean="0"/>
          </a:p>
          <a:p>
            <a:pPr marL="225425" lvl="1" indent="0">
              <a:buNone/>
            </a:pPr>
            <a:endParaRPr lang="en-US" dirty="0"/>
          </a:p>
        </p:txBody>
      </p:sp>
      <p:pic>
        <p:nvPicPr>
          <p:cNvPr id="22" name="Picture 21"/>
          <p:cNvPicPr>
            <a:picLocks noChangeAspect="1"/>
          </p:cNvPicPr>
          <p:nvPr/>
        </p:nvPicPr>
        <p:blipFill>
          <a:blip r:embed="rId3"/>
          <a:stretch>
            <a:fillRect/>
          </a:stretch>
        </p:blipFill>
        <p:spPr>
          <a:xfrm>
            <a:off x="352779" y="2502719"/>
            <a:ext cx="8037655" cy="3412306"/>
          </a:xfrm>
          <a:prstGeom prst="rect">
            <a:avLst/>
          </a:prstGeom>
          <a:ln>
            <a:solidFill>
              <a:schemeClr val="tx1"/>
            </a:solidFill>
          </a:ln>
        </p:spPr>
      </p:pic>
      <p:sp>
        <p:nvSpPr>
          <p:cNvPr id="2" name="Rectangle 1"/>
          <p:cNvSpPr/>
          <p:nvPr/>
        </p:nvSpPr>
        <p:spPr>
          <a:xfrm>
            <a:off x="542925" y="5534025"/>
            <a:ext cx="1524000" cy="381000"/>
          </a:xfrm>
          <a:prstGeom prst="rect">
            <a:avLst/>
          </a:prstGeom>
          <a:noFill/>
          <a:ln w="19050">
            <a:solidFill>
              <a:srgbClr val="359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18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bg1"/>
                </a:solidFill>
              </a:rPr>
              <a:t>Challenges and Solutions</a:t>
            </a:r>
          </a:p>
        </p:txBody>
      </p:sp>
      <p:graphicFrame>
        <p:nvGraphicFramePr>
          <p:cNvPr id="4" name="Table 3"/>
          <p:cNvGraphicFramePr>
            <a:graphicFrameLocks noGrp="1"/>
          </p:cNvGraphicFramePr>
          <p:nvPr>
            <p:extLst>
              <p:ext uri="{D42A27DB-BD31-4B8C-83A1-F6EECF244321}">
                <p14:modId xmlns:p14="http://schemas.microsoft.com/office/powerpoint/2010/main" val="3104024570"/>
              </p:ext>
            </p:extLst>
          </p:nvPr>
        </p:nvGraphicFramePr>
        <p:xfrm>
          <a:off x="352779" y="1430212"/>
          <a:ext cx="8283004" cy="4731849"/>
        </p:xfrm>
        <a:graphic>
          <a:graphicData uri="http://schemas.openxmlformats.org/drawingml/2006/table">
            <a:tbl>
              <a:tblPr firstRow="1" firstCol="1" bandRow="1">
                <a:tableStyleId>{5202B0CA-FC54-4496-8BCA-5EF66A818D29}</a:tableStyleId>
              </a:tblPr>
              <a:tblGrid>
                <a:gridCol w="4144677"/>
                <a:gridCol w="4138327"/>
              </a:tblGrid>
              <a:tr h="304320">
                <a:tc>
                  <a:txBody>
                    <a:bodyPr/>
                    <a:lstStyle/>
                    <a:p>
                      <a:pPr marL="0" marR="0" algn="ctr" defTabSz="457200" rtl="0" eaLnBrk="1" latinLnBrk="0" hangingPunct="1">
                        <a:lnSpc>
                          <a:spcPct val="107000"/>
                        </a:lnSpc>
                        <a:spcBef>
                          <a:spcPts val="0"/>
                        </a:spcBef>
                        <a:spcAft>
                          <a:spcPts val="0"/>
                        </a:spcAft>
                      </a:pPr>
                      <a:r>
                        <a:rPr lang="en-US" sz="1200" kern="1200" dirty="0">
                          <a:ln>
                            <a:noFill/>
                          </a:ln>
                          <a:effectLst/>
                        </a:rPr>
                        <a:t>Challenges</a:t>
                      </a:r>
                      <a:endParaRPr lang="en-US" sz="1200" b="1" kern="1200" dirty="0">
                        <a:ln>
                          <a:noFill/>
                        </a:ln>
                        <a:solidFill>
                          <a:schemeClr val="tx1">
                            <a:lumMod val="95000"/>
                            <a:lumOff val="5000"/>
                          </a:schemeClr>
                        </a:solidFill>
                        <a:effectLst/>
                        <a:latin typeface="+mn-lt"/>
                        <a:ea typeface="+mn-ea"/>
                        <a:cs typeface="+mn-cs"/>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solidFill>
                      <a:schemeClr val="accent4">
                        <a:lumMod val="75000"/>
                      </a:schemeClr>
                    </a:solidFill>
                  </a:tcPr>
                </a:tc>
                <a:tc>
                  <a:txBody>
                    <a:bodyPr/>
                    <a:lstStyle/>
                    <a:p>
                      <a:pPr marL="0" marR="0" algn="ctr" defTabSz="457200" rtl="0" eaLnBrk="1" latinLnBrk="0" hangingPunct="1">
                        <a:lnSpc>
                          <a:spcPct val="107000"/>
                        </a:lnSpc>
                        <a:spcBef>
                          <a:spcPts val="0"/>
                        </a:spcBef>
                        <a:spcAft>
                          <a:spcPts val="0"/>
                        </a:spcAft>
                      </a:pPr>
                      <a:r>
                        <a:rPr lang="en-US" sz="1200" b="1" kern="1200" dirty="0">
                          <a:ln>
                            <a:noFill/>
                          </a:ln>
                          <a:solidFill>
                            <a:schemeClr val="lt1"/>
                          </a:solidFill>
                          <a:effectLst/>
                          <a:latin typeface="+mn-lt"/>
                          <a:ea typeface="+mn-ea"/>
                          <a:cs typeface="+mn-cs"/>
                        </a:rPr>
                        <a:t>Solutions</a:t>
                      </a: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solidFill>
                      <a:schemeClr val="accent4">
                        <a:lumMod val="75000"/>
                      </a:schemeClr>
                    </a:solidFill>
                  </a:tcPr>
                </a:tc>
              </a:tr>
              <a:tr h="720488">
                <a:tc>
                  <a:txBody>
                    <a:bodyPr/>
                    <a:lstStyle/>
                    <a:p>
                      <a:pPr marL="0" marR="0" algn="l">
                        <a:lnSpc>
                          <a:spcPct val="107000"/>
                        </a:lnSpc>
                        <a:spcBef>
                          <a:spcPts val="0"/>
                        </a:spcBef>
                        <a:spcAft>
                          <a:spcPts val="0"/>
                        </a:spcAft>
                      </a:pPr>
                      <a:r>
                        <a:rPr lang="en-US" sz="1200" b="0" dirty="0">
                          <a:ln>
                            <a:noFill/>
                          </a:ln>
                          <a:effectLst/>
                        </a:rPr>
                        <a:t>We tried to run dispatcher on port 8080 but there </a:t>
                      </a:r>
                      <a:r>
                        <a:rPr lang="en-US" sz="1200" b="0" dirty="0" smtClean="0">
                          <a:ln>
                            <a:noFill/>
                          </a:ln>
                          <a:effectLst/>
                        </a:rPr>
                        <a:t>was </a:t>
                      </a:r>
                      <a:br>
                        <a:rPr lang="en-US" sz="1200" b="0" dirty="0" smtClean="0">
                          <a:ln>
                            <a:noFill/>
                          </a:ln>
                          <a:effectLst/>
                        </a:rPr>
                      </a:br>
                      <a:r>
                        <a:rPr lang="en-US" sz="1200" b="0" dirty="0" smtClean="0">
                          <a:ln>
                            <a:noFill/>
                          </a:ln>
                          <a:effectLst/>
                        </a:rPr>
                        <a:t>conflict </a:t>
                      </a:r>
                      <a:r>
                        <a:rPr lang="en-US" sz="1200" b="0" dirty="0">
                          <a:ln>
                            <a:noFill/>
                          </a:ln>
                          <a:effectLst/>
                        </a:rPr>
                        <a:t>because some other services were </a:t>
                      </a:r>
                      <a:r>
                        <a:rPr lang="en-US" sz="1200" b="0" dirty="0" smtClean="0">
                          <a:ln>
                            <a:noFill/>
                          </a:ln>
                          <a:effectLst/>
                        </a:rPr>
                        <a:t>already </a:t>
                      </a:r>
                      <a:r>
                        <a:rPr lang="en-US" sz="1200" b="0" dirty="0">
                          <a:ln>
                            <a:noFill/>
                          </a:ln>
                          <a:effectLst/>
                        </a:rPr>
                        <a:t>running </a:t>
                      </a:r>
                      <a:r>
                        <a:rPr lang="en-US" sz="1200" b="0" dirty="0" smtClean="0">
                          <a:ln>
                            <a:noFill/>
                          </a:ln>
                          <a:effectLst/>
                        </a:rPr>
                        <a:t/>
                      </a:r>
                      <a:br>
                        <a:rPr lang="en-US" sz="1200" b="0" dirty="0" smtClean="0">
                          <a:ln>
                            <a:noFill/>
                          </a:ln>
                          <a:effectLst/>
                        </a:rPr>
                      </a:br>
                      <a:r>
                        <a:rPr lang="en-US" sz="1200" b="0" dirty="0" smtClean="0">
                          <a:ln>
                            <a:noFill/>
                          </a:ln>
                          <a:effectLst/>
                        </a:rPr>
                        <a:t>on </a:t>
                      </a:r>
                      <a:r>
                        <a:rPr lang="en-US" sz="1200" b="0" dirty="0">
                          <a:ln>
                            <a:noFill/>
                          </a:ln>
                          <a:effectLst/>
                        </a:rPr>
                        <a:t>port 8080.</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ln>
                            <a:noFill/>
                          </a:ln>
                          <a:effectLst/>
                        </a:rPr>
                        <a:t>In our case we are using port 8081 instead of using </a:t>
                      </a:r>
                      <a:r>
                        <a:rPr lang="en-US" sz="1200" dirty="0" smtClean="0">
                          <a:ln>
                            <a:noFill/>
                          </a:ln>
                          <a:effectLst/>
                        </a:rPr>
                        <a:t>default </a:t>
                      </a:r>
                      <a:br>
                        <a:rPr lang="en-US" sz="1200" dirty="0" smtClean="0">
                          <a:ln>
                            <a:noFill/>
                          </a:ln>
                          <a:effectLst/>
                        </a:rPr>
                      </a:br>
                      <a:r>
                        <a:rPr lang="en-US" sz="1200" dirty="0" smtClean="0">
                          <a:ln>
                            <a:noFill/>
                          </a:ln>
                          <a:effectLst/>
                        </a:rPr>
                        <a:t>port </a:t>
                      </a:r>
                      <a:r>
                        <a:rPr lang="en-US" sz="1200" dirty="0">
                          <a:ln>
                            <a:noFill/>
                          </a:ln>
                          <a:effectLst/>
                        </a:rPr>
                        <a:t>8080 to avoid conflicts.</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r>
              <a:tr h="1089458">
                <a:tc>
                  <a:txBody>
                    <a:bodyPr/>
                    <a:lstStyle/>
                    <a:p>
                      <a:pPr marL="0" marR="0" algn="l">
                        <a:lnSpc>
                          <a:spcPct val="107000"/>
                        </a:lnSpc>
                        <a:spcBef>
                          <a:spcPts val="0"/>
                        </a:spcBef>
                        <a:spcAft>
                          <a:spcPts val="0"/>
                        </a:spcAft>
                      </a:pPr>
                      <a:r>
                        <a:rPr lang="en-US" sz="1200" b="0" dirty="0">
                          <a:ln>
                            <a:noFill/>
                          </a:ln>
                          <a:effectLst/>
                        </a:rPr>
                        <a:t>We tried to use RewriteRule on dispatcher but we </a:t>
                      </a:r>
                      <a:r>
                        <a:rPr lang="en-US" sz="1200" b="0" dirty="0" smtClean="0">
                          <a:ln>
                            <a:noFill/>
                          </a:ln>
                          <a:effectLst/>
                        </a:rPr>
                        <a:t>did </a:t>
                      </a:r>
                      <a:r>
                        <a:rPr lang="en-US" sz="1200" b="0" dirty="0">
                          <a:ln>
                            <a:noFill/>
                          </a:ln>
                          <a:effectLst/>
                        </a:rPr>
                        <a:t>not </a:t>
                      </a:r>
                      <a:r>
                        <a:rPr lang="en-US" sz="1200" b="0" dirty="0" smtClean="0">
                          <a:ln>
                            <a:noFill/>
                          </a:ln>
                          <a:effectLst/>
                        </a:rPr>
                        <a:t/>
                      </a:r>
                      <a:br>
                        <a:rPr lang="en-US" sz="1200" b="0" dirty="0" smtClean="0">
                          <a:ln>
                            <a:noFill/>
                          </a:ln>
                          <a:effectLst/>
                        </a:rPr>
                      </a:br>
                      <a:r>
                        <a:rPr lang="en-US" sz="1200" b="0" dirty="0" smtClean="0">
                          <a:ln>
                            <a:noFill/>
                          </a:ln>
                          <a:effectLst/>
                        </a:rPr>
                        <a:t>uncomment </a:t>
                      </a:r>
                      <a:r>
                        <a:rPr lang="en-US" sz="1200" b="0" dirty="0">
                          <a:ln>
                            <a:noFill/>
                          </a:ln>
                          <a:effectLst/>
                        </a:rPr>
                        <a:t>LoadModule </a:t>
                      </a:r>
                      <a:r>
                        <a:rPr lang="en-US" sz="1200" b="0" dirty="0" smtClean="0">
                          <a:ln>
                            <a:noFill/>
                          </a:ln>
                          <a:effectLst/>
                        </a:rPr>
                        <a:t>rewrite_module</a:t>
                      </a:r>
                      <a:r>
                        <a:rPr lang="en-US" sz="1200" b="0" baseline="0" dirty="0" smtClean="0">
                          <a:ln>
                            <a:noFill/>
                          </a:ln>
                          <a:effectLst/>
                        </a:rPr>
                        <a:t> </a:t>
                      </a:r>
                      <a:br>
                        <a:rPr lang="en-US" sz="1200" b="0" baseline="0" dirty="0" smtClean="0">
                          <a:ln>
                            <a:noFill/>
                          </a:ln>
                          <a:effectLst/>
                        </a:rPr>
                      </a:br>
                      <a:r>
                        <a:rPr lang="en-US" sz="1200" b="0" dirty="0" smtClean="0">
                          <a:ln>
                            <a:noFill/>
                          </a:ln>
                          <a:effectLst/>
                        </a:rPr>
                        <a:t>modules/mod_rewrite.so </a:t>
                      </a:r>
                      <a:r>
                        <a:rPr lang="en-US" sz="1200" b="0" dirty="0">
                          <a:ln>
                            <a:noFill/>
                          </a:ln>
                          <a:effectLst/>
                        </a:rPr>
                        <a:t>in httpd.conf file, resulting </a:t>
                      </a:r>
                      <a:r>
                        <a:rPr lang="en-US" sz="1200" b="0" dirty="0" smtClean="0">
                          <a:ln>
                            <a:noFill/>
                          </a:ln>
                          <a:effectLst/>
                        </a:rPr>
                        <a:t>we </a:t>
                      </a:r>
                      <a:br>
                        <a:rPr lang="en-US" sz="1200" b="0" dirty="0" smtClean="0">
                          <a:ln>
                            <a:noFill/>
                          </a:ln>
                          <a:effectLst/>
                        </a:rPr>
                      </a:br>
                      <a:r>
                        <a:rPr lang="en-US" sz="1200" b="0" dirty="0" smtClean="0">
                          <a:ln>
                            <a:noFill/>
                          </a:ln>
                          <a:effectLst/>
                        </a:rPr>
                        <a:t>were </a:t>
                      </a:r>
                      <a:r>
                        <a:rPr lang="en-US" sz="1200" b="0" dirty="0">
                          <a:ln>
                            <a:noFill/>
                          </a:ln>
                          <a:effectLst/>
                        </a:rPr>
                        <a:t>unable to start RewriteEngine.</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ln>
                            <a:noFill/>
                          </a:ln>
                          <a:effectLst/>
                        </a:rPr>
                        <a:t>In order to use RewriteRule on dispatcher, we have </a:t>
                      </a:r>
                      <a:r>
                        <a:rPr lang="en-US" sz="1200" dirty="0" smtClean="0">
                          <a:ln>
                            <a:noFill/>
                          </a:ln>
                          <a:effectLst/>
                        </a:rPr>
                        <a:t>to </a:t>
                      </a:r>
                      <a:br>
                        <a:rPr lang="en-US" sz="1200" dirty="0" smtClean="0">
                          <a:ln>
                            <a:noFill/>
                          </a:ln>
                          <a:effectLst/>
                        </a:rPr>
                      </a:br>
                      <a:r>
                        <a:rPr lang="en-US" sz="1200" dirty="0" smtClean="0">
                          <a:ln>
                            <a:noFill/>
                          </a:ln>
                          <a:effectLst/>
                        </a:rPr>
                        <a:t>uncomment LoadModule rewrite_module  </a:t>
                      </a:r>
                      <a:br>
                        <a:rPr lang="en-US" sz="1200" dirty="0" smtClean="0">
                          <a:ln>
                            <a:noFill/>
                          </a:ln>
                          <a:effectLst/>
                        </a:rPr>
                      </a:br>
                      <a:r>
                        <a:rPr lang="en-US" sz="1200" dirty="0" smtClean="0">
                          <a:ln>
                            <a:noFill/>
                          </a:ln>
                          <a:effectLst/>
                        </a:rPr>
                        <a:t>modules/mod_rewrite.so </a:t>
                      </a:r>
                      <a:r>
                        <a:rPr lang="en-US" sz="1200" dirty="0">
                          <a:ln>
                            <a:noFill/>
                          </a:ln>
                          <a:effectLst/>
                        </a:rPr>
                        <a:t>in httpd.conf file.</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r>
              <a:tr h="914400">
                <a:tc>
                  <a:txBody>
                    <a:bodyPr/>
                    <a:lstStyle/>
                    <a:p>
                      <a:pPr marL="0" marR="0" algn="l">
                        <a:lnSpc>
                          <a:spcPct val="107000"/>
                        </a:lnSpc>
                        <a:spcBef>
                          <a:spcPts val="0"/>
                        </a:spcBef>
                        <a:spcAft>
                          <a:spcPts val="0"/>
                        </a:spcAft>
                      </a:pPr>
                      <a:r>
                        <a:rPr lang="en-US" sz="1200" b="0" dirty="0">
                          <a:ln>
                            <a:noFill/>
                          </a:ln>
                          <a:effectLst/>
                        </a:rPr>
                        <a:t>We forgot to change port number of publish </a:t>
                      </a:r>
                      <a:r>
                        <a:rPr lang="en-US" sz="1200" b="0" dirty="0" smtClean="0">
                          <a:ln>
                            <a:noFill/>
                          </a:ln>
                          <a:effectLst/>
                        </a:rPr>
                        <a:t>instance </a:t>
                      </a:r>
                      <a:r>
                        <a:rPr lang="en-US" sz="1200" b="0" dirty="0">
                          <a:ln>
                            <a:noFill/>
                          </a:ln>
                          <a:effectLst/>
                        </a:rPr>
                        <a:t>in </a:t>
                      </a:r>
                      <a:r>
                        <a:rPr lang="en-US" sz="1200" b="0" dirty="0" smtClean="0">
                          <a:ln>
                            <a:noFill/>
                          </a:ln>
                          <a:effectLst/>
                        </a:rPr>
                        <a:t/>
                      </a:r>
                      <a:br>
                        <a:rPr lang="en-US" sz="1200" b="0" dirty="0" smtClean="0">
                          <a:ln>
                            <a:noFill/>
                          </a:ln>
                          <a:effectLst/>
                        </a:rPr>
                      </a:br>
                      <a:r>
                        <a:rPr lang="en-US" sz="1200" b="0" dirty="0" smtClean="0">
                          <a:ln>
                            <a:noFill/>
                          </a:ln>
                          <a:effectLst/>
                        </a:rPr>
                        <a:t>dispatcher.any </a:t>
                      </a:r>
                      <a:r>
                        <a:rPr lang="en-US" sz="1200" b="0" dirty="0">
                          <a:ln>
                            <a:noFill/>
                          </a:ln>
                          <a:effectLst/>
                        </a:rPr>
                        <a:t>file, resulting dispatcher </a:t>
                      </a:r>
                      <a:r>
                        <a:rPr lang="en-US" sz="1200" b="0" dirty="0" smtClean="0">
                          <a:ln>
                            <a:noFill/>
                          </a:ln>
                          <a:effectLst/>
                        </a:rPr>
                        <a:t>was </a:t>
                      </a:r>
                      <a:r>
                        <a:rPr lang="en-US" sz="1200" b="0" dirty="0">
                          <a:ln>
                            <a:noFill/>
                          </a:ln>
                          <a:effectLst/>
                        </a:rPr>
                        <a:t>unable to </a:t>
                      </a:r>
                      <a:r>
                        <a:rPr lang="en-US" sz="1200" b="0" dirty="0" smtClean="0">
                          <a:ln>
                            <a:noFill/>
                          </a:ln>
                          <a:effectLst/>
                        </a:rPr>
                        <a:t/>
                      </a:r>
                      <a:br>
                        <a:rPr lang="en-US" sz="1200" b="0" dirty="0" smtClean="0">
                          <a:ln>
                            <a:noFill/>
                          </a:ln>
                          <a:effectLst/>
                        </a:rPr>
                      </a:br>
                      <a:r>
                        <a:rPr lang="en-US" sz="1200" b="0" dirty="0" smtClean="0">
                          <a:ln>
                            <a:noFill/>
                          </a:ln>
                          <a:effectLst/>
                        </a:rPr>
                        <a:t>communicate </a:t>
                      </a:r>
                      <a:r>
                        <a:rPr lang="en-US" sz="1200" b="0" dirty="0">
                          <a:ln>
                            <a:noFill/>
                          </a:ln>
                          <a:effectLst/>
                        </a:rPr>
                        <a:t>with publish instance </a:t>
                      </a:r>
                      <a:r>
                        <a:rPr lang="en-US" sz="1200" b="0" dirty="0" smtClean="0">
                          <a:ln>
                            <a:noFill/>
                          </a:ln>
                          <a:effectLst/>
                        </a:rPr>
                        <a:t>of </a:t>
                      </a:r>
                      <a:r>
                        <a:rPr lang="en-US" sz="1200" b="0" dirty="0">
                          <a:ln>
                            <a:noFill/>
                          </a:ln>
                          <a:effectLst/>
                        </a:rPr>
                        <a:t>AEM.</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ln>
                            <a:noFill/>
                          </a:ln>
                          <a:effectLst/>
                        </a:rPr>
                        <a:t>Change port from 8080 to 4503 (i.e. your publish </a:t>
                      </a:r>
                      <a:r>
                        <a:rPr lang="en-US" sz="1200" dirty="0" smtClean="0">
                          <a:ln>
                            <a:noFill/>
                          </a:ln>
                          <a:effectLst/>
                        </a:rPr>
                        <a:t>instance </a:t>
                      </a:r>
                      <a:br>
                        <a:rPr lang="en-US" sz="1200" dirty="0" smtClean="0">
                          <a:ln>
                            <a:noFill/>
                          </a:ln>
                          <a:effectLst/>
                        </a:rPr>
                      </a:br>
                      <a:r>
                        <a:rPr lang="en-US" sz="1200" dirty="0" smtClean="0">
                          <a:ln>
                            <a:noFill/>
                          </a:ln>
                          <a:effectLst/>
                        </a:rPr>
                        <a:t>port </a:t>
                      </a:r>
                      <a:r>
                        <a:rPr lang="en-US" sz="1200" dirty="0">
                          <a:ln>
                            <a:noFill/>
                          </a:ln>
                          <a:effectLst/>
                        </a:rPr>
                        <a:t>number) in dispatcher.any file.</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r>
              <a:tr h="923827">
                <a:tc>
                  <a:txBody>
                    <a:bodyPr/>
                    <a:lstStyle/>
                    <a:p>
                      <a:pPr marL="0" marR="0" algn="l">
                        <a:lnSpc>
                          <a:spcPct val="107000"/>
                        </a:lnSpc>
                        <a:spcBef>
                          <a:spcPts val="0"/>
                        </a:spcBef>
                        <a:spcAft>
                          <a:spcPts val="0"/>
                        </a:spcAft>
                      </a:pPr>
                      <a:r>
                        <a:rPr lang="en-US" sz="1200" b="0" dirty="0">
                          <a:ln>
                            <a:noFill/>
                          </a:ln>
                          <a:effectLst/>
                        </a:rPr>
                        <a:t>We had given different DocumentRoot, Directory </a:t>
                      </a:r>
                      <a:r>
                        <a:rPr lang="en-US" sz="1200" b="0" dirty="0" smtClean="0">
                          <a:ln>
                            <a:noFill/>
                          </a:ln>
                          <a:effectLst/>
                        </a:rPr>
                        <a:t>and </a:t>
                      </a:r>
                      <a:br>
                        <a:rPr lang="en-US" sz="1200" b="0" dirty="0" smtClean="0">
                          <a:ln>
                            <a:noFill/>
                          </a:ln>
                          <a:effectLst/>
                        </a:rPr>
                      </a:br>
                      <a:r>
                        <a:rPr lang="en-US" sz="1200" b="0" dirty="0" smtClean="0">
                          <a:ln>
                            <a:noFill/>
                          </a:ln>
                          <a:effectLst/>
                        </a:rPr>
                        <a:t>/</a:t>
                      </a:r>
                      <a:r>
                        <a:rPr lang="en-US" sz="1200" b="0" dirty="0">
                          <a:ln>
                            <a:noFill/>
                          </a:ln>
                          <a:effectLst/>
                        </a:rPr>
                        <a:t>docroot paths in virtual host, httpd.conf and </a:t>
                      </a:r>
                      <a:r>
                        <a:rPr lang="en-US" sz="1200" b="0" dirty="0" smtClean="0">
                          <a:ln>
                            <a:noFill/>
                          </a:ln>
                          <a:effectLst/>
                        </a:rPr>
                        <a:t/>
                      </a:r>
                      <a:br>
                        <a:rPr lang="en-US" sz="1200" b="0" dirty="0" smtClean="0">
                          <a:ln>
                            <a:noFill/>
                          </a:ln>
                          <a:effectLst/>
                        </a:rPr>
                      </a:br>
                      <a:r>
                        <a:rPr lang="en-US" sz="1200" b="0" dirty="0" smtClean="0">
                          <a:ln>
                            <a:noFill/>
                          </a:ln>
                          <a:effectLst/>
                        </a:rPr>
                        <a:t>dispatcher.any </a:t>
                      </a:r>
                      <a:r>
                        <a:rPr lang="en-US" sz="1200" b="0" dirty="0">
                          <a:ln>
                            <a:noFill/>
                          </a:ln>
                          <a:effectLst/>
                        </a:rPr>
                        <a:t>file respectively. Due to this </a:t>
                      </a:r>
                      <a:r>
                        <a:rPr lang="en-US" sz="1200" b="0" dirty="0" smtClean="0">
                          <a:ln>
                            <a:noFill/>
                          </a:ln>
                          <a:effectLst/>
                        </a:rPr>
                        <a:t>dispatcher </a:t>
                      </a:r>
                    </a:p>
                    <a:p>
                      <a:pPr marL="0" marR="0" algn="l">
                        <a:lnSpc>
                          <a:spcPct val="107000"/>
                        </a:lnSpc>
                        <a:spcBef>
                          <a:spcPts val="0"/>
                        </a:spcBef>
                        <a:spcAft>
                          <a:spcPts val="0"/>
                        </a:spcAft>
                      </a:pPr>
                      <a:r>
                        <a:rPr lang="en-US" sz="1200" b="0" dirty="0" smtClean="0">
                          <a:ln>
                            <a:noFill/>
                          </a:ln>
                          <a:effectLst/>
                        </a:rPr>
                        <a:t>was </a:t>
                      </a:r>
                      <a:r>
                        <a:rPr lang="en-US" sz="1200" b="0" dirty="0">
                          <a:ln>
                            <a:noFill/>
                          </a:ln>
                          <a:effectLst/>
                        </a:rPr>
                        <a:t>unable to cache pages.</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ln>
                            <a:noFill/>
                          </a:ln>
                          <a:effectLst/>
                        </a:rPr>
                        <a:t>To avoid this, DocumentRoot path in virtual host file, </a:t>
                      </a:r>
                      <a:r>
                        <a:rPr lang="en-US" sz="1200" dirty="0" smtClean="0">
                          <a:ln>
                            <a:noFill/>
                          </a:ln>
                          <a:effectLst/>
                        </a:rPr>
                        <a:t/>
                      </a:r>
                      <a:br>
                        <a:rPr lang="en-US" sz="1200" dirty="0" smtClean="0">
                          <a:ln>
                            <a:noFill/>
                          </a:ln>
                          <a:effectLst/>
                        </a:rPr>
                      </a:br>
                      <a:r>
                        <a:rPr lang="en-US" sz="1200" dirty="0" smtClean="0">
                          <a:ln>
                            <a:noFill/>
                          </a:ln>
                          <a:effectLst/>
                        </a:rPr>
                        <a:t>Directory </a:t>
                      </a:r>
                      <a:r>
                        <a:rPr lang="en-US" sz="1200" dirty="0">
                          <a:ln>
                            <a:noFill/>
                          </a:ln>
                          <a:effectLst/>
                        </a:rPr>
                        <a:t>path in httpd.conf file and /docroot </a:t>
                      </a:r>
                      <a:r>
                        <a:rPr lang="en-US" sz="1200" dirty="0" smtClean="0">
                          <a:ln>
                            <a:noFill/>
                          </a:ln>
                          <a:effectLst/>
                        </a:rPr>
                        <a:t>path in</a:t>
                      </a:r>
                      <a:br>
                        <a:rPr lang="en-US" sz="1200" dirty="0" smtClean="0">
                          <a:ln>
                            <a:noFill/>
                          </a:ln>
                          <a:effectLst/>
                        </a:rPr>
                      </a:br>
                      <a:r>
                        <a:rPr lang="en-US" sz="1200" dirty="0" smtClean="0">
                          <a:ln>
                            <a:noFill/>
                          </a:ln>
                          <a:effectLst/>
                        </a:rPr>
                        <a:t>dispatcher.any </a:t>
                      </a:r>
                      <a:r>
                        <a:rPr lang="en-US" sz="1200" dirty="0">
                          <a:ln>
                            <a:noFill/>
                          </a:ln>
                          <a:effectLst/>
                        </a:rPr>
                        <a:t>file must be same.</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r>
              <a:tr h="779356">
                <a:tc>
                  <a:txBody>
                    <a:bodyPr/>
                    <a:lstStyle/>
                    <a:p>
                      <a:pPr marL="0" marR="0" algn="l">
                        <a:lnSpc>
                          <a:spcPct val="107000"/>
                        </a:lnSpc>
                        <a:spcBef>
                          <a:spcPts val="0"/>
                        </a:spcBef>
                        <a:spcAft>
                          <a:spcPts val="0"/>
                        </a:spcAft>
                      </a:pPr>
                      <a:r>
                        <a:rPr lang="en-US" sz="1200" b="0" dirty="0">
                          <a:ln>
                            <a:noFill/>
                          </a:ln>
                          <a:effectLst/>
                        </a:rPr>
                        <a:t>We forgot to change DispatcherUseProcessedURL </a:t>
                      </a:r>
                      <a:r>
                        <a:rPr lang="en-US" sz="1200" b="0" dirty="0" smtClean="0">
                          <a:ln>
                            <a:noFill/>
                          </a:ln>
                          <a:effectLst/>
                        </a:rPr>
                        <a:t/>
                      </a:r>
                      <a:br>
                        <a:rPr lang="en-US" sz="1200" b="0" dirty="0" smtClean="0">
                          <a:ln>
                            <a:noFill/>
                          </a:ln>
                          <a:effectLst/>
                        </a:rPr>
                      </a:br>
                      <a:r>
                        <a:rPr lang="en-US" sz="1200" b="0" dirty="0" smtClean="0">
                          <a:ln>
                            <a:noFill/>
                          </a:ln>
                          <a:effectLst/>
                        </a:rPr>
                        <a:t>entry </a:t>
                      </a:r>
                      <a:r>
                        <a:rPr lang="en-US" sz="1200" b="0" dirty="0">
                          <a:ln>
                            <a:noFill/>
                          </a:ln>
                          <a:effectLst/>
                        </a:rPr>
                        <a:t>from 0 to 1 inside httpd.conf file. Due to this </a:t>
                      </a:r>
                      <a:r>
                        <a:rPr lang="en-US" sz="1200" b="0" dirty="0" smtClean="0">
                          <a:ln>
                            <a:noFill/>
                          </a:ln>
                          <a:effectLst/>
                        </a:rPr>
                        <a:t>our</a:t>
                      </a:r>
                      <a:br>
                        <a:rPr lang="en-US" sz="1200" b="0" dirty="0" smtClean="0">
                          <a:ln>
                            <a:noFill/>
                          </a:ln>
                          <a:effectLst/>
                        </a:rPr>
                      </a:br>
                      <a:r>
                        <a:rPr lang="en-US" sz="1200" b="0" dirty="0" smtClean="0">
                          <a:ln>
                            <a:noFill/>
                          </a:ln>
                          <a:effectLst/>
                        </a:rPr>
                        <a:t>rewrite </a:t>
                      </a:r>
                      <a:r>
                        <a:rPr lang="en-US" sz="1200" b="0" dirty="0">
                          <a:ln>
                            <a:noFill/>
                          </a:ln>
                          <a:effectLst/>
                        </a:rPr>
                        <a:t>rule was not working.</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ln>
                            <a:noFill/>
                          </a:ln>
                          <a:effectLst/>
                        </a:rPr>
                        <a:t>Simple change DispatcherUseProcessedURL entry to </a:t>
                      </a:r>
                      <a:r>
                        <a:rPr lang="en-US" sz="1200" dirty="0" smtClean="0">
                          <a:ln>
                            <a:noFill/>
                          </a:ln>
                          <a:effectLst/>
                        </a:rPr>
                        <a:t/>
                      </a:r>
                      <a:br>
                        <a:rPr lang="en-US" sz="1200" dirty="0" smtClean="0">
                          <a:ln>
                            <a:noFill/>
                          </a:ln>
                          <a:effectLst/>
                        </a:rPr>
                      </a:br>
                      <a:r>
                        <a:rPr lang="en-US" sz="1200" dirty="0" smtClean="0">
                          <a:ln>
                            <a:noFill/>
                          </a:ln>
                          <a:effectLst/>
                        </a:rPr>
                        <a:t>1 </a:t>
                      </a:r>
                      <a:r>
                        <a:rPr lang="en-US" sz="1200" dirty="0">
                          <a:ln>
                            <a:noFill/>
                          </a:ln>
                          <a:effectLst/>
                        </a:rPr>
                        <a:t>in order for rewrite rule to work.</a:t>
                      </a:r>
                      <a:endParaRPr lang="en-US" sz="1200" b="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3832" marR="53832" marT="0" marB="0" anchor="ctr">
                    <a:lnL w="12700" cap="flat" cmpd="sng" algn="ctr">
                      <a:solidFill>
                        <a:schemeClr val="tx2">
                          <a:lumMod val="95000"/>
                          <a:lumOff val="5000"/>
                        </a:schemeClr>
                      </a:solidFill>
                      <a:prstDash val="solid"/>
                      <a:round/>
                      <a:headEnd type="none" w="med" len="med"/>
                      <a:tailEnd type="none" w="med" len="med"/>
                    </a:lnL>
                    <a:lnR w="12700" cap="flat" cmpd="sng" algn="ctr">
                      <a:solidFill>
                        <a:schemeClr val="tx2">
                          <a:lumMod val="95000"/>
                          <a:lumOff val="5000"/>
                        </a:schemeClr>
                      </a:solidFill>
                      <a:prstDash val="solid"/>
                      <a:round/>
                      <a:headEnd type="none" w="med" len="med"/>
                      <a:tailEnd type="none" w="med" len="med"/>
                    </a:lnR>
                    <a:lnT w="12700" cap="flat" cmpd="sng" algn="ctr">
                      <a:solidFill>
                        <a:schemeClr val="tx2">
                          <a:lumMod val="95000"/>
                          <a:lumOff val="5000"/>
                        </a:schemeClr>
                      </a:solidFill>
                      <a:prstDash val="solid"/>
                      <a:round/>
                      <a:headEnd type="none" w="med" len="med"/>
                      <a:tailEnd type="none" w="med" len="med"/>
                    </a:lnT>
                    <a:lnB w="12700" cap="flat" cmpd="sng" algn="ctr">
                      <a:solidFill>
                        <a:schemeClr val="tx2">
                          <a:lumMod val="95000"/>
                          <a:lumOff val="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957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sz="quarter" idx="12"/>
          </p:nvPr>
        </p:nvSpPr>
        <p:spPr>
          <a:xfrm>
            <a:off x="282269" y="3162300"/>
            <a:ext cx="8431821" cy="714375"/>
          </a:xfrm>
        </p:spPr>
        <p:txBody>
          <a:bodyPr/>
          <a:lstStyle/>
          <a:p>
            <a:pPr marL="0" indent="0" algn="ctr">
              <a:buNone/>
            </a:pPr>
            <a:r>
              <a:rPr lang="en-US" sz="4000" b="1" dirty="0" smtClean="0"/>
              <a:t>Demo</a:t>
            </a:r>
            <a:endParaRPr lang="en-US" sz="4000" b="1" dirty="0"/>
          </a:p>
        </p:txBody>
      </p:sp>
    </p:spTree>
    <p:extLst>
      <p:ext uri="{BB962C8B-B14F-4D97-AF65-F5344CB8AC3E}">
        <p14:creationId xmlns:p14="http://schemas.microsoft.com/office/powerpoint/2010/main" val="409844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bg1"/>
                </a:solidFill>
              </a:rPr>
              <a:t>Objectives</a:t>
            </a:r>
            <a:endParaRPr lang="en-US" dirty="0">
              <a:solidFill>
                <a:schemeClr val="bg1"/>
              </a:solidFill>
            </a:endParaRPr>
          </a:p>
        </p:txBody>
      </p:sp>
      <p:sp>
        <p:nvSpPr>
          <p:cNvPr id="9" name="TextBox 8"/>
          <p:cNvSpPr txBox="1"/>
          <p:nvPr/>
        </p:nvSpPr>
        <p:spPr>
          <a:xfrm>
            <a:off x="393700" y="1375620"/>
            <a:ext cx="7656791" cy="3877985"/>
          </a:xfrm>
          <a:prstGeom prst="rect">
            <a:avLst/>
          </a:prstGeom>
          <a:noFill/>
        </p:spPr>
        <p:txBody>
          <a:bodyPr wrap="square" rtlCol="0">
            <a:spAutoFit/>
          </a:bodyPr>
          <a:lstStyle/>
          <a:p>
            <a:pPr marL="285750" indent="-285750">
              <a:buFont typeface="Arial" panose="020B0604020202020204" pitchFamily="34" charset="0"/>
              <a:buChar char="•"/>
            </a:pPr>
            <a:endParaRPr lang="en-US" sz="1400" b="1" dirty="0" smtClean="0">
              <a:cs typeface="Arial" panose="020B0604020202020204" pitchFamily="34" charset="0"/>
            </a:endParaRPr>
          </a:p>
          <a:p>
            <a:pPr marL="285750" indent="-285750">
              <a:buFont typeface="Wingdings" panose="05000000000000000000" pitchFamily="2" charset="2"/>
              <a:buChar char="Ø"/>
            </a:pPr>
            <a:r>
              <a:rPr lang="en-US" sz="1400" dirty="0" smtClean="0">
                <a:latin typeface="Arial" pitchFamily="34" charset="0"/>
                <a:cs typeface="Arial" pitchFamily="34" charset="0"/>
              </a:rPr>
              <a:t>To make </a:t>
            </a:r>
            <a:r>
              <a:rPr lang="en-US" sz="1400" dirty="0">
                <a:latin typeface="Arial" pitchFamily="34" charset="0"/>
                <a:cs typeface="Arial" pitchFamily="34" charset="0"/>
              </a:rPr>
              <a:t>Developers, Team Leads, and Architects familiar with the real time environment of AEM Dispatcher with end to end setup.</a:t>
            </a:r>
          </a:p>
          <a:p>
            <a:endParaRPr lang="en-US" sz="1400" dirty="0" smtClean="0">
              <a:latin typeface="Arial" pitchFamily="34" charset="0"/>
              <a:cs typeface="Arial" pitchFamily="34" charset="0"/>
            </a:endParaRPr>
          </a:p>
          <a:p>
            <a:pPr marL="285750" indent="-285750">
              <a:buFont typeface="Wingdings" panose="05000000000000000000" pitchFamily="2" charset="2"/>
              <a:buChar char="Ø"/>
            </a:pPr>
            <a:r>
              <a:rPr lang="en-US" sz="1400" dirty="0" smtClean="0">
                <a:latin typeface="Arial" pitchFamily="34" charset="0"/>
                <a:cs typeface="Arial" pitchFamily="34" charset="0"/>
              </a:rPr>
              <a:t>To provide </a:t>
            </a:r>
            <a:r>
              <a:rPr lang="en-US" sz="1400" dirty="0">
                <a:latin typeface="Arial" pitchFamily="34" charset="0"/>
                <a:cs typeface="Arial" pitchFamily="34" charset="0"/>
              </a:rPr>
              <a:t>the list of steps to setup the dispatcher from scratch on their local </a:t>
            </a:r>
            <a:r>
              <a:rPr lang="en-US" sz="1400" dirty="0" smtClean="0">
                <a:latin typeface="Arial" pitchFamily="34" charset="0"/>
                <a:cs typeface="Arial" pitchFamily="34" charset="0"/>
              </a:rPr>
              <a:t>machine.</a:t>
            </a:r>
          </a:p>
          <a:p>
            <a:pPr marL="285750" indent="-285750">
              <a:buFont typeface="Wingdings" panose="05000000000000000000" pitchFamily="2" charset="2"/>
              <a:buChar char="Ø"/>
            </a:pPr>
            <a:endParaRPr lang="en-US" sz="1400" dirty="0">
              <a:latin typeface="Arial" pitchFamily="34" charset="0"/>
              <a:cs typeface="Arial" pitchFamily="34" charset="0"/>
            </a:endParaRPr>
          </a:p>
          <a:p>
            <a:pPr marL="285750" indent="-285750">
              <a:buFont typeface="Wingdings" panose="05000000000000000000" pitchFamily="2" charset="2"/>
              <a:buChar char="Ø"/>
            </a:pPr>
            <a:r>
              <a:rPr lang="en-US" sz="1400" dirty="0" smtClean="0">
                <a:latin typeface="Arial" pitchFamily="34" charset="0"/>
                <a:cs typeface="Arial" pitchFamily="34" charset="0"/>
              </a:rPr>
              <a:t> To make </a:t>
            </a:r>
            <a:r>
              <a:rPr lang="en-US" sz="1400" dirty="0">
                <a:latin typeface="Arial" pitchFamily="34" charset="0"/>
                <a:cs typeface="Arial" pitchFamily="34" charset="0"/>
              </a:rPr>
              <a:t>intended audience </a:t>
            </a:r>
            <a:r>
              <a:rPr lang="en-US" sz="1400" dirty="0" smtClean="0">
                <a:latin typeface="Arial" pitchFamily="34" charset="0"/>
                <a:cs typeface="Arial" pitchFamily="34" charset="0"/>
              </a:rPr>
              <a:t>aware of the </a:t>
            </a:r>
            <a:r>
              <a:rPr lang="en-US" sz="1400" dirty="0">
                <a:latin typeface="Arial" pitchFamily="34" charset="0"/>
                <a:cs typeface="Arial" pitchFamily="34" charset="0"/>
              </a:rPr>
              <a:t>issues that might appear on </a:t>
            </a:r>
            <a:r>
              <a:rPr lang="en-US" sz="1400" dirty="0" smtClean="0">
                <a:latin typeface="Arial" pitchFamily="34" charset="0"/>
                <a:cs typeface="Arial" pitchFamily="34" charset="0"/>
              </a:rPr>
              <a:t>production environments while setting up a dispatcher.</a:t>
            </a:r>
            <a:r>
              <a:rPr lang="en-US" sz="1400" dirty="0">
                <a:latin typeface="Arial" pitchFamily="34" charset="0"/>
                <a:cs typeface="Arial" pitchFamily="34" charset="0"/>
              </a:rPr>
              <a:t/>
            </a:r>
            <a:br>
              <a:rPr lang="en-US" sz="1400" dirty="0">
                <a:latin typeface="Arial" pitchFamily="34" charset="0"/>
                <a:cs typeface="Arial" pitchFamily="34" charset="0"/>
              </a:rPr>
            </a:br>
            <a:endParaRPr lang="en-US" sz="1400" dirty="0">
              <a:latin typeface="Arial" pitchFamily="34" charset="0"/>
              <a:cs typeface="Arial" pitchFamily="34" charset="0"/>
            </a:endParaRPr>
          </a:p>
          <a:p>
            <a:pPr marL="285750" indent="-285750">
              <a:buFont typeface="Wingdings" panose="05000000000000000000" pitchFamily="2" charset="2"/>
              <a:buChar char="Ø"/>
            </a:pPr>
            <a:r>
              <a:rPr lang="en-US" sz="1400" dirty="0" smtClean="0">
                <a:latin typeface="Arial" pitchFamily="34" charset="0"/>
                <a:cs typeface="Arial" pitchFamily="34" charset="0"/>
              </a:rPr>
              <a:t>Dispatcher communication with AEM publish instance. </a:t>
            </a:r>
            <a:r>
              <a:rPr lang="en-US" sz="1400" dirty="0">
                <a:latin typeface="Arial" pitchFamily="34" charset="0"/>
                <a:cs typeface="Arial" pitchFamily="34" charset="0"/>
              </a:rPr>
              <a:t/>
            </a:r>
            <a:br>
              <a:rPr lang="en-US" sz="1400" dirty="0">
                <a:latin typeface="Arial" pitchFamily="34" charset="0"/>
                <a:cs typeface="Arial" pitchFamily="34" charset="0"/>
              </a:rPr>
            </a:br>
            <a:endParaRPr lang="en-US" sz="1400" dirty="0">
              <a:latin typeface="Arial" pitchFamily="34" charset="0"/>
              <a:cs typeface="Arial" pitchFamily="34" charset="0"/>
            </a:endParaRPr>
          </a:p>
          <a:p>
            <a:pPr marL="285750" indent="-285750">
              <a:buFont typeface="Wingdings" panose="05000000000000000000" pitchFamily="2" charset="2"/>
              <a:buChar char="Ø"/>
            </a:pPr>
            <a:r>
              <a:rPr lang="en-US" sz="1400" dirty="0" smtClean="0">
                <a:latin typeface="Arial" pitchFamily="34" charset="0"/>
                <a:cs typeface="Arial" pitchFamily="34" charset="0"/>
              </a:rPr>
              <a:t>To </a:t>
            </a:r>
            <a:r>
              <a:rPr lang="en-US" sz="1400" dirty="0">
                <a:latin typeface="Arial" pitchFamily="34" charset="0"/>
                <a:cs typeface="Arial" pitchFamily="34" charset="0"/>
              </a:rPr>
              <a:t>rewrite rules and to cache the pages requested by users at </a:t>
            </a:r>
            <a:r>
              <a:rPr lang="en-US" sz="1400" dirty="0" smtClean="0">
                <a:latin typeface="Arial" pitchFamily="34" charset="0"/>
                <a:cs typeface="Arial" pitchFamily="34" charset="0"/>
              </a:rPr>
              <a:t>the specified location.</a:t>
            </a:r>
          </a:p>
          <a:p>
            <a:pPr marL="285750" indent="-285750">
              <a:buFont typeface="Wingdings" panose="05000000000000000000" pitchFamily="2" charset="2"/>
              <a:buChar char="Ø"/>
            </a:pPr>
            <a:endParaRPr lang="en-US" sz="1400" dirty="0">
              <a:latin typeface="Arial" pitchFamily="34" charset="0"/>
              <a:cs typeface="Arial" pitchFamily="34" charset="0"/>
            </a:endParaRPr>
          </a:p>
          <a:p>
            <a:pPr marL="285750" indent="-285750">
              <a:buFont typeface="Wingdings" panose="05000000000000000000" pitchFamily="2" charset="2"/>
              <a:buChar char="Ø"/>
            </a:pPr>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b="1" spc="300" dirty="0" smtClean="0">
              <a:latin typeface="Arial" panose="020B0604020202020204" pitchFamily="34" charset="0"/>
              <a:cs typeface="Arial" panose="020B0604020202020204" pitchFamily="34" charset="0"/>
            </a:endParaRPr>
          </a:p>
          <a:p>
            <a:endParaRPr lang="en-US" spc="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47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4" name="Rectangle 3"/>
          <p:cNvSpPr/>
          <p:nvPr/>
        </p:nvSpPr>
        <p:spPr>
          <a:xfrm>
            <a:off x="352779" y="1408293"/>
            <a:ext cx="8301027" cy="2616101"/>
          </a:xfrm>
          <a:prstGeom prst="rect">
            <a:avLst/>
          </a:prstGeom>
        </p:spPr>
        <p:txBody>
          <a:bodyPr wrap="square">
            <a:spAutoFit/>
          </a:bodyPr>
          <a:lstStyle/>
          <a:p>
            <a:pPr marL="285750" indent="-285750">
              <a:buFont typeface="Wingdings" panose="05000000000000000000" pitchFamily="2" charset="2"/>
              <a:buChar char="Ø"/>
            </a:pPr>
            <a:r>
              <a:rPr lang="en-US" sz="1600" dirty="0">
                <a:hlinkClick r:id="rId3"/>
              </a:rPr>
              <a:t>https://</a:t>
            </a:r>
            <a:r>
              <a:rPr lang="en-US" sz="1600" dirty="0" smtClean="0">
                <a:hlinkClick r:id="rId3"/>
              </a:rPr>
              <a:t>docs.adobe.com/docs/en/dispatcher/disp-install.html</a:t>
            </a:r>
            <a:endParaRPr lang="en-US" sz="1600" dirty="0" smtClean="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u="sng" dirty="0">
                <a:solidFill>
                  <a:schemeClr val="tx1">
                    <a:lumMod val="65000"/>
                    <a:lumOff val="35000"/>
                  </a:schemeClr>
                </a:solidFill>
              </a:rPr>
              <a:t>https://</a:t>
            </a:r>
            <a:r>
              <a:rPr lang="en-US" sz="1600" u="sng" dirty="0" smtClean="0">
                <a:solidFill>
                  <a:schemeClr val="tx1">
                    <a:lumMod val="65000"/>
                    <a:lumOff val="35000"/>
                  </a:schemeClr>
                </a:solidFill>
              </a:rPr>
              <a:t>access.redhat.com/documentation/en-US/Red_Hat_Enterprise_Linux/3/html/Reference_Guide/s1-apache-config.html</a:t>
            </a:r>
            <a:endParaRPr lang="en-US" sz="1600" u="sng" dirty="0">
              <a:solidFill>
                <a:schemeClr val="tx1">
                  <a:lumMod val="65000"/>
                  <a:lumOff val="35000"/>
                </a:schemeClr>
              </a:solidFill>
            </a:endParaRPr>
          </a:p>
          <a:p>
            <a:endParaRPr lang="en-US" sz="1600" dirty="0" smtClean="0"/>
          </a:p>
          <a:p>
            <a:endParaRPr lang="en-US" sz="1400" dirty="0" smtClean="0"/>
          </a:p>
          <a:p>
            <a:endParaRPr lang="en-US" sz="1400" dirty="0" smtClean="0"/>
          </a:p>
          <a:p>
            <a:endParaRPr lang="en-US" sz="1400" dirty="0" smtClean="0"/>
          </a:p>
          <a:p>
            <a:r>
              <a:rPr lang="en-US" sz="1400" dirty="0" smtClean="0"/>
              <a:t/>
            </a:r>
            <a:br>
              <a:rPr lang="en-US" sz="1400" dirty="0" smtClean="0"/>
            </a:br>
            <a:endParaRPr lang="en-US" sz="1400" dirty="0" smtClean="0"/>
          </a:p>
          <a:p>
            <a:pPr marL="742950" lvl="1" indent="-285750">
              <a:buFont typeface="Wingdings" panose="05000000000000000000" pitchFamily="2" charset="2"/>
              <a:buChar char="§"/>
            </a:pPr>
            <a:endParaRPr lang="en-US" sz="1400" dirty="0" smtClean="0"/>
          </a:p>
        </p:txBody>
      </p:sp>
    </p:spTree>
    <p:extLst>
      <p:ext uri="{BB962C8B-B14F-4D97-AF65-F5344CB8AC3E}">
        <p14:creationId xmlns:p14="http://schemas.microsoft.com/office/powerpoint/2010/main" val="9548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56241" y="2833985"/>
            <a:ext cx="4288675"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6040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214064"/>
            <a:ext cx="2066925" cy="3130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2"/>
          </p:nvPr>
        </p:nvSpPr>
        <p:spPr>
          <a:xfrm>
            <a:off x="420159" y="1312744"/>
            <a:ext cx="8504766" cy="5243510"/>
          </a:xfrm>
        </p:spPr>
        <p:txBody>
          <a:bodyPr>
            <a:normAutofit/>
          </a:bodyPr>
          <a:lstStyle/>
          <a:p>
            <a:r>
              <a:rPr lang="en-US" sz="2400" dirty="0" smtClean="0"/>
              <a:t>Introduction </a:t>
            </a:r>
            <a:r>
              <a:rPr lang="en-US" sz="2400" dirty="0"/>
              <a:t>to </a:t>
            </a:r>
            <a:r>
              <a:rPr lang="en-US" sz="2400" dirty="0" smtClean="0"/>
              <a:t>Dispatcher</a:t>
            </a:r>
          </a:p>
          <a:p>
            <a:r>
              <a:rPr lang="en-US" sz="2400" dirty="0" smtClean="0"/>
              <a:t>Benefits</a:t>
            </a:r>
          </a:p>
          <a:p>
            <a:r>
              <a:rPr lang="en-US" sz="2400" dirty="0" smtClean="0"/>
              <a:t>Installable Required</a:t>
            </a:r>
            <a:endParaRPr lang="en-US" sz="2400" dirty="0"/>
          </a:p>
          <a:p>
            <a:r>
              <a:rPr lang="en-US" sz="2400" dirty="0"/>
              <a:t>Dispatcher </a:t>
            </a:r>
            <a:r>
              <a:rPr lang="en-US" sz="2400" dirty="0" smtClean="0"/>
              <a:t>Configuration</a:t>
            </a:r>
          </a:p>
          <a:p>
            <a:r>
              <a:rPr lang="en-US" sz="2400" dirty="0"/>
              <a:t>Dispatcher </a:t>
            </a:r>
            <a:r>
              <a:rPr lang="en-US" sz="2400" dirty="0" smtClean="0"/>
              <a:t>Configuration With Rewrite Rules</a:t>
            </a:r>
            <a:endParaRPr lang="en-US" sz="2400" dirty="0"/>
          </a:p>
          <a:p>
            <a:r>
              <a:rPr lang="en-US" sz="2400" dirty="0"/>
              <a:t>Challenges and </a:t>
            </a:r>
            <a:r>
              <a:rPr lang="en-US" sz="2400" dirty="0" smtClean="0"/>
              <a:t>Solutions</a:t>
            </a:r>
          </a:p>
          <a:p>
            <a:r>
              <a:rPr lang="en-US" sz="2400" dirty="0" smtClean="0"/>
              <a:t>Demo</a:t>
            </a:r>
            <a:endParaRPr lang="en-US" sz="2400" dirty="0"/>
          </a:p>
          <a:p>
            <a:r>
              <a:rPr lang="en-US" sz="2400" dirty="0" smtClean="0"/>
              <a:t>References</a:t>
            </a:r>
            <a:endParaRPr lang="en-US" sz="2400" dirty="0"/>
          </a:p>
        </p:txBody>
      </p:sp>
      <p:sp>
        <p:nvSpPr>
          <p:cNvPr id="3" name="Title 2"/>
          <p:cNvSpPr>
            <a:spLocks noGrp="1"/>
          </p:cNvSpPr>
          <p:nvPr>
            <p:ph type="title"/>
          </p:nvPr>
        </p:nvSpPr>
        <p:spPr/>
        <p:txBody>
          <a:bodyPr/>
          <a:lstStyle/>
          <a:p>
            <a:r>
              <a:rPr lang="en-US" dirty="0" smtClean="0">
                <a:solidFill>
                  <a:schemeClr val="bg1"/>
                </a:solidFill>
              </a:rPr>
              <a:t>Table of Contents</a:t>
            </a:r>
            <a:endParaRPr lang="en-US" dirty="0">
              <a:solidFill>
                <a:schemeClr val="bg1"/>
              </a:solidFill>
            </a:endParaRPr>
          </a:p>
        </p:txBody>
      </p:sp>
    </p:spTree>
    <p:extLst>
      <p:ext uri="{BB962C8B-B14F-4D97-AF65-F5344CB8AC3E}">
        <p14:creationId xmlns:p14="http://schemas.microsoft.com/office/powerpoint/2010/main" val="69816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52779" y="1310327"/>
            <a:ext cx="8097472" cy="5363850"/>
          </a:xfrm>
        </p:spPr>
        <p:txBody>
          <a:bodyPr>
            <a:normAutofit fontScale="85000" lnSpcReduction="20000"/>
          </a:bodyPr>
          <a:lstStyle/>
          <a:p>
            <a:pPr marL="0" indent="0">
              <a:buNone/>
            </a:pPr>
            <a:r>
              <a:rPr lang="en-US" sz="1600" dirty="0"/>
              <a:t>Dispatcher is Adobe Experience Manager's caching and/or load balancing tool. Using AEM's Dispatcher also helps to protect </a:t>
            </a:r>
            <a:r>
              <a:rPr lang="en-US" sz="1600" dirty="0" smtClean="0"/>
              <a:t>your AEM server from attack. </a:t>
            </a:r>
            <a:r>
              <a:rPr lang="en-US" sz="1600" dirty="0"/>
              <a:t>This </a:t>
            </a:r>
            <a:r>
              <a:rPr lang="en-US" sz="1600" dirty="0" smtClean="0"/>
              <a:t>session highlights </a:t>
            </a:r>
            <a:r>
              <a:rPr lang="en-US" sz="1600" dirty="0"/>
              <a:t>on how to configure dispatcher to work on AEM based projects</a:t>
            </a:r>
            <a:r>
              <a:rPr lang="en-US" sz="1600" dirty="0" smtClean="0"/>
              <a:t>.</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This </a:t>
            </a:r>
            <a:r>
              <a:rPr lang="en-US" sz="1600" dirty="0"/>
              <a:t>diagram describes the flow of communication between different instances </a:t>
            </a:r>
            <a:r>
              <a:rPr lang="en-US" sz="1600" dirty="0" smtClean="0"/>
              <a:t>(</a:t>
            </a:r>
            <a:r>
              <a:rPr lang="en-US" sz="1400" b="1" dirty="0">
                <a:latin typeface="+mn-lt"/>
                <a:cs typeface="+mn-cs"/>
              </a:rPr>
              <a:t>Author</a:t>
            </a:r>
            <a:r>
              <a:rPr lang="en-US" sz="1600" b="1" dirty="0"/>
              <a:t> </a:t>
            </a:r>
            <a:r>
              <a:rPr lang="en-US" sz="1600" dirty="0"/>
              <a:t>and</a:t>
            </a:r>
            <a:r>
              <a:rPr lang="en-US" sz="1600" b="1" dirty="0"/>
              <a:t> </a:t>
            </a:r>
            <a:r>
              <a:rPr lang="en-US" sz="1400" b="1" dirty="0">
                <a:latin typeface="+mn-lt"/>
                <a:cs typeface="+mn-cs"/>
              </a:rPr>
              <a:t>Publish</a:t>
            </a:r>
            <a:r>
              <a:rPr lang="en-US" sz="1600" b="1" dirty="0"/>
              <a:t>)</a:t>
            </a:r>
            <a:r>
              <a:rPr lang="en-US" sz="1600" dirty="0"/>
              <a:t> of AEM and </a:t>
            </a:r>
            <a:r>
              <a:rPr lang="en-US" sz="1400" b="1" dirty="0">
                <a:latin typeface="+mn-lt"/>
                <a:cs typeface="+mn-cs"/>
              </a:rPr>
              <a:t>Dispatcher</a:t>
            </a:r>
            <a:r>
              <a:rPr lang="en-US" sz="1600" dirty="0"/>
              <a:t>.</a:t>
            </a:r>
          </a:p>
          <a:p>
            <a:pPr>
              <a:buFont typeface="Wingdings" panose="05000000000000000000" pitchFamily="2" charset="2"/>
              <a:buChar char="Ø"/>
            </a:pPr>
            <a:r>
              <a:rPr lang="en-US" sz="1600" dirty="0"/>
              <a:t>The author environment is used for adding, deleting and editing pages of the website. When a page is ready to go live, it is </a:t>
            </a:r>
            <a:r>
              <a:rPr lang="en-US" sz="1400" b="1" dirty="0">
                <a:latin typeface="+mn-lt"/>
                <a:cs typeface="+mn-cs"/>
              </a:rPr>
              <a:t>activated</a:t>
            </a:r>
            <a:r>
              <a:rPr lang="en-US" sz="1600" dirty="0"/>
              <a:t>, causing the system to </a:t>
            </a:r>
            <a:r>
              <a:rPr lang="en-US" sz="1400" b="1" dirty="0">
                <a:latin typeface="+mn-lt"/>
                <a:cs typeface="+mn-cs"/>
              </a:rPr>
              <a:t>replicate</a:t>
            </a:r>
            <a:r>
              <a:rPr lang="en-US" sz="1600" dirty="0"/>
              <a:t> the page to the publish environment from where it is served to the viewing audience.</a:t>
            </a:r>
          </a:p>
          <a:p>
            <a:pPr>
              <a:buFont typeface="Wingdings" panose="05000000000000000000" pitchFamily="2" charset="2"/>
              <a:buChar char="Ø"/>
            </a:pPr>
            <a:r>
              <a:rPr lang="en-US" sz="1600" dirty="0"/>
              <a:t>In the simplest case, the author environment consists of a single AEM instance running on a single server machine and </a:t>
            </a:r>
            <a:r>
              <a:rPr lang="en-US" sz="1600" dirty="0" smtClean="0"/>
              <a:t>several publish instance running </a:t>
            </a:r>
            <a:r>
              <a:rPr lang="en-US" sz="1600" dirty="0"/>
              <a:t>on another </a:t>
            </a:r>
            <a:r>
              <a:rPr lang="en-US" sz="1600" dirty="0" smtClean="0"/>
              <a:t>machines. </a:t>
            </a:r>
            <a:r>
              <a:rPr lang="en-US" sz="1600" dirty="0"/>
              <a:t>In addition, a </a:t>
            </a:r>
            <a:r>
              <a:rPr lang="en-US" sz="1400" b="1" dirty="0">
                <a:latin typeface="+mn-lt"/>
                <a:cs typeface="+mn-cs"/>
              </a:rPr>
              <a:t>Dispatcher</a:t>
            </a:r>
            <a:r>
              <a:rPr lang="en-US" sz="1600" dirty="0"/>
              <a:t> is usually installed between the publish server and the web for caching.</a:t>
            </a:r>
          </a:p>
          <a:p>
            <a:pPr marL="0" indent="0">
              <a:buNone/>
            </a:pPr>
            <a:endParaRPr lang="en-US" sz="2000" b="1" dirty="0"/>
          </a:p>
          <a:p>
            <a:endParaRPr lang="en-US" sz="2000" dirty="0"/>
          </a:p>
        </p:txBody>
      </p:sp>
      <p:sp>
        <p:nvSpPr>
          <p:cNvPr id="3" name="Title 2"/>
          <p:cNvSpPr>
            <a:spLocks noGrp="1"/>
          </p:cNvSpPr>
          <p:nvPr>
            <p:ph type="title"/>
          </p:nvPr>
        </p:nvSpPr>
        <p:spPr/>
        <p:txBody>
          <a:bodyPr/>
          <a:lstStyle/>
          <a:p>
            <a:r>
              <a:rPr lang="en-US" dirty="0" smtClean="0">
                <a:solidFill>
                  <a:schemeClr val="bg1"/>
                </a:solidFill>
              </a:rPr>
              <a:t>Introduction </a:t>
            </a:r>
            <a:r>
              <a:rPr lang="en-US" dirty="0">
                <a:solidFill>
                  <a:schemeClr val="bg1"/>
                </a:solidFill>
              </a:rPr>
              <a:t>to </a:t>
            </a:r>
            <a:r>
              <a:rPr lang="en-US" dirty="0" smtClean="0">
                <a:solidFill>
                  <a:schemeClr val="bg1"/>
                </a:solidFill>
              </a:rPr>
              <a:t>Dispatcher</a:t>
            </a:r>
            <a:r>
              <a:rPr lang="en-US" dirty="0" smtClean="0"/>
              <a:t>	</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Flowchart: Process 13"/>
          <p:cNvSpPr/>
          <p:nvPr/>
        </p:nvSpPr>
        <p:spPr>
          <a:xfrm>
            <a:off x="519425" y="2210812"/>
            <a:ext cx="1218509" cy="549839"/>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66AA44"/>
              </a:solidFill>
            </a:endParaRPr>
          </a:p>
          <a:p>
            <a:pPr algn="ctr"/>
            <a:r>
              <a:rPr lang="en-US" sz="1400" dirty="0" smtClean="0">
                <a:solidFill>
                  <a:srgbClr val="66AA44"/>
                </a:solidFill>
              </a:rPr>
              <a:t>Author</a:t>
            </a:r>
            <a:endParaRPr lang="en-US" sz="1400" dirty="0">
              <a:solidFill>
                <a:srgbClr val="66AA44"/>
              </a:solidFill>
            </a:endParaRPr>
          </a:p>
          <a:p>
            <a:pPr algn="ctr"/>
            <a:endParaRPr lang="en-US" sz="1400" dirty="0"/>
          </a:p>
        </p:txBody>
      </p:sp>
      <p:sp>
        <p:nvSpPr>
          <p:cNvPr id="15" name="Flowchart: Process 14"/>
          <p:cNvSpPr/>
          <p:nvPr/>
        </p:nvSpPr>
        <p:spPr>
          <a:xfrm>
            <a:off x="2721616" y="2189846"/>
            <a:ext cx="1218509" cy="549839"/>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66AA44"/>
              </a:solidFill>
            </a:endParaRPr>
          </a:p>
          <a:p>
            <a:pPr algn="ctr"/>
            <a:r>
              <a:rPr lang="en-US" sz="1400" dirty="0">
                <a:solidFill>
                  <a:srgbClr val="66AA44"/>
                </a:solidFill>
              </a:rPr>
              <a:t>Publish</a:t>
            </a:r>
          </a:p>
          <a:p>
            <a:pPr algn="ctr"/>
            <a:endParaRPr lang="en-US" sz="1400" dirty="0"/>
          </a:p>
        </p:txBody>
      </p:sp>
      <p:sp>
        <p:nvSpPr>
          <p:cNvPr id="16" name="Flowchart: Process 15"/>
          <p:cNvSpPr/>
          <p:nvPr/>
        </p:nvSpPr>
        <p:spPr>
          <a:xfrm>
            <a:off x="4736428" y="2191368"/>
            <a:ext cx="1218509" cy="549839"/>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66AA44"/>
              </a:solidFill>
            </a:endParaRPr>
          </a:p>
          <a:p>
            <a:pPr algn="ctr"/>
            <a:endParaRPr lang="en-US" sz="1400" dirty="0" smtClean="0">
              <a:solidFill>
                <a:srgbClr val="66AA44"/>
              </a:solidFill>
            </a:endParaRPr>
          </a:p>
          <a:p>
            <a:pPr algn="ctr"/>
            <a:r>
              <a:rPr lang="en-US" sz="1400" dirty="0" smtClean="0">
                <a:solidFill>
                  <a:srgbClr val="66AA44"/>
                </a:solidFill>
              </a:rPr>
              <a:t>Dispatcher</a:t>
            </a:r>
            <a:endParaRPr lang="en-US" sz="1400" dirty="0">
              <a:solidFill>
                <a:srgbClr val="66AA44"/>
              </a:solidFill>
            </a:endParaRPr>
          </a:p>
          <a:p>
            <a:pPr algn="ctr"/>
            <a:endParaRPr lang="en-US" sz="1400" dirty="0">
              <a:solidFill>
                <a:srgbClr val="66AA44"/>
              </a:solidFill>
            </a:endParaRPr>
          </a:p>
          <a:p>
            <a:pPr algn="ctr"/>
            <a:endParaRPr lang="en-US" sz="1400" dirty="0"/>
          </a:p>
        </p:txBody>
      </p:sp>
      <p:sp>
        <p:nvSpPr>
          <p:cNvPr id="17" name="Flowchart: Process 16"/>
          <p:cNvSpPr/>
          <p:nvPr/>
        </p:nvSpPr>
        <p:spPr>
          <a:xfrm>
            <a:off x="6946043" y="3428692"/>
            <a:ext cx="1218509" cy="549839"/>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66AA44"/>
              </a:solidFill>
            </a:endParaRPr>
          </a:p>
          <a:p>
            <a:pPr algn="ctr"/>
            <a:r>
              <a:rPr lang="en-US" sz="1400" dirty="0" smtClean="0">
                <a:solidFill>
                  <a:srgbClr val="66AA44"/>
                </a:solidFill>
              </a:rPr>
              <a:t>User</a:t>
            </a:r>
            <a:endParaRPr lang="en-US" sz="1400" dirty="0">
              <a:solidFill>
                <a:srgbClr val="66AA44"/>
              </a:solidFill>
            </a:endParaRPr>
          </a:p>
          <a:p>
            <a:pPr algn="ctr"/>
            <a:endParaRPr lang="en-US" sz="1400" dirty="0"/>
          </a:p>
        </p:txBody>
      </p:sp>
      <p:sp>
        <p:nvSpPr>
          <p:cNvPr id="18" name="Right Arrow 17"/>
          <p:cNvSpPr/>
          <p:nvPr/>
        </p:nvSpPr>
        <p:spPr>
          <a:xfrm>
            <a:off x="1762869" y="2331761"/>
            <a:ext cx="941262" cy="30794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66AA44"/>
                </a:solidFill>
              </a:rPr>
              <a:t>Replication</a:t>
            </a:r>
          </a:p>
        </p:txBody>
      </p:sp>
      <p:sp>
        <p:nvSpPr>
          <p:cNvPr id="20" name="Right Arrow 19"/>
          <p:cNvSpPr/>
          <p:nvPr/>
        </p:nvSpPr>
        <p:spPr>
          <a:xfrm>
            <a:off x="5970950" y="2252248"/>
            <a:ext cx="826986" cy="23894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p:cNvSpPr/>
          <p:nvPr/>
        </p:nvSpPr>
        <p:spPr>
          <a:xfrm>
            <a:off x="6817277" y="2093203"/>
            <a:ext cx="1374616" cy="850668"/>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66AA44"/>
                </a:solidFill>
              </a:rPr>
              <a:t>Internet</a:t>
            </a:r>
          </a:p>
        </p:txBody>
      </p:sp>
      <p:sp>
        <p:nvSpPr>
          <p:cNvPr id="22" name="Right Arrow 21"/>
          <p:cNvSpPr/>
          <p:nvPr/>
        </p:nvSpPr>
        <p:spPr>
          <a:xfrm rot="10800000">
            <a:off x="5944569" y="2468382"/>
            <a:ext cx="853589" cy="23894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rot="5400000">
            <a:off x="7059617" y="3068065"/>
            <a:ext cx="463601" cy="24099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Arrow 23"/>
          <p:cNvSpPr/>
          <p:nvPr/>
        </p:nvSpPr>
        <p:spPr>
          <a:xfrm rot="16200000">
            <a:off x="7391087" y="3068061"/>
            <a:ext cx="463602" cy="2409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Left-Right Arrow 24"/>
          <p:cNvSpPr/>
          <p:nvPr/>
        </p:nvSpPr>
        <p:spPr>
          <a:xfrm>
            <a:off x="3929759" y="2364255"/>
            <a:ext cx="786988" cy="24295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352779" y="1987148"/>
            <a:ext cx="8097472" cy="2094657"/>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100" dirty="0">
              <a:solidFill>
                <a:schemeClr val="tx1"/>
              </a:solidFill>
            </a:endParaRPr>
          </a:p>
        </p:txBody>
      </p:sp>
    </p:spTree>
    <p:extLst>
      <p:ext uri="{BB962C8B-B14F-4D97-AF65-F5344CB8AC3E}">
        <p14:creationId xmlns:p14="http://schemas.microsoft.com/office/powerpoint/2010/main" val="351944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bg1"/>
                </a:solidFill>
              </a:rPr>
              <a:t>Benefits of setting up Dispatcher locally</a:t>
            </a:r>
            <a:endParaRPr lang="en-US" dirty="0">
              <a:solidFill>
                <a:schemeClr val="bg1"/>
              </a:solidFill>
            </a:endParaRPr>
          </a:p>
        </p:txBody>
      </p:sp>
      <p:sp>
        <p:nvSpPr>
          <p:cNvPr id="9" name="TextBox 8"/>
          <p:cNvSpPr txBox="1"/>
          <p:nvPr/>
        </p:nvSpPr>
        <p:spPr>
          <a:xfrm>
            <a:off x="393700" y="1375620"/>
            <a:ext cx="7656791" cy="3539430"/>
          </a:xfrm>
          <a:prstGeom prst="rect">
            <a:avLst/>
          </a:prstGeom>
          <a:noFill/>
        </p:spPr>
        <p:txBody>
          <a:bodyPr wrap="square" rtlCol="0">
            <a:spAutoFit/>
          </a:bodyPr>
          <a:lstStyle/>
          <a:p>
            <a:pPr marL="285750" indent="-285750">
              <a:buFont typeface="Arial" panose="020B0604020202020204" pitchFamily="34" charset="0"/>
              <a:buChar char="•"/>
            </a:pPr>
            <a:endParaRPr lang="en-US" sz="1400" b="1" dirty="0" smtClean="0">
              <a:cs typeface="Arial" panose="020B0604020202020204" pitchFamily="34" charset="0"/>
            </a:endParaRPr>
          </a:p>
          <a:p>
            <a:pPr marL="285750" indent="-285750">
              <a:buFont typeface="Wingdings" panose="05000000000000000000" pitchFamily="2" charset="2"/>
              <a:buChar char="Ø"/>
            </a:pPr>
            <a:r>
              <a:rPr lang="en-US" sz="1400" dirty="0" smtClean="0"/>
              <a:t>Since it is not very difficult to set up Dispatcher locally, effective testing can be done by developers on their own machines than wait for Integration/QA deployments.</a:t>
            </a:r>
            <a:endParaRPr lang="en-US" sz="1400" dirty="0"/>
          </a:p>
          <a:p>
            <a:endParaRPr lang="en-US" sz="1400" dirty="0"/>
          </a:p>
          <a:p>
            <a:pPr marL="285750" indent="-285750">
              <a:buFont typeface="Wingdings" panose="05000000000000000000" pitchFamily="2" charset="2"/>
              <a:buChar char="Ø"/>
            </a:pPr>
            <a:r>
              <a:rPr lang="en-US" sz="1400" dirty="0" smtClean="0"/>
              <a:t>Using dispatcher can </a:t>
            </a:r>
            <a:r>
              <a:rPr lang="en-US" sz="1400" dirty="0"/>
              <a:t>help </a:t>
            </a:r>
            <a:r>
              <a:rPr lang="en-US" sz="1400" dirty="0" smtClean="0"/>
              <a:t>simulate close to real scenarios to test metrics like page response speed and caching effectiveness.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smtClean="0"/>
              <a:t>Any changes made to configurations like allow/restrict URLs for access or caching can be checked and verified by developers themselves thus restricting dependency on Infra.</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smtClean="0"/>
              <a:t>Developers would come to know about challenges arrived while setting up a dispatcher and their solutions. So, it would help them setting up dispatcher more efficiently.</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endParaRPr lang="en-US" sz="1400" dirty="0" smtClean="0"/>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p:txBody>
      </p:sp>
    </p:spTree>
    <p:extLst>
      <p:ext uri="{BB962C8B-B14F-4D97-AF65-F5344CB8AC3E}">
        <p14:creationId xmlns:p14="http://schemas.microsoft.com/office/powerpoint/2010/main" val="36350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48944" y="1249150"/>
            <a:ext cx="8431821" cy="5123370"/>
          </a:xfrm>
        </p:spPr>
        <p:txBody>
          <a:bodyPr/>
          <a:lstStyle/>
          <a:p>
            <a:pPr>
              <a:buFont typeface="Wingdings" panose="05000000000000000000" pitchFamily="2" charset="2"/>
              <a:buChar char="Ø"/>
            </a:pPr>
            <a:r>
              <a:rPr lang="en-US" sz="1400" b="1" u="sng" dirty="0">
                <a:latin typeface="+mn-lt"/>
                <a:cs typeface="+mn-cs"/>
              </a:rPr>
              <a:t>Apache Setup</a:t>
            </a:r>
            <a:endParaRPr lang="en-US" sz="1100" b="1" u="sng" dirty="0">
              <a:latin typeface="+mn-lt"/>
              <a:cs typeface="+mn-cs"/>
            </a:endParaRPr>
          </a:p>
          <a:p>
            <a:pPr lvl="1">
              <a:buFont typeface="Wingdings" panose="05000000000000000000" pitchFamily="2" charset="2"/>
              <a:buChar char="§"/>
            </a:pPr>
            <a:r>
              <a:rPr lang="en-US" sz="1400" dirty="0" smtClean="0">
                <a:solidFill>
                  <a:schemeClr val="tx1"/>
                </a:solidFill>
              </a:rPr>
              <a:t>Download </a:t>
            </a:r>
            <a:r>
              <a:rPr lang="en-US" sz="1400" dirty="0">
                <a:solidFill>
                  <a:schemeClr val="tx1"/>
                </a:solidFill>
              </a:rPr>
              <a:t>Apache version </a:t>
            </a:r>
            <a:r>
              <a:rPr lang="en-US" sz="1400" dirty="0" smtClean="0">
                <a:solidFill>
                  <a:schemeClr val="tx1"/>
                </a:solidFill>
              </a:rPr>
              <a:t>2.2</a:t>
            </a:r>
            <a:br>
              <a:rPr lang="en-US" sz="1400" dirty="0" smtClean="0">
                <a:solidFill>
                  <a:schemeClr val="tx1"/>
                </a:solidFill>
              </a:rPr>
            </a:br>
            <a:r>
              <a:rPr lang="en-US" sz="1400" dirty="0" smtClean="0">
                <a:solidFill>
                  <a:schemeClr val="tx1"/>
                </a:solidFill>
              </a:rPr>
              <a:t>At the </a:t>
            </a:r>
            <a:r>
              <a:rPr lang="en-US" sz="1400" dirty="0">
                <a:solidFill>
                  <a:schemeClr val="tx1"/>
                </a:solidFill>
              </a:rPr>
              <a:t>time of writing </a:t>
            </a:r>
            <a:r>
              <a:rPr lang="en-US" sz="1400" dirty="0" smtClean="0">
                <a:solidFill>
                  <a:schemeClr val="tx1"/>
                </a:solidFill>
              </a:rPr>
              <a:t>this document, the Apache version we have used is 2.2 primarily because on this version being a requirement by a windows 7 compliant dispatcher.</a:t>
            </a:r>
          </a:p>
          <a:p>
            <a:pPr lvl="1">
              <a:buFont typeface="Wingdings" panose="05000000000000000000" pitchFamily="2" charset="2"/>
              <a:buChar char="§"/>
            </a:pPr>
            <a:r>
              <a:rPr lang="en-US" sz="1400" dirty="0" smtClean="0">
                <a:solidFill>
                  <a:schemeClr val="tx1"/>
                </a:solidFill>
              </a:rPr>
              <a:t>URL</a:t>
            </a:r>
            <a:r>
              <a:rPr lang="en-US" sz="1400" dirty="0">
                <a:solidFill>
                  <a:schemeClr val="tx1"/>
                </a:solidFill>
              </a:rPr>
              <a:t>: </a:t>
            </a:r>
            <a:r>
              <a:rPr lang="en-US" sz="1400" u="sng" dirty="0">
                <a:solidFill>
                  <a:schemeClr val="tx1"/>
                </a:solidFill>
              </a:rPr>
              <a:t>https://archive.apache.org/dist/httpd/binaries/win32/</a:t>
            </a:r>
          </a:p>
          <a:p>
            <a:pPr lvl="1">
              <a:buFont typeface="Wingdings" panose="05000000000000000000" pitchFamily="2" charset="2"/>
              <a:buChar char="§"/>
            </a:pPr>
            <a:r>
              <a:rPr lang="en-US" sz="1400" dirty="0">
                <a:solidFill>
                  <a:schemeClr val="tx1"/>
                </a:solidFill>
              </a:rPr>
              <a:t>Download: </a:t>
            </a:r>
            <a:r>
              <a:rPr lang="en-US" sz="1400" u="sng" dirty="0">
                <a:solidFill>
                  <a:schemeClr val="tx1"/>
                </a:solidFill>
              </a:rPr>
              <a:t>httpd-2.2.25-win32-x86-openssl-0.9.8y.msi</a:t>
            </a:r>
          </a:p>
          <a:p>
            <a:pPr lvl="1">
              <a:buFont typeface="Wingdings" panose="05000000000000000000" pitchFamily="2" charset="2"/>
              <a:buChar char="§"/>
            </a:pPr>
            <a:r>
              <a:rPr lang="en-US" sz="1400" dirty="0">
                <a:solidFill>
                  <a:schemeClr val="tx1"/>
                </a:solidFill>
              </a:rPr>
              <a:t>Double click </a:t>
            </a:r>
            <a:r>
              <a:rPr lang="en-US" sz="1400" b="1" dirty="0">
                <a:solidFill>
                  <a:schemeClr val="tx1"/>
                </a:solidFill>
              </a:rPr>
              <a:t>httpd-2.2.25-win32-x86-openssl-0.9.8y.msi</a:t>
            </a:r>
            <a:r>
              <a:rPr lang="en-US" sz="1400" dirty="0">
                <a:solidFill>
                  <a:schemeClr val="tx1"/>
                </a:solidFill>
              </a:rPr>
              <a:t> file to install Apache Server</a:t>
            </a:r>
            <a:r>
              <a:rPr lang="en-US" sz="1400" dirty="0" smtClean="0">
                <a:solidFill>
                  <a:schemeClr val="tx1"/>
                </a:solidFill>
              </a:rPr>
              <a:t>.</a:t>
            </a:r>
            <a:endParaRPr lang="en-US" sz="1400" dirty="0">
              <a:solidFill>
                <a:schemeClr val="tx1"/>
              </a:solidFill>
            </a:endParaRPr>
          </a:p>
          <a:p>
            <a:pPr marL="285750" lvl="1" indent="-285750">
              <a:spcBef>
                <a:spcPts val="1200"/>
              </a:spcBef>
              <a:buFont typeface="Wingdings" panose="05000000000000000000" pitchFamily="2" charset="2"/>
              <a:buChar char="Ø"/>
            </a:pPr>
            <a:r>
              <a:rPr lang="en-US" sz="1400" b="1" u="sng" dirty="0">
                <a:solidFill>
                  <a:schemeClr val="tx1"/>
                </a:solidFill>
                <a:latin typeface="+mn-lt"/>
                <a:cs typeface="+mn-cs"/>
              </a:rPr>
              <a:t>Dispatcher Setup</a:t>
            </a:r>
          </a:p>
          <a:p>
            <a:pPr lvl="1">
              <a:buFont typeface="Wingdings" panose="05000000000000000000" pitchFamily="2" charset="2"/>
              <a:buChar char="§"/>
            </a:pPr>
            <a:r>
              <a:rPr lang="en-US" sz="1400" dirty="0" smtClean="0">
                <a:solidFill>
                  <a:schemeClr val="tx1"/>
                </a:solidFill>
              </a:rPr>
              <a:t>Download </a:t>
            </a:r>
            <a:r>
              <a:rPr lang="en-US" sz="1400" dirty="0">
                <a:solidFill>
                  <a:schemeClr val="tx1"/>
                </a:solidFill>
              </a:rPr>
              <a:t>Dispatcher version </a:t>
            </a:r>
            <a:r>
              <a:rPr lang="en-US" sz="1400" dirty="0" smtClean="0">
                <a:solidFill>
                  <a:schemeClr val="tx1"/>
                </a:solidFill>
              </a:rPr>
              <a:t>4.1.10</a:t>
            </a:r>
            <a:br>
              <a:rPr lang="en-US" sz="1400" dirty="0" smtClean="0">
                <a:solidFill>
                  <a:schemeClr val="tx1"/>
                </a:solidFill>
              </a:rPr>
            </a:br>
            <a:r>
              <a:rPr lang="en-US" sz="1400" dirty="0" smtClean="0"/>
              <a:t>At </a:t>
            </a:r>
            <a:r>
              <a:rPr lang="en-US" sz="1400" dirty="0"/>
              <a:t>the time of writing this document, the Dispatcher version we have used is 4.1.10</a:t>
            </a:r>
          </a:p>
          <a:p>
            <a:pPr lvl="1">
              <a:buFont typeface="Wingdings" panose="05000000000000000000" pitchFamily="2" charset="2"/>
              <a:buChar char="§"/>
            </a:pPr>
            <a:r>
              <a:rPr lang="en-US" sz="1400" dirty="0">
                <a:solidFill>
                  <a:schemeClr val="tx1"/>
                </a:solidFill>
              </a:rPr>
              <a:t>URL: </a:t>
            </a:r>
            <a:r>
              <a:rPr lang="en-US" sz="1400" u="sng" dirty="0">
                <a:solidFill>
                  <a:schemeClr val="tx1"/>
                </a:solidFill>
              </a:rPr>
              <a:t>https://www.adobeaemcloud.com/content/companies/public/adobe/dispatcher/dispatcher.html</a:t>
            </a:r>
          </a:p>
          <a:p>
            <a:pPr lvl="1">
              <a:buFont typeface="Wingdings" panose="05000000000000000000" pitchFamily="2" charset="2"/>
              <a:buChar char="§"/>
            </a:pPr>
            <a:r>
              <a:rPr lang="en-US" sz="1400" dirty="0">
                <a:solidFill>
                  <a:schemeClr val="tx1"/>
                </a:solidFill>
              </a:rPr>
              <a:t>Download: </a:t>
            </a:r>
            <a:r>
              <a:rPr lang="en-US" sz="1400" u="sng" dirty="0" smtClean="0">
                <a:solidFill>
                  <a:schemeClr val="tx1"/>
                </a:solidFill>
              </a:rPr>
              <a:t>dispatcher-apache2.2-windows-x86-4.1.10</a:t>
            </a:r>
          </a:p>
          <a:p>
            <a:pPr lvl="1">
              <a:buFont typeface="Wingdings" panose="05000000000000000000" pitchFamily="2" charset="2"/>
              <a:buChar char="§"/>
            </a:pPr>
            <a:r>
              <a:rPr lang="en-US" sz="1400" dirty="0" smtClean="0">
                <a:solidFill>
                  <a:schemeClr val="tx1"/>
                </a:solidFill>
              </a:rPr>
              <a:t>Extract </a:t>
            </a:r>
            <a:r>
              <a:rPr lang="en-US" sz="1400" b="1" dirty="0">
                <a:solidFill>
                  <a:schemeClr val="tx1"/>
                </a:solidFill>
              </a:rPr>
              <a:t>dispatcher-apache2.2-windows-x86-4.1.10</a:t>
            </a:r>
            <a:r>
              <a:rPr lang="en-US" sz="1400" dirty="0">
                <a:solidFill>
                  <a:schemeClr val="tx1"/>
                </a:solidFill>
              </a:rPr>
              <a:t> zip file</a:t>
            </a:r>
            <a:r>
              <a:rPr lang="en-US" sz="1400" dirty="0" smtClean="0">
                <a:solidFill>
                  <a:schemeClr val="tx1"/>
                </a:solidFill>
              </a:rPr>
              <a:t>.</a:t>
            </a:r>
          </a:p>
          <a:p>
            <a:pPr marL="285750" lvl="1" indent="-285750">
              <a:spcBef>
                <a:spcPts val="1200"/>
              </a:spcBef>
              <a:buFont typeface="Wingdings" panose="05000000000000000000" pitchFamily="2" charset="2"/>
              <a:buChar char="Ø"/>
            </a:pPr>
            <a:r>
              <a:rPr lang="en-US" sz="1400" b="1" u="sng" dirty="0">
                <a:solidFill>
                  <a:schemeClr val="tx1"/>
                </a:solidFill>
                <a:latin typeface="+mn-lt"/>
                <a:cs typeface="+mn-cs"/>
              </a:rPr>
              <a:t>Copying files to Apache</a:t>
            </a:r>
          </a:p>
          <a:p>
            <a:pPr lvl="1">
              <a:buFont typeface="Wingdings" panose="05000000000000000000" pitchFamily="2" charset="2"/>
              <a:buChar char="§"/>
            </a:pPr>
            <a:r>
              <a:rPr lang="en-US" sz="1400" dirty="0">
                <a:solidFill>
                  <a:schemeClr val="tx1"/>
                </a:solidFill>
              </a:rPr>
              <a:t>Copy </a:t>
            </a:r>
            <a:r>
              <a:rPr lang="en-US" sz="1400" b="1" dirty="0">
                <a:solidFill>
                  <a:schemeClr val="tx1"/>
                </a:solidFill>
              </a:rPr>
              <a:t>disp_apache2.2.dll</a:t>
            </a:r>
            <a:r>
              <a:rPr lang="en-US" sz="1400" dirty="0">
                <a:solidFill>
                  <a:schemeClr val="tx1"/>
                </a:solidFill>
              </a:rPr>
              <a:t> file from </a:t>
            </a:r>
            <a:r>
              <a:rPr lang="en-US" sz="1400" b="1" dirty="0">
                <a:solidFill>
                  <a:schemeClr val="tx1"/>
                </a:solidFill>
              </a:rPr>
              <a:t>Dispatcher </a:t>
            </a:r>
            <a:r>
              <a:rPr lang="en-US" sz="1400" dirty="0">
                <a:solidFill>
                  <a:schemeClr val="tx1"/>
                </a:solidFill>
              </a:rPr>
              <a:t>to </a:t>
            </a:r>
            <a:r>
              <a:rPr lang="en-US" sz="1400" b="1" dirty="0">
                <a:solidFill>
                  <a:schemeClr val="tx1"/>
                </a:solidFill>
              </a:rPr>
              <a:t>\Apache2.2\modules </a:t>
            </a:r>
            <a:r>
              <a:rPr lang="en-US" sz="1400" dirty="0" smtClean="0">
                <a:solidFill>
                  <a:schemeClr val="tx1"/>
                </a:solidFill>
              </a:rPr>
              <a:t>location.</a:t>
            </a:r>
          </a:p>
          <a:p>
            <a:pPr lvl="1">
              <a:buFont typeface="Wingdings" panose="05000000000000000000" pitchFamily="2" charset="2"/>
              <a:buChar char="§"/>
            </a:pPr>
            <a:r>
              <a:rPr lang="en-US" sz="1400" dirty="0" smtClean="0">
                <a:solidFill>
                  <a:schemeClr val="tx1"/>
                </a:solidFill>
              </a:rPr>
              <a:t>Copy </a:t>
            </a:r>
            <a:r>
              <a:rPr lang="en-US" sz="1400" b="1" dirty="0">
                <a:solidFill>
                  <a:schemeClr val="tx1"/>
                </a:solidFill>
              </a:rPr>
              <a:t>dispatcher.any</a:t>
            </a:r>
            <a:r>
              <a:rPr lang="en-US" sz="1400" dirty="0">
                <a:solidFill>
                  <a:schemeClr val="tx1"/>
                </a:solidFill>
              </a:rPr>
              <a:t> file from </a:t>
            </a:r>
            <a:r>
              <a:rPr lang="en-US" sz="1400" b="1" dirty="0">
                <a:solidFill>
                  <a:schemeClr val="tx1"/>
                </a:solidFill>
              </a:rPr>
              <a:t>Dispatcher </a:t>
            </a:r>
            <a:r>
              <a:rPr lang="en-US" sz="1400" dirty="0">
                <a:solidFill>
                  <a:schemeClr val="tx1"/>
                </a:solidFill>
              </a:rPr>
              <a:t>to a desired location in your Apache Server folder. In this example, we have used the location </a:t>
            </a:r>
            <a:r>
              <a:rPr lang="en-US" sz="1400" b="1" dirty="0">
                <a:solidFill>
                  <a:schemeClr val="tx1"/>
                </a:solidFill>
              </a:rPr>
              <a:t>\Apache2.2\conf</a:t>
            </a:r>
            <a:r>
              <a:rPr lang="en-US" sz="1400" dirty="0">
                <a:solidFill>
                  <a:schemeClr val="tx1"/>
                </a:solidFill>
              </a:rPr>
              <a:t>.</a:t>
            </a:r>
            <a:br>
              <a:rPr lang="en-US" sz="1400" dirty="0">
                <a:solidFill>
                  <a:schemeClr val="tx1"/>
                </a:solidFill>
              </a:rPr>
            </a:br>
            <a:endParaRPr lang="en-US" sz="1400" dirty="0">
              <a:solidFill>
                <a:schemeClr val="tx1"/>
              </a:solidFill>
            </a:endParaRPr>
          </a:p>
          <a:p>
            <a:endParaRPr lang="en-US" sz="2800" dirty="0">
              <a:solidFill>
                <a:schemeClr val="bg1"/>
              </a:solidFill>
              <a:ea typeface="+mj-ea"/>
            </a:endParaRPr>
          </a:p>
        </p:txBody>
      </p:sp>
      <p:sp>
        <p:nvSpPr>
          <p:cNvPr id="3" name="Title 2"/>
          <p:cNvSpPr>
            <a:spLocks noGrp="1"/>
          </p:cNvSpPr>
          <p:nvPr>
            <p:ph type="title"/>
          </p:nvPr>
        </p:nvSpPr>
        <p:spPr/>
        <p:txBody>
          <a:bodyPr>
            <a:normAutofit/>
          </a:bodyPr>
          <a:lstStyle/>
          <a:p>
            <a:r>
              <a:rPr lang="en-US" dirty="0" smtClean="0">
                <a:solidFill>
                  <a:schemeClr val="bg1"/>
                </a:solidFill>
              </a:rPr>
              <a:t>Installable Required</a:t>
            </a:r>
            <a:endParaRPr lang="en-US" dirty="0">
              <a:solidFill>
                <a:schemeClr val="bg1"/>
              </a:solidFill>
            </a:endParaRPr>
          </a:p>
        </p:txBody>
      </p:sp>
    </p:spTree>
    <p:extLst>
      <p:ext uri="{BB962C8B-B14F-4D97-AF65-F5344CB8AC3E}">
        <p14:creationId xmlns:p14="http://schemas.microsoft.com/office/powerpoint/2010/main" val="15660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778" y="1395710"/>
            <a:ext cx="7953021" cy="3693319"/>
          </a:xfrm>
          <a:prstGeom prst="rect">
            <a:avLst/>
          </a:prstGeom>
        </p:spPr>
        <p:txBody>
          <a:bodyPr wrap="square">
            <a:spAutoFit/>
          </a:bodyPr>
          <a:lstStyle/>
          <a:p>
            <a:r>
              <a:rPr lang="en-US" dirty="0" smtClean="0"/>
              <a:t>Listed files need </a:t>
            </a:r>
            <a:r>
              <a:rPr lang="en-US" dirty="0"/>
              <a:t>to be </a:t>
            </a:r>
            <a:r>
              <a:rPr lang="en-US" dirty="0" smtClean="0"/>
              <a:t>configured for Dispatcher:</a:t>
            </a:r>
            <a:endParaRPr lang="en-US" dirty="0"/>
          </a:p>
          <a:p>
            <a:endParaRPr lang="en-US" dirty="0"/>
          </a:p>
          <a:p>
            <a:pPr marL="285750" indent="-285750">
              <a:buFont typeface="Wingdings" panose="05000000000000000000" pitchFamily="2" charset="2"/>
              <a:buChar char="Ø"/>
            </a:pPr>
            <a:r>
              <a:rPr lang="en-US" dirty="0"/>
              <a:t>hosts </a:t>
            </a:r>
            <a:r>
              <a:rPr lang="en-US" dirty="0" smtClean="0"/>
              <a:t>file</a:t>
            </a:r>
            <a:br>
              <a:rPr lang="en-US" dirty="0" smtClean="0"/>
            </a:br>
            <a:endParaRPr lang="en-US" dirty="0"/>
          </a:p>
          <a:p>
            <a:pPr marL="285750" indent="-285750">
              <a:buFont typeface="Wingdings" panose="05000000000000000000" pitchFamily="2" charset="2"/>
              <a:buChar char="Ø"/>
            </a:pPr>
            <a:r>
              <a:rPr lang="en-US" dirty="0" smtClean="0"/>
              <a:t>httpd.conf</a:t>
            </a:r>
            <a:br>
              <a:rPr lang="en-US" dirty="0" smtClean="0"/>
            </a:br>
            <a:endParaRPr lang="en-US" dirty="0" smtClean="0"/>
          </a:p>
          <a:p>
            <a:pPr marL="285750" indent="-285750">
              <a:buFont typeface="Wingdings" panose="05000000000000000000" pitchFamily="2" charset="2"/>
              <a:buChar char="Ø"/>
            </a:pPr>
            <a:r>
              <a:rPr lang="en-US" dirty="0" smtClean="0"/>
              <a:t>dispatcher.any</a:t>
            </a:r>
            <a:br>
              <a:rPr lang="en-US" dirty="0" smtClean="0"/>
            </a:br>
            <a:endParaRPr lang="en-US" dirty="0" smtClean="0"/>
          </a:p>
          <a:p>
            <a:pPr marL="285750" indent="-285750">
              <a:buFont typeface="Wingdings" panose="05000000000000000000" pitchFamily="2" charset="2"/>
              <a:buChar char="Ø"/>
            </a:pPr>
            <a:r>
              <a:rPr lang="en-US" dirty="0"/>
              <a:t>virtual </a:t>
            </a:r>
            <a:r>
              <a:rPr lang="en-US" dirty="0" smtClean="0"/>
              <a:t>host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For Rewrite </a:t>
            </a:r>
            <a:r>
              <a:rPr lang="en-US" dirty="0"/>
              <a:t>Rule </a:t>
            </a:r>
            <a:r>
              <a:rPr lang="en-US" dirty="0" smtClean="0"/>
              <a:t>– make changes in </a:t>
            </a:r>
            <a:r>
              <a:rPr lang="en-US" sz="1600" b="1" dirty="0" smtClean="0"/>
              <a:t>Apache </a:t>
            </a:r>
            <a:r>
              <a:rPr lang="en-US" sz="1600" b="1" dirty="0"/>
              <a:t>Felix Console </a:t>
            </a:r>
            <a:r>
              <a:rPr lang="en-US" sz="1600" b="1" dirty="0" smtClean="0"/>
              <a:t>- Apache </a:t>
            </a:r>
            <a:r>
              <a:rPr lang="en-US" sz="1600" b="1" dirty="0"/>
              <a:t>Sling Resource Resolver Factory</a:t>
            </a:r>
            <a:r>
              <a:rPr lang="en-US" dirty="0"/>
              <a:t> OSGI Service </a:t>
            </a:r>
            <a:r>
              <a:rPr lang="en-US" dirty="0" smtClean="0"/>
              <a:t>Configuration as well.</a:t>
            </a:r>
            <a:endParaRPr lang="en-US" dirty="0"/>
          </a:p>
          <a:p>
            <a:pPr marL="285750" indent="-285750">
              <a:buFont typeface="Wingdings" panose="05000000000000000000" pitchFamily="2" charset="2"/>
              <a:buChar char="Ø"/>
            </a:pPr>
            <a:endParaRPr lang="en-US" dirty="0" smtClean="0"/>
          </a:p>
        </p:txBody>
      </p:sp>
      <p:sp>
        <p:nvSpPr>
          <p:cNvPr id="6" name="Title 2"/>
          <p:cNvSpPr txBox="1">
            <a:spLocks/>
          </p:cNvSpPr>
          <p:nvPr/>
        </p:nvSpPr>
        <p:spPr>
          <a:xfrm>
            <a:off x="352778" y="170124"/>
            <a:ext cx="8427986" cy="785553"/>
          </a:xfrm>
          <a:prstGeom prst="rect">
            <a:avLst/>
          </a:prstGeom>
        </p:spPr>
        <p:txBody>
          <a:bodyPr>
            <a:normAutofit/>
          </a:bodyPr>
          <a:lstStyle>
            <a:lvl1pPr algn="l" defTabSz="914400" rtl="0" eaLnBrk="1" latinLnBrk="0" hangingPunct="1">
              <a:lnSpc>
                <a:spcPts val="2600"/>
              </a:lnSpc>
              <a:spcBef>
                <a:spcPct val="0"/>
              </a:spcBef>
              <a:buNone/>
              <a:defRPr sz="2800" b="0" kern="1200">
                <a:solidFill>
                  <a:srgbClr val="FF9900"/>
                </a:solidFill>
                <a:latin typeface="Arial" pitchFamily="34" charset="0"/>
                <a:ea typeface="+mj-ea"/>
                <a:cs typeface="Arial" pitchFamily="34" charset="0"/>
              </a:defRPr>
            </a:lvl1pPr>
          </a:lstStyle>
          <a:p>
            <a:r>
              <a:rPr lang="en-US" dirty="0" smtClean="0">
                <a:solidFill>
                  <a:schemeClr val="bg1"/>
                </a:solidFill>
              </a:rPr>
              <a:t>Dispatcher Configuration</a:t>
            </a:r>
            <a:endParaRPr lang="en-US" dirty="0">
              <a:solidFill>
                <a:schemeClr val="bg1"/>
              </a:solidFill>
            </a:endParaRPr>
          </a:p>
        </p:txBody>
      </p:sp>
    </p:spTree>
    <p:extLst>
      <p:ext uri="{BB962C8B-B14F-4D97-AF65-F5344CB8AC3E}">
        <p14:creationId xmlns:p14="http://schemas.microsoft.com/office/powerpoint/2010/main" val="180713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Dispatcher </a:t>
            </a:r>
            <a:r>
              <a:rPr lang="en-US" dirty="0" smtClean="0">
                <a:solidFill>
                  <a:schemeClr val="bg1"/>
                </a:solidFill>
              </a:rPr>
              <a:t>Configuration</a:t>
            </a:r>
            <a:br>
              <a:rPr lang="en-US" dirty="0" smtClean="0">
                <a:solidFill>
                  <a:schemeClr val="bg1"/>
                </a:solidFill>
              </a:rPr>
            </a:br>
            <a:r>
              <a:rPr lang="en-US" dirty="0" smtClean="0">
                <a:solidFill>
                  <a:schemeClr val="bg1"/>
                </a:solidFill>
              </a:rPr>
              <a:t>hosts</a:t>
            </a:r>
            <a:endParaRPr lang="en-US" dirty="0">
              <a:solidFill>
                <a:schemeClr val="bg1"/>
              </a:solidFill>
            </a:endParaRPr>
          </a:p>
        </p:txBody>
      </p:sp>
      <p:sp>
        <p:nvSpPr>
          <p:cNvPr id="4" name="Rectangle 3"/>
          <p:cNvSpPr/>
          <p:nvPr/>
        </p:nvSpPr>
        <p:spPr>
          <a:xfrm>
            <a:off x="475327" y="2035547"/>
            <a:ext cx="7377200" cy="1661993"/>
          </a:xfrm>
          <a:prstGeom prst="rect">
            <a:avLst/>
          </a:prstGeom>
        </p:spPr>
        <p:txBody>
          <a:bodyPr wrap="square">
            <a:spAutoFit/>
          </a:bodyPr>
          <a:lstStyle/>
          <a:p>
            <a:pPr marL="285750" indent="-285750">
              <a:buFont typeface="Wingdings" panose="05000000000000000000" pitchFamily="2" charset="2"/>
              <a:buChar char="Ø"/>
            </a:pPr>
            <a:r>
              <a:rPr lang="en-US" sz="1400" b="1" dirty="0">
                <a:latin typeface="Arial" pitchFamily="34" charset="0"/>
                <a:cs typeface="Arial" pitchFamily="34" charset="0"/>
              </a:rPr>
              <a:t>Hosts file</a:t>
            </a:r>
            <a:r>
              <a:rPr lang="en-US" sz="1400" dirty="0">
                <a:latin typeface="Arial" pitchFamily="34" charset="0"/>
                <a:cs typeface="Arial" pitchFamily="34" charset="0"/>
              </a:rPr>
              <a:t>: When you type an address like www.dtranztwo.com into your browser, the Hosts file is consulted to see if you have the IP address for that site</a:t>
            </a:r>
            <a:r>
              <a:rPr lang="en-US" sz="1400" dirty="0" smtClean="0">
                <a:latin typeface="Arial" pitchFamily="34" charset="0"/>
                <a:cs typeface="Arial" pitchFamily="34" charset="0"/>
              </a:rPr>
              <a:t>.</a:t>
            </a:r>
            <a:br>
              <a:rPr lang="en-US" sz="1400" dirty="0" smtClean="0">
                <a:latin typeface="Arial" pitchFamily="34" charset="0"/>
                <a:cs typeface="Arial" pitchFamily="34" charset="0"/>
              </a:rPr>
            </a:br>
            <a:endParaRPr lang="en-US" dirty="0"/>
          </a:p>
          <a:p>
            <a:pPr marL="285750" indent="-285750">
              <a:buFont typeface="Wingdings" panose="05000000000000000000" pitchFamily="2" charset="2"/>
              <a:buChar char="Ø"/>
            </a:pPr>
            <a:r>
              <a:rPr lang="en-US" sz="1400" dirty="0">
                <a:latin typeface="Arial" pitchFamily="34" charset="0"/>
                <a:cs typeface="Arial" pitchFamily="34" charset="0"/>
              </a:rPr>
              <a:t>Mock a URL on a local developer machine </a:t>
            </a:r>
            <a:r>
              <a:rPr lang="en-US" sz="1400" dirty="0" smtClean="0">
                <a:latin typeface="Arial" pitchFamily="34" charset="0"/>
                <a:cs typeface="Arial" pitchFamily="34" charset="0"/>
              </a:rPr>
              <a:t>in </a:t>
            </a:r>
            <a:r>
              <a:rPr lang="en-US" sz="1400" b="1" dirty="0">
                <a:latin typeface="Arial" pitchFamily="34" charset="0"/>
                <a:cs typeface="Arial" pitchFamily="34" charset="0"/>
              </a:rPr>
              <a:t>hosts</a:t>
            </a:r>
            <a:r>
              <a:rPr lang="en-US" sz="1400" dirty="0">
                <a:latin typeface="Arial" pitchFamily="34" charset="0"/>
                <a:cs typeface="Arial" pitchFamily="34" charset="0"/>
              </a:rPr>
              <a:t> file available at </a:t>
            </a:r>
            <a:r>
              <a:rPr lang="en-US" sz="1400" b="1" dirty="0" smtClean="0">
                <a:latin typeface="Arial" pitchFamily="34" charset="0"/>
                <a:cs typeface="Arial" pitchFamily="34" charset="0"/>
              </a:rPr>
              <a:t>\Windows\System32\drivers\etc</a:t>
            </a:r>
            <a:r>
              <a:rPr lang="en-US" sz="1400" dirty="0" smtClean="0">
                <a:latin typeface="Arial" pitchFamily="34" charset="0"/>
                <a:cs typeface="Arial" pitchFamily="34" charset="0"/>
              </a:rPr>
              <a:t>.</a:t>
            </a:r>
            <a:br>
              <a:rPr lang="en-US" sz="1400" dirty="0" smtClean="0">
                <a:latin typeface="Arial" pitchFamily="34" charset="0"/>
                <a:cs typeface="Arial" pitchFamily="34" charset="0"/>
              </a:rPr>
            </a:b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      Eg: </a:t>
            </a:r>
            <a:r>
              <a:rPr lang="en-US" sz="1400" b="1" dirty="0" smtClean="0">
                <a:latin typeface="Arial" pitchFamily="34" charset="0"/>
                <a:cs typeface="Arial" pitchFamily="34" charset="0"/>
              </a:rPr>
              <a:t>127.0.0.1       www.dtranztwo.com</a:t>
            </a:r>
            <a:endParaRPr lang="en-US" sz="1400" b="1" dirty="0">
              <a:latin typeface="Arial" pitchFamily="34" charset="0"/>
              <a:cs typeface="Arial" pitchFamily="34" charset="0"/>
            </a:endParaRPr>
          </a:p>
        </p:txBody>
      </p:sp>
    </p:spTree>
    <p:extLst>
      <p:ext uri="{BB962C8B-B14F-4D97-AF65-F5344CB8AC3E}">
        <p14:creationId xmlns:p14="http://schemas.microsoft.com/office/powerpoint/2010/main" val="382970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bg1"/>
                </a:solidFill>
              </a:rPr>
              <a:t>Dispatcher </a:t>
            </a:r>
            <a:r>
              <a:rPr lang="en-US" dirty="0" smtClean="0">
                <a:solidFill>
                  <a:schemeClr val="bg1"/>
                </a:solidFill>
              </a:rPr>
              <a:t>Configuration</a:t>
            </a:r>
            <a:r>
              <a:rPr lang="en-US" dirty="0">
                <a:solidFill>
                  <a:schemeClr val="bg1"/>
                </a:solidFill>
              </a:rPr>
              <a:t/>
            </a:r>
            <a:br>
              <a:rPr lang="en-US" dirty="0">
                <a:solidFill>
                  <a:schemeClr val="bg1"/>
                </a:solidFill>
              </a:rPr>
            </a:br>
            <a:r>
              <a:rPr lang="en-US" dirty="0" smtClean="0">
                <a:solidFill>
                  <a:schemeClr val="bg1"/>
                </a:solidFill>
              </a:rPr>
              <a:t>httpd.conf - Dispatcher </a:t>
            </a:r>
            <a:r>
              <a:rPr lang="en-US" dirty="0">
                <a:solidFill>
                  <a:schemeClr val="bg1"/>
                </a:solidFill>
              </a:rPr>
              <a:t>specific configuration entries</a:t>
            </a:r>
          </a:p>
        </p:txBody>
      </p:sp>
      <p:sp>
        <p:nvSpPr>
          <p:cNvPr id="4" name="Rectangle 3"/>
          <p:cNvSpPr/>
          <p:nvPr/>
        </p:nvSpPr>
        <p:spPr>
          <a:xfrm>
            <a:off x="352779" y="1597026"/>
            <a:ext cx="5171328" cy="4401205"/>
          </a:xfrm>
          <a:prstGeom prst="rect">
            <a:avLst/>
          </a:prstGeom>
        </p:spPr>
        <p:txBody>
          <a:bodyPr wrap="square">
            <a:spAutoFit/>
          </a:bodyPr>
          <a:lstStyle/>
          <a:p>
            <a:r>
              <a:rPr lang="en-US" sz="1400" dirty="0" smtClean="0"/>
              <a:t>Open </a:t>
            </a:r>
            <a:r>
              <a:rPr lang="en-US" sz="1400" b="1" dirty="0" smtClean="0"/>
              <a:t>httpd.conf</a:t>
            </a:r>
            <a:r>
              <a:rPr lang="en-US" sz="1400" dirty="0" smtClean="0"/>
              <a:t> file available at </a:t>
            </a:r>
            <a:r>
              <a:rPr lang="en-US" sz="1400" b="1" dirty="0" smtClean="0"/>
              <a:t>\Apache2.2\conf</a:t>
            </a:r>
            <a:r>
              <a:rPr lang="en-US" sz="1400" dirty="0" smtClean="0"/>
              <a:t> location and make following entries:</a:t>
            </a:r>
            <a:br>
              <a:rPr lang="en-US" sz="1400" dirty="0" smtClean="0"/>
            </a:br>
            <a:endParaRPr lang="en-US" sz="1400" dirty="0" smtClean="0"/>
          </a:p>
          <a:p>
            <a:pPr marL="285750" lvl="0" indent="-285750">
              <a:buFont typeface="Wingdings" panose="05000000000000000000" pitchFamily="2" charset="2"/>
              <a:buChar char="Ø"/>
            </a:pPr>
            <a:r>
              <a:rPr lang="en-US" sz="1400" dirty="0" smtClean="0"/>
              <a:t>Add </a:t>
            </a:r>
            <a:r>
              <a:rPr lang="en-US" sz="1400" b="1" dirty="0" smtClean="0"/>
              <a:t>Listen 8081</a:t>
            </a:r>
            <a:r>
              <a:rPr lang="en-US" sz="1400" dirty="0" smtClean="0"/>
              <a:t> or the port number on which the web server is listening to, below the </a:t>
            </a:r>
            <a:r>
              <a:rPr lang="en-US" sz="1400" b="1" dirty="0" smtClean="0"/>
              <a:t>ServerRoot </a:t>
            </a:r>
            <a:r>
              <a:rPr lang="en-US" sz="1400" dirty="0" smtClean="0"/>
              <a:t>entry.</a:t>
            </a:r>
            <a:br>
              <a:rPr lang="en-US" sz="1400" dirty="0" smtClean="0"/>
            </a:br>
            <a:r>
              <a:rPr lang="en-US" sz="1400" dirty="0" smtClean="0"/>
              <a:t/>
            </a:r>
            <a:br>
              <a:rPr lang="en-US" sz="1400" dirty="0" smtClean="0"/>
            </a:br>
            <a:r>
              <a:rPr lang="en-US" sz="1400" b="1" dirty="0" smtClean="0"/>
              <a:t>Note</a:t>
            </a:r>
            <a:r>
              <a:rPr lang="en-US" sz="1400" dirty="0" smtClean="0"/>
              <a:t>: Here we have configured dispatcher on port </a:t>
            </a:r>
            <a:r>
              <a:rPr lang="en-US" sz="1400" b="1" dirty="0" smtClean="0"/>
              <a:t>8081</a:t>
            </a:r>
            <a:r>
              <a:rPr lang="en-US" sz="1400" dirty="0" smtClean="0"/>
              <a:t> instead of using default port </a:t>
            </a:r>
            <a:r>
              <a:rPr lang="en-US" sz="1400" b="1" dirty="0" smtClean="0"/>
              <a:t>8080</a:t>
            </a:r>
            <a:r>
              <a:rPr lang="en-US" sz="1400" dirty="0" smtClean="0"/>
              <a:t>, to avoid conflicts as some other services might be using port </a:t>
            </a:r>
            <a:r>
              <a:rPr lang="en-US" sz="1400" b="1" dirty="0" smtClean="0"/>
              <a:t>8080</a:t>
            </a:r>
            <a:r>
              <a:rPr lang="en-US" sz="1400" dirty="0" smtClean="0"/>
              <a:t>.</a:t>
            </a:r>
            <a:br>
              <a:rPr lang="en-US" sz="1400" dirty="0" smtClean="0"/>
            </a:br>
            <a:endParaRPr lang="en-US" sz="1400" dirty="0" smtClean="0"/>
          </a:p>
          <a:p>
            <a:pPr marL="285750" lvl="0" indent="-285750">
              <a:buFont typeface="Wingdings" panose="05000000000000000000" pitchFamily="2" charset="2"/>
              <a:buChar char="Ø"/>
            </a:pPr>
            <a:r>
              <a:rPr lang="en-US" sz="1400" dirty="0" smtClean="0"/>
              <a:t>Add </a:t>
            </a:r>
            <a:r>
              <a:rPr lang="en-US" sz="1400" b="1" dirty="0" smtClean="0"/>
              <a:t>LoadModule dispatcher_module modules\disp_apache2.2.dll</a:t>
            </a:r>
            <a:r>
              <a:rPr lang="en-US" sz="1400" dirty="0" smtClean="0"/>
              <a:t> in </a:t>
            </a:r>
            <a:r>
              <a:rPr lang="en-US" sz="1400" b="1" dirty="0" smtClean="0"/>
              <a:t>LoadModule </a:t>
            </a:r>
            <a:r>
              <a:rPr lang="en-US" sz="1400" dirty="0" smtClean="0"/>
              <a:t>section.</a:t>
            </a:r>
            <a:br>
              <a:rPr lang="en-US" sz="1400" dirty="0" smtClean="0"/>
            </a:br>
            <a:endParaRPr lang="en-US" sz="1400" dirty="0" smtClean="0"/>
          </a:p>
          <a:p>
            <a:pPr marL="285750" indent="-285750">
              <a:buFont typeface="Wingdings" panose="05000000000000000000" pitchFamily="2" charset="2"/>
              <a:buChar char="Ø"/>
            </a:pPr>
            <a:r>
              <a:rPr lang="en-US" sz="1400" dirty="0" smtClean="0"/>
              <a:t>Add </a:t>
            </a:r>
            <a:r>
              <a:rPr lang="en-US" sz="1400" dirty="0" err="1" smtClean="0"/>
              <a:t>IfModule</a:t>
            </a:r>
            <a:r>
              <a:rPr lang="en-US" sz="1400" dirty="0" smtClean="0"/>
              <a:t> entry as shown in </a:t>
            </a:r>
            <a:r>
              <a:rPr lang="en-US" sz="1400" b="1" i="1" dirty="0" smtClean="0"/>
              <a:t>Snippet </a:t>
            </a:r>
            <a:r>
              <a:rPr lang="en-US" sz="1400" b="1" i="1" dirty="0" smtClean="0"/>
              <a:t>1.1</a:t>
            </a:r>
            <a:r>
              <a:rPr lang="en-US" sz="1400" dirty="0" smtClean="0"/>
              <a:t>, below </a:t>
            </a:r>
            <a:r>
              <a:rPr lang="en-US" sz="1400" b="1" dirty="0" smtClean="0"/>
              <a:t>LoadModule</a:t>
            </a:r>
            <a:r>
              <a:rPr lang="en-US" sz="1400" dirty="0" smtClean="0"/>
              <a:t> section</a:t>
            </a:r>
            <a:r>
              <a:rPr lang="en-US" sz="1400" dirty="0" smtClean="0"/>
              <a:t>.</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err="1" smtClean="0"/>
              <a:t>IfModule</a:t>
            </a:r>
            <a:r>
              <a:rPr lang="en-US" sz="1400" b="1" dirty="0" smtClean="0"/>
              <a:t>: </a:t>
            </a:r>
            <a:r>
              <a:rPr lang="en-US" sz="1400" dirty="0"/>
              <a:t>Encloses directives that are processed conditional on the presence or absence of a specific module</a:t>
            </a:r>
            <a:endParaRPr lang="en-US" sz="1400" dirty="0" smtClean="0"/>
          </a:p>
          <a:p>
            <a:pPr lvl="0"/>
            <a:endParaRPr lang="en-US" sz="1400" dirty="0"/>
          </a:p>
        </p:txBody>
      </p:sp>
      <p:sp>
        <p:nvSpPr>
          <p:cNvPr id="5" name="Rounded Rectangle 4"/>
          <p:cNvSpPr/>
          <p:nvPr/>
        </p:nvSpPr>
        <p:spPr>
          <a:xfrm>
            <a:off x="5707626" y="2441544"/>
            <a:ext cx="3073139" cy="22435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rgbClr val="66AA44"/>
                </a:solidFill>
              </a:rPr>
              <a:t/>
            </a:r>
            <a:br>
              <a:rPr lang="en-US" sz="1050" dirty="0" smtClean="0">
                <a:solidFill>
                  <a:srgbClr val="66AA44"/>
                </a:solidFill>
              </a:rPr>
            </a:br>
            <a:r>
              <a:rPr lang="en-US" sz="1050" dirty="0" smtClean="0">
                <a:solidFill>
                  <a:srgbClr val="66AA44"/>
                </a:solidFill>
              </a:rPr>
              <a:t/>
            </a:r>
            <a:br>
              <a:rPr lang="en-US" sz="1050" dirty="0" smtClean="0">
                <a:solidFill>
                  <a:srgbClr val="66AA44"/>
                </a:solidFill>
              </a:rPr>
            </a:br>
            <a:r>
              <a:rPr lang="en-US" sz="1050" dirty="0" smtClean="0">
                <a:solidFill>
                  <a:srgbClr val="66AA44"/>
                </a:solidFill>
              </a:rPr>
              <a:t>&lt;</a:t>
            </a:r>
            <a:r>
              <a:rPr lang="en-US" sz="1050" dirty="0">
                <a:solidFill>
                  <a:srgbClr val="66AA44"/>
                </a:solidFill>
              </a:rPr>
              <a:t>IfModule disp_apache2.c&gt;</a:t>
            </a:r>
            <a:br>
              <a:rPr lang="en-US" sz="1050" dirty="0">
                <a:solidFill>
                  <a:srgbClr val="66AA44"/>
                </a:solidFill>
              </a:rPr>
            </a:br>
            <a:r>
              <a:rPr lang="en-US" sz="1050" dirty="0">
                <a:solidFill>
                  <a:srgbClr val="66AA44"/>
                </a:solidFill>
              </a:rPr>
              <a:t>          DispatcherConfig conf/dispatcher.any</a:t>
            </a:r>
            <a:br>
              <a:rPr lang="en-US" sz="1050" dirty="0">
                <a:solidFill>
                  <a:srgbClr val="66AA44"/>
                </a:solidFill>
              </a:rPr>
            </a:br>
            <a:r>
              <a:rPr lang="en-US" sz="1050" dirty="0">
                <a:solidFill>
                  <a:srgbClr val="66AA44"/>
                </a:solidFill>
              </a:rPr>
              <a:t>          DispatcherLog logs/dispatcher.log</a:t>
            </a:r>
            <a:br>
              <a:rPr lang="en-US" sz="1050" dirty="0">
                <a:solidFill>
                  <a:srgbClr val="66AA44"/>
                </a:solidFill>
              </a:rPr>
            </a:br>
            <a:r>
              <a:rPr lang="en-US" sz="1050" dirty="0">
                <a:solidFill>
                  <a:srgbClr val="66AA44"/>
                </a:solidFill>
              </a:rPr>
              <a:t>          DispatcherLogLevel 3</a:t>
            </a:r>
          </a:p>
          <a:p>
            <a:r>
              <a:rPr lang="en-US" sz="1050" dirty="0">
                <a:solidFill>
                  <a:srgbClr val="66AA44"/>
                </a:solidFill>
              </a:rPr>
              <a:t>          DispatcherNoServerHeader 0</a:t>
            </a:r>
          </a:p>
          <a:p>
            <a:r>
              <a:rPr lang="en-US" sz="1050" dirty="0">
                <a:solidFill>
                  <a:srgbClr val="66AA44"/>
                </a:solidFill>
              </a:rPr>
              <a:t>          DispatcherDeclineRoot 0</a:t>
            </a:r>
          </a:p>
          <a:p>
            <a:r>
              <a:rPr lang="en-US" sz="1050" dirty="0">
                <a:solidFill>
                  <a:srgbClr val="66AA44"/>
                </a:solidFill>
              </a:rPr>
              <a:t>          DispatcherUseProcessedURL 1</a:t>
            </a:r>
            <a:br>
              <a:rPr lang="en-US" sz="1050" dirty="0">
                <a:solidFill>
                  <a:srgbClr val="66AA44"/>
                </a:solidFill>
              </a:rPr>
            </a:br>
            <a:r>
              <a:rPr lang="en-US" sz="1050" dirty="0">
                <a:solidFill>
                  <a:srgbClr val="66AA44"/>
                </a:solidFill>
              </a:rPr>
              <a:t>          DispatcherPassError 0</a:t>
            </a:r>
            <a:br>
              <a:rPr lang="en-US" sz="1050" dirty="0">
                <a:solidFill>
                  <a:srgbClr val="66AA44"/>
                </a:solidFill>
              </a:rPr>
            </a:br>
            <a:r>
              <a:rPr lang="en-US" sz="1050" dirty="0">
                <a:solidFill>
                  <a:srgbClr val="66AA44"/>
                </a:solidFill>
              </a:rPr>
              <a:t>&lt;/IfModule</a:t>
            </a:r>
            <a:r>
              <a:rPr lang="en-US" sz="1050" dirty="0" smtClean="0">
                <a:solidFill>
                  <a:srgbClr val="66AA44"/>
                </a:solidFill>
              </a:rPr>
              <a:t>&gt;</a:t>
            </a:r>
            <a:br>
              <a:rPr lang="en-US" sz="1050" dirty="0" smtClean="0">
                <a:solidFill>
                  <a:srgbClr val="66AA44"/>
                </a:solidFill>
              </a:rPr>
            </a:br>
            <a:r>
              <a:rPr lang="en-US" sz="1050" dirty="0" smtClean="0">
                <a:solidFill>
                  <a:srgbClr val="66AA44"/>
                </a:solidFill>
              </a:rPr>
              <a:t/>
            </a:r>
            <a:br>
              <a:rPr lang="en-US" sz="1050" dirty="0" smtClean="0">
                <a:solidFill>
                  <a:srgbClr val="66AA44"/>
                </a:solidFill>
              </a:rPr>
            </a:br>
            <a:r>
              <a:rPr lang="en-US" sz="1050" dirty="0" smtClean="0">
                <a:solidFill>
                  <a:schemeClr val="tx1"/>
                </a:solidFill>
              </a:rPr>
              <a:t>	</a:t>
            </a:r>
            <a:r>
              <a:rPr lang="en-US" sz="1050" b="1" dirty="0" smtClean="0">
                <a:solidFill>
                  <a:schemeClr val="tx1"/>
                </a:solidFill>
              </a:rPr>
              <a:t>Snippet 1.1</a:t>
            </a:r>
            <a:endParaRPr lang="en-US" sz="1050" b="1" dirty="0">
              <a:solidFill>
                <a:schemeClr val="tx1"/>
              </a:solidFill>
            </a:endParaRPr>
          </a:p>
        </p:txBody>
      </p:sp>
    </p:spTree>
    <p:extLst>
      <p:ext uri="{BB962C8B-B14F-4D97-AF65-F5344CB8AC3E}">
        <p14:creationId xmlns:p14="http://schemas.microsoft.com/office/powerpoint/2010/main" val="397768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rchitecture Them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rchitecture Theme1" id="{3EEE7F4C-1D75-476D-AA2E-7D4CB33B52F8}" vid="{2435BCAE-57BB-4857-ABE3-E39A3C335F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1EA420796BBF4E9F12C286F729139A" ma:contentTypeVersion="4" ma:contentTypeDescription="Create a new document." ma:contentTypeScope="" ma:versionID="cf039929acd1e4acd28599ab55afbc9e">
  <xsd:schema xmlns:xsd="http://www.w3.org/2001/XMLSchema" xmlns:xs="http://www.w3.org/2001/XMLSchema" xmlns:p="http://schemas.microsoft.com/office/2006/metadata/properties" targetNamespace="http://schemas.microsoft.com/office/2006/metadata/properties" ma:root="true" ma:fieldsID="933109b9974763cd198f57aa846750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64438F-DB83-48A1-845C-625FB44DBD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F20674B-043A-4BF8-801D-C94F9BC22BEE}">
  <ds:schemaRefs>
    <ds:schemaRef ds:uri="http://schemas.microsoft.com/office/2006/metadata/properties"/>
  </ds:schemaRefs>
</ds:datastoreItem>
</file>

<file path=customXml/itemProps3.xml><?xml version="1.0" encoding="utf-8"?>
<ds:datastoreItem xmlns:ds="http://schemas.openxmlformats.org/officeDocument/2006/customXml" ds:itemID="{00AA526C-B7B2-4D10-B57E-0D48DB7AF3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5A) AEM Architecture - Scene7- Integration</Template>
  <TotalTime>31405</TotalTime>
  <Words>1005</Words>
  <Application>Microsoft Office PowerPoint</Application>
  <PresentationFormat>On-screen Show (4:3)</PresentationFormat>
  <Paragraphs>246</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ＭＳ Ｐゴシック</vt:lpstr>
      <vt:lpstr>Agfa Rotis Sans Serif</vt:lpstr>
      <vt:lpstr>Arial</vt:lpstr>
      <vt:lpstr>Calibri</vt:lpstr>
      <vt:lpstr>Times New Roman</vt:lpstr>
      <vt:lpstr>Wingdings</vt:lpstr>
      <vt:lpstr>Architecture Theme1</vt:lpstr>
      <vt:lpstr>Accenture Digital</vt:lpstr>
      <vt:lpstr>Objectives</vt:lpstr>
      <vt:lpstr>Table of Contents</vt:lpstr>
      <vt:lpstr>Introduction to Dispatcher </vt:lpstr>
      <vt:lpstr>Benefits of setting up Dispatcher locally</vt:lpstr>
      <vt:lpstr>Installable Required</vt:lpstr>
      <vt:lpstr>PowerPoint Presentation</vt:lpstr>
      <vt:lpstr>Dispatcher Configuration hosts</vt:lpstr>
      <vt:lpstr>Dispatcher Configuration httpd.conf - Dispatcher specific configuration entries</vt:lpstr>
      <vt:lpstr>Dispatcher Configuration httpd.conf – Additional Entries</vt:lpstr>
      <vt:lpstr>Dispatcher Configuration dispatcher.any - Defining Virtualhosts &amp;Page Renderers </vt:lpstr>
      <vt:lpstr>Dispatcher Configuration dispatcher.any - Configuring the Dispatcher Cache   </vt:lpstr>
      <vt:lpstr>Apache virtual host – NameVirtualHost,VirtualHost &amp; SetHandler Entry</vt:lpstr>
      <vt:lpstr>PowerPoint Presentation</vt:lpstr>
      <vt:lpstr>Rewrite Rule</vt:lpstr>
      <vt:lpstr>Dispatcher Configuration Apache virtual host – Defining Rewrite Rules</vt:lpstr>
      <vt:lpstr>Dispatcher Configuration Apache Felix Console – Resource Resolver Entry          </vt:lpstr>
      <vt:lpstr>Challenges and Solutions</vt:lpstr>
      <vt:lpstr>PowerPoint Presentation</vt:lpstr>
      <vt:lpstr>References</vt:lpstr>
      <vt:lpstr>PowerPoint Presentation</vt:lpstr>
    </vt:vector>
  </TitlesOfParts>
  <Company>C|Change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ccadmin</dc:creator>
  <cp:lastModifiedBy>Singla, Deepak</cp:lastModifiedBy>
  <cp:revision>1208</cp:revision>
  <dcterms:created xsi:type="dcterms:W3CDTF">2013-01-15T15:53:27Z</dcterms:created>
  <dcterms:modified xsi:type="dcterms:W3CDTF">2015-10-29T06:33:50Z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0x0101005A1EA420796BBF4E9F12C286F729139A</vt:lpwstr>
  </property>
</Properties>
</file>