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Apache Camel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402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 Apache Camel?</a:t>
            </a:r>
          </a:p>
        </p:txBody>
      </p:sp>
      <p:sp>
        <p:nvSpPr>
          <p:cNvPr id="3" name="Content Placeholder 2"/>
          <p:cNvSpPr>
            <a:spLocks noGrp="1"/>
          </p:cNvSpPr>
          <p:nvPr>
            <p:ph idx="1"/>
          </p:nvPr>
        </p:nvSpPr>
        <p:spPr/>
        <p:txBody>
          <a:bodyPr/>
          <a:lstStyle/>
          <a:p>
            <a:r>
              <a:rPr lang="en-US" dirty="0"/>
              <a:t>If there is  just one or two technologies for integration , e.g. reading a file or sending a JMS message, it is probably much easier and faster to use some well-known libraries such as Apache Commons IO or Spring </a:t>
            </a:r>
            <a:r>
              <a:rPr lang="en-US" dirty="0" err="1"/>
              <a:t>JmsTemplate</a:t>
            </a:r>
            <a:r>
              <a:rPr lang="en-US" dirty="0"/>
              <a:t>. </a:t>
            </a:r>
          </a:p>
          <a:p>
            <a:endParaRPr lang="en-US" dirty="0"/>
          </a:p>
          <a:p>
            <a:r>
              <a:rPr lang="en-US" dirty="0"/>
              <a:t>For  very large integration projects camel might  not be a right choice. An ESB is the right tool for this job in most cases. It offers many additional features such as BPM or BAM. Well-known open source ESBs are Apache </a:t>
            </a:r>
            <a:r>
              <a:rPr lang="en-US" dirty="0" err="1"/>
              <a:t>ServiceMix</a:t>
            </a:r>
            <a:r>
              <a:rPr lang="en-US" dirty="0"/>
              <a:t>, Mule ESB and WSO2 ESB.</a:t>
            </a:r>
          </a:p>
          <a:p>
            <a:r>
              <a:rPr lang="en-US" dirty="0"/>
              <a:t>Some ESB base on the Apache Camel framework (e.g. Apache Service Mix and the </a:t>
            </a:r>
            <a:r>
              <a:rPr lang="en-US" dirty="0" err="1"/>
              <a:t>Talend</a:t>
            </a:r>
            <a:r>
              <a:rPr lang="en-US" dirty="0"/>
              <a:t> ESB). </a:t>
            </a:r>
          </a:p>
        </p:txBody>
      </p:sp>
    </p:spTree>
    <p:extLst>
      <p:ext uri="{BB962C8B-B14F-4D97-AF65-F5344CB8AC3E}">
        <p14:creationId xmlns:p14="http://schemas.microsoft.com/office/powerpoint/2010/main" val="32676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Apache Camel is an awesome framework to integrate applications with different technologies. The best thing is that you always use the same concepts. Besides, support for many technologies, good error handling and easy automatic testing make it ready for integration projects.</a:t>
            </a:r>
          </a:p>
        </p:txBody>
      </p:sp>
    </p:spTree>
    <p:extLst>
      <p:ext uri="{BB962C8B-B14F-4D97-AF65-F5344CB8AC3E}">
        <p14:creationId xmlns:p14="http://schemas.microsoft.com/office/powerpoint/2010/main" val="193153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Apache Camel : Introduction</a:t>
            </a:r>
          </a:p>
          <a:p>
            <a:r>
              <a:rPr lang="en-US" dirty="0"/>
              <a:t>The Problem : Enterprise Application Integration</a:t>
            </a:r>
          </a:p>
          <a:p>
            <a:r>
              <a:rPr lang="en-US" dirty="0"/>
              <a:t>Enterprise Integration Patterns (EIP)</a:t>
            </a:r>
          </a:p>
          <a:p>
            <a:r>
              <a:rPr lang="en-US" dirty="0"/>
              <a:t>What is Apache Camel ?</a:t>
            </a:r>
          </a:p>
          <a:p>
            <a:r>
              <a:rPr lang="en-US" dirty="0"/>
              <a:t>When to use Apache Camel ? (features)</a:t>
            </a:r>
          </a:p>
          <a:p>
            <a:r>
              <a:rPr lang="en-US" dirty="0"/>
              <a:t>When not to use Apache Camel? </a:t>
            </a:r>
          </a:p>
          <a:p>
            <a:r>
              <a:rPr lang="en-US" dirty="0"/>
              <a:t>Conclusion</a:t>
            </a:r>
          </a:p>
        </p:txBody>
      </p:sp>
    </p:spTree>
    <p:extLst>
      <p:ext uri="{BB962C8B-B14F-4D97-AF65-F5344CB8AC3E}">
        <p14:creationId xmlns:p14="http://schemas.microsoft.com/office/powerpoint/2010/main" val="35689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Camel : Introduction</a:t>
            </a:r>
          </a:p>
        </p:txBody>
      </p:sp>
      <p:sp>
        <p:nvSpPr>
          <p:cNvPr id="3" name="Content Placeholder 2"/>
          <p:cNvSpPr>
            <a:spLocks noGrp="1"/>
          </p:cNvSpPr>
          <p:nvPr>
            <p:ph idx="1"/>
          </p:nvPr>
        </p:nvSpPr>
        <p:spPr/>
        <p:txBody>
          <a:bodyPr/>
          <a:lstStyle/>
          <a:p>
            <a:pPr marL="0" indent="0">
              <a:buNone/>
            </a:pPr>
            <a:r>
              <a:rPr lang="en-US" dirty="0"/>
              <a:t>Apache Camel is one of the open source frameworks in the JVM / Java environment. It enables easy integration of different applications which use several protocols and technologies. </a:t>
            </a:r>
          </a:p>
        </p:txBody>
      </p:sp>
    </p:spTree>
    <p:extLst>
      <p:ext uri="{BB962C8B-B14F-4D97-AF65-F5344CB8AC3E}">
        <p14:creationId xmlns:p14="http://schemas.microsoft.com/office/powerpoint/2010/main" val="633884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Enterprise Application Integration (EAI)</a:t>
            </a:r>
          </a:p>
        </p:txBody>
      </p:sp>
      <p:sp>
        <p:nvSpPr>
          <p:cNvPr id="3" name="Content Placeholder 2"/>
          <p:cNvSpPr>
            <a:spLocks noGrp="1"/>
          </p:cNvSpPr>
          <p:nvPr>
            <p:ph idx="1"/>
          </p:nvPr>
        </p:nvSpPr>
        <p:spPr/>
        <p:txBody>
          <a:bodyPr>
            <a:normAutofit lnSpcReduction="10000"/>
          </a:bodyPr>
          <a:lstStyle/>
          <a:p>
            <a:r>
              <a:rPr lang="en-US" dirty="0"/>
              <a:t>Enterprise application integration is necessary in almost every company due to new products and applications. Integrating these applications creates several problems. New paradigms come up every decade, for example client / server communication, Service-oriented Architecture (SOA) or Cloud Computing.</a:t>
            </a:r>
          </a:p>
          <a:p>
            <a:endParaRPr lang="en-US" dirty="0"/>
          </a:p>
          <a:p>
            <a:r>
              <a:rPr lang="en-US" dirty="0"/>
              <a:t>Besides, different interfaces, protocols and technologies emerge. Instead of storing data in files in the past (many years ago), SQL databases are used often today. Sometimes, even NoSQL databases are required in some use cases. Synchronous remote procedure calls or asynchronous messaging is used to communicate via several technologies such as RMI, SOAP Web Services, REST or JMS. A lot of software silos exists. Nevertheless, all applications and products of these decades have to communicate with each other to work together perfectly.</a:t>
            </a:r>
          </a:p>
        </p:txBody>
      </p:sp>
    </p:spTree>
    <p:extLst>
      <p:ext uri="{BB962C8B-B14F-4D97-AF65-F5344CB8AC3E}">
        <p14:creationId xmlns:p14="http://schemas.microsoft.com/office/powerpoint/2010/main" val="379787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Enterprise Integration Patterns (EIP):</a:t>
            </a:r>
          </a:p>
        </p:txBody>
      </p:sp>
      <p:sp>
        <p:nvSpPr>
          <p:cNvPr id="3" name="Content Placeholder 2"/>
          <p:cNvSpPr>
            <a:spLocks noGrp="1"/>
          </p:cNvSpPr>
          <p:nvPr>
            <p:ph idx="1"/>
          </p:nvPr>
        </p:nvSpPr>
        <p:spPr/>
        <p:txBody>
          <a:bodyPr/>
          <a:lstStyle/>
          <a:p>
            <a:pPr marL="0" indent="0">
              <a:buNone/>
            </a:pPr>
            <a:r>
              <a:rPr lang="en-US" dirty="0"/>
              <a:t>Enterprise Integration Patterns (www.eaipatterns.com) help to fragment problems and use standardized ways to integrate applications. Using these, you always use the same concepts to transform and route messages.</a:t>
            </a:r>
          </a:p>
          <a:p>
            <a:pPr marL="0" indent="0">
              <a:buNone/>
            </a:pPr>
            <a:r>
              <a:rPr lang="en-US" dirty="0"/>
              <a:t>Three alternatives exist for integrating applications. EIPs can be used in each solution.</a:t>
            </a:r>
          </a:p>
          <a:p>
            <a:pPr marL="0" indent="0">
              <a:buNone/>
            </a:pPr>
            <a:endParaRPr lang="en-US" dirty="0"/>
          </a:p>
          <a:p>
            <a:pPr marL="0" indent="0">
              <a:buNone/>
            </a:pPr>
            <a:r>
              <a:rPr lang="en-US" dirty="0"/>
              <a:t>•	Solution 1: Own custom Solution</a:t>
            </a:r>
          </a:p>
          <a:p>
            <a:pPr marL="0" indent="0">
              <a:buNone/>
            </a:pPr>
            <a:r>
              <a:rPr lang="en-US" dirty="0"/>
              <a:t>Implement an individual solution that works for your problem without separating problems into little pieces. This works and is probably the fastest alternative for small use cases. Lots of coding has to be done. Maintenance will probably be high if team members change.</a:t>
            </a:r>
          </a:p>
        </p:txBody>
      </p:sp>
    </p:spTree>
    <p:extLst>
      <p:ext uri="{BB962C8B-B14F-4D97-AF65-F5344CB8AC3E}">
        <p14:creationId xmlns:p14="http://schemas.microsoft.com/office/powerpoint/2010/main" val="44648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normAutofit lnSpcReduction="10000"/>
          </a:bodyPr>
          <a:lstStyle/>
          <a:p>
            <a:pPr marL="0" indent="0">
              <a:buNone/>
            </a:pPr>
            <a:r>
              <a:rPr lang="en-US" dirty="0"/>
              <a:t>•	Solution 2: Integration Framework</a:t>
            </a:r>
          </a:p>
          <a:p>
            <a:pPr marL="0" indent="0">
              <a:buNone/>
            </a:pPr>
            <a:r>
              <a:rPr lang="en-US" dirty="0"/>
              <a:t>Use a framework which helps to integrate applications in a standardized way using several integration patterns. It reduces efforts a lot. Every developer will easily understand what is done (if he knows the used framework).</a:t>
            </a:r>
          </a:p>
          <a:p>
            <a:pPr marL="0" indent="0">
              <a:buNone/>
            </a:pPr>
            <a:endParaRPr lang="en-US" dirty="0"/>
          </a:p>
          <a:p>
            <a:pPr marL="0" indent="0">
              <a:buNone/>
            </a:pPr>
            <a:r>
              <a:rPr lang="en-US" dirty="0"/>
              <a:t>•	Solution 3: Enterprise Service Bus (ESB)</a:t>
            </a:r>
          </a:p>
          <a:p>
            <a:pPr marL="0" indent="0">
              <a:buNone/>
            </a:pPr>
            <a:r>
              <a:rPr lang="en-US" dirty="0"/>
              <a:t>Use an enterprise service bus to integrate applications. Under the hood, the ESB also uses an integration framework. But there is much more functionality, such as business process management, a registry or business activity monitoring. One can usually configure routing and such stuff within a graphical user interface – you have to decide at your own if that reduces complexity and efforts. Usually, an ESB is a complex product. The learning curve is much higher. </a:t>
            </a:r>
          </a:p>
        </p:txBody>
      </p:sp>
    </p:spTree>
    <p:extLst>
      <p:ext uri="{BB962C8B-B14F-4D97-AF65-F5344CB8AC3E}">
        <p14:creationId xmlns:p14="http://schemas.microsoft.com/office/powerpoint/2010/main" val="185853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pic>
        <p:nvPicPr>
          <p:cNvPr id="3074" name="Picture 1" descr="When to use Apache Cam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34" y="2546097"/>
            <a:ext cx="9006468" cy="285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385319" y="269495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p:txBody>
      </p:sp>
    </p:spTree>
    <p:extLst>
      <p:ext uri="{BB962C8B-B14F-4D97-AF65-F5344CB8AC3E}">
        <p14:creationId xmlns:p14="http://schemas.microsoft.com/office/powerpoint/2010/main" val="239913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Apache Camel?</a:t>
            </a:r>
          </a:p>
        </p:txBody>
      </p:sp>
      <p:sp>
        <p:nvSpPr>
          <p:cNvPr id="3" name="Content Placeholder 2"/>
          <p:cNvSpPr>
            <a:spLocks noGrp="1"/>
          </p:cNvSpPr>
          <p:nvPr>
            <p:ph idx="1"/>
          </p:nvPr>
        </p:nvSpPr>
        <p:spPr/>
        <p:txBody>
          <a:bodyPr>
            <a:normAutofit fontScale="92500"/>
          </a:bodyPr>
          <a:lstStyle/>
          <a:p>
            <a:r>
              <a:rPr lang="en-US" dirty="0"/>
              <a:t>Apache Camel is a lightweight integration framework which implements all EIPs. </a:t>
            </a:r>
          </a:p>
          <a:p>
            <a:r>
              <a:rPr lang="en-US" dirty="0"/>
              <a:t>Easy integration of  different applications using the required patterns.</a:t>
            </a:r>
          </a:p>
          <a:p>
            <a:r>
              <a:rPr lang="en-US" dirty="0"/>
              <a:t>Camel empowers you to define routing and mediation rules in a variety of domain-specific languages, including a Java-based Fluent API, Spring or Blueprint XML Configuration files, and a Scala DSL. </a:t>
            </a:r>
          </a:p>
          <a:p>
            <a:r>
              <a:rPr lang="en-US" dirty="0"/>
              <a:t>Almost every technology is available, for example HTTP, FTP, JMS, EJB, JPA, RMI, JMS, JMX, LDAP, </a:t>
            </a:r>
            <a:r>
              <a:rPr lang="en-US" dirty="0" err="1"/>
              <a:t>Netty</a:t>
            </a:r>
            <a:r>
              <a:rPr lang="en-US" dirty="0"/>
              <a:t>, and many, many more (of course most ESBs also offer support for them). Besides, own custom components can be created very easily.</a:t>
            </a:r>
          </a:p>
          <a:p>
            <a:r>
              <a:rPr lang="en-US" dirty="0"/>
              <a:t>You can deploy Apache Camel as standalone application, in a web container (e.g. Tomcat or Jetty), in a JEE application Server (e.g. </a:t>
            </a:r>
            <a:r>
              <a:rPr lang="en-US" dirty="0" err="1"/>
              <a:t>JBoss</a:t>
            </a:r>
            <a:r>
              <a:rPr lang="en-US" dirty="0"/>
              <a:t> AS or WebSphere AS), in an </a:t>
            </a:r>
            <a:r>
              <a:rPr lang="en-US" dirty="0" err="1"/>
              <a:t>OSGi</a:t>
            </a:r>
            <a:r>
              <a:rPr lang="en-US" dirty="0"/>
              <a:t> environment or in combination with a Spring container.</a:t>
            </a:r>
          </a:p>
        </p:txBody>
      </p:sp>
    </p:spTree>
    <p:extLst>
      <p:ext uri="{BB962C8B-B14F-4D97-AF65-F5344CB8AC3E}">
        <p14:creationId xmlns:p14="http://schemas.microsoft.com/office/powerpoint/2010/main" val="63473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Apache Camel? (features)</a:t>
            </a:r>
          </a:p>
        </p:txBody>
      </p:sp>
      <p:sp>
        <p:nvSpPr>
          <p:cNvPr id="3" name="Content Placeholder 2"/>
          <p:cNvSpPr>
            <a:spLocks noGrp="1"/>
          </p:cNvSpPr>
          <p:nvPr>
            <p:ph idx="1"/>
          </p:nvPr>
        </p:nvSpPr>
        <p:spPr/>
        <p:txBody>
          <a:bodyPr>
            <a:normAutofit fontScale="92500" lnSpcReduction="20000"/>
          </a:bodyPr>
          <a:lstStyle/>
          <a:p>
            <a:r>
              <a:rPr lang="en-US" dirty="0"/>
              <a:t>Apache Camel is awesome if you want to integrate several applications with different protocols and technologies. Why? There is one feature (besides supporting so many technologies and besides supporting different programming languages) which is most attractive : Every integration uses the same concepts! No matter which protocol you use. No matter which technology you use. No matter which domain specific language (DSL)  you use – it can be Java, Scala, Groovy or Spring XML. You do it the same way. Always! There is a producer, there is a consumer, there are endpoints, there are EIPs, there are custom processors  / beans (e.g. for custom transformation) and there are parameters (e.g. for credentials).</a:t>
            </a:r>
          </a:p>
          <a:p>
            <a:r>
              <a:rPr lang="en-US" dirty="0"/>
              <a:t>Two other very important features are the support for error-handling (e.g. using a dead letter queue) and automatic testing. You can test EVERYTHING very easily using a Camel-extension of JUnit! And again, you always use the same concepts, no matter which technology you have to support.</a:t>
            </a:r>
          </a:p>
          <a:p>
            <a:r>
              <a:rPr lang="en-US" dirty="0"/>
              <a:t>Apache Camel is mature and production ready. It offers scalability, transaction support, concurrency and monitoring. </a:t>
            </a:r>
          </a:p>
        </p:txBody>
      </p:sp>
    </p:spTree>
    <p:extLst>
      <p:ext uri="{BB962C8B-B14F-4D97-AF65-F5344CB8AC3E}">
        <p14:creationId xmlns:p14="http://schemas.microsoft.com/office/powerpoint/2010/main" val="8104687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834</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Apache Camel</vt:lpstr>
      <vt:lpstr>Objective</vt:lpstr>
      <vt:lpstr>Apache Camel : Introduction</vt:lpstr>
      <vt:lpstr>The Problem: Enterprise Application Integration (EAI)</vt:lpstr>
      <vt:lpstr>Enterprise Integration Patterns (EIP):</vt:lpstr>
      <vt:lpstr>Cont…</vt:lpstr>
      <vt:lpstr>Cont…</vt:lpstr>
      <vt:lpstr>What is Apache Camel?</vt:lpstr>
      <vt:lpstr>When to use Apache Camel? (features)</vt:lpstr>
      <vt:lpstr>When NOT to use Apache Camel?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Camel</dc:title>
  <dc:creator>Agarwal, Ashish G.</dc:creator>
  <cp:lastModifiedBy>Agarwal, Ashish G.</cp:lastModifiedBy>
  <cp:revision>6</cp:revision>
  <dcterms:created xsi:type="dcterms:W3CDTF">2017-05-09T10:50:53Z</dcterms:created>
  <dcterms:modified xsi:type="dcterms:W3CDTF">2017-05-09T11:39:12Z</dcterms:modified>
</cp:coreProperties>
</file>