
<file path=[Content_Types].xml><?xml version="1.0" encoding="utf-8"?>
<Types xmlns="http://schemas.openxmlformats.org/package/2006/content-types">
  <Override PartName="/ppt/slides/slide29.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customXml/itemProps1.xml" ContentType="application/vnd.openxmlformats-officedocument.customXmlPropertie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tags/tag12.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Default Extension="bin" ContentType="application/vnd.openxmlformats-officedocument.oleObject"/>
  <Default Extension="png" ContentType="image/png"/>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Override PartName="/customXml/itemProps2.xml" ContentType="application/vnd.openxmlformats-officedocument.customXmlPropertie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Default Extension="vml" ContentType="application/vnd.openxmlformats-officedocument.vmlDrawing"/>
  <Override PartName="/ppt/slideLayouts/slideLayout10.xml" ContentType="application/vnd.openxmlformats-officedocument.presentationml.slideLayout+xml"/>
  <Override PartName="/ppt/tags/tag13.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Default Extension="wmf" ContentType="image/x-wmf"/>
  <Default Extension="rels" ContentType="application/vnd.openxmlformats-package.relationships+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slides/slide23.xml" ContentType="application/vnd.openxmlformats-officedocument.presentationml.slide+xml"/>
  <Override PartName="/ppt/slides/slide41.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tags/tag7.xml" ContentType="application/vnd.openxmlformats-officedocument.presentationml.tags+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6"/>
  </p:notesMasterIdLst>
  <p:handoutMasterIdLst>
    <p:handoutMasterId r:id="rId47"/>
  </p:handoutMasterIdLst>
  <p:sldIdLst>
    <p:sldId id="483" r:id="rId2"/>
    <p:sldId id="490" r:id="rId3"/>
    <p:sldId id="479" r:id="rId4"/>
    <p:sldId id="499" r:id="rId5"/>
    <p:sldId id="500" r:id="rId6"/>
    <p:sldId id="495" r:id="rId7"/>
    <p:sldId id="496" r:id="rId8"/>
    <p:sldId id="497" r:id="rId9"/>
    <p:sldId id="498" r:id="rId10"/>
    <p:sldId id="501" r:id="rId11"/>
    <p:sldId id="502" r:id="rId12"/>
    <p:sldId id="503" r:id="rId13"/>
    <p:sldId id="505" r:id="rId14"/>
    <p:sldId id="506" r:id="rId15"/>
    <p:sldId id="507" r:id="rId16"/>
    <p:sldId id="508" r:id="rId17"/>
    <p:sldId id="509" r:id="rId18"/>
    <p:sldId id="510" r:id="rId19"/>
    <p:sldId id="511" r:id="rId20"/>
    <p:sldId id="512" r:id="rId21"/>
    <p:sldId id="514" r:id="rId22"/>
    <p:sldId id="515" r:id="rId23"/>
    <p:sldId id="516" r:id="rId24"/>
    <p:sldId id="517" r:id="rId25"/>
    <p:sldId id="518" r:id="rId26"/>
    <p:sldId id="519" r:id="rId27"/>
    <p:sldId id="520" r:id="rId28"/>
    <p:sldId id="521" r:id="rId29"/>
    <p:sldId id="522" r:id="rId30"/>
    <p:sldId id="523" r:id="rId31"/>
    <p:sldId id="524" r:id="rId32"/>
    <p:sldId id="525" r:id="rId33"/>
    <p:sldId id="532" r:id="rId34"/>
    <p:sldId id="533" r:id="rId35"/>
    <p:sldId id="527" r:id="rId36"/>
    <p:sldId id="528" r:id="rId37"/>
    <p:sldId id="529" r:id="rId38"/>
    <p:sldId id="530" r:id="rId39"/>
    <p:sldId id="531" r:id="rId40"/>
    <p:sldId id="504" r:id="rId41"/>
    <p:sldId id="534" r:id="rId42"/>
    <p:sldId id="544" r:id="rId43"/>
    <p:sldId id="535" r:id="rId44"/>
    <p:sldId id="536" r:id="rId45"/>
  </p:sldIdLst>
  <p:sldSz cx="9144000" cy="6858000" type="screen4x3"/>
  <p:notesSz cx="6743700" cy="9893300"/>
  <p:defaultTextStyle>
    <a:defPPr>
      <a:defRPr lang="en-AU"/>
    </a:defPPr>
    <a:lvl1pPr algn="l" rtl="0" eaLnBrk="0" fontAlgn="base" hangingPunct="0">
      <a:lnSpc>
        <a:spcPct val="80000"/>
      </a:lnSpc>
      <a:spcBef>
        <a:spcPct val="0"/>
      </a:spcBef>
      <a:spcAft>
        <a:spcPct val="0"/>
      </a:spcAft>
      <a:defRPr sz="1600" kern="1200">
        <a:solidFill>
          <a:schemeClr val="tx1"/>
        </a:solidFill>
        <a:latin typeface="Arial" charset="0"/>
        <a:ea typeface="+mn-ea"/>
        <a:cs typeface="+mn-cs"/>
      </a:defRPr>
    </a:lvl1pPr>
    <a:lvl2pPr marL="457200" algn="l" rtl="0" eaLnBrk="0" fontAlgn="base" hangingPunct="0">
      <a:lnSpc>
        <a:spcPct val="80000"/>
      </a:lnSpc>
      <a:spcBef>
        <a:spcPct val="0"/>
      </a:spcBef>
      <a:spcAft>
        <a:spcPct val="0"/>
      </a:spcAft>
      <a:defRPr sz="1600" kern="1200">
        <a:solidFill>
          <a:schemeClr val="tx1"/>
        </a:solidFill>
        <a:latin typeface="Arial" charset="0"/>
        <a:ea typeface="+mn-ea"/>
        <a:cs typeface="+mn-cs"/>
      </a:defRPr>
    </a:lvl2pPr>
    <a:lvl3pPr marL="914400" algn="l" rtl="0" eaLnBrk="0" fontAlgn="base" hangingPunct="0">
      <a:lnSpc>
        <a:spcPct val="80000"/>
      </a:lnSpc>
      <a:spcBef>
        <a:spcPct val="0"/>
      </a:spcBef>
      <a:spcAft>
        <a:spcPct val="0"/>
      </a:spcAft>
      <a:defRPr sz="1600" kern="1200">
        <a:solidFill>
          <a:schemeClr val="tx1"/>
        </a:solidFill>
        <a:latin typeface="Arial" charset="0"/>
        <a:ea typeface="+mn-ea"/>
        <a:cs typeface="+mn-cs"/>
      </a:defRPr>
    </a:lvl3pPr>
    <a:lvl4pPr marL="1371600" algn="l" rtl="0" eaLnBrk="0" fontAlgn="base" hangingPunct="0">
      <a:lnSpc>
        <a:spcPct val="80000"/>
      </a:lnSpc>
      <a:spcBef>
        <a:spcPct val="0"/>
      </a:spcBef>
      <a:spcAft>
        <a:spcPct val="0"/>
      </a:spcAft>
      <a:defRPr sz="1600" kern="1200">
        <a:solidFill>
          <a:schemeClr val="tx1"/>
        </a:solidFill>
        <a:latin typeface="Arial" charset="0"/>
        <a:ea typeface="+mn-ea"/>
        <a:cs typeface="+mn-cs"/>
      </a:defRPr>
    </a:lvl4pPr>
    <a:lvl5pPr marL="1828800" algn="l" rtl="0" eaLnBrk="0" fontAlgn="base" hangingPunct="0">
      <a:lnSpc>
        <a:spcPct val="80000"/>
      </a:lnSpc>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E7A9D3AE-3957-4B3D-852A-F046DCA4707E}">
          <p14:sldIdLst>
            <p14:sldId id="483"/>
            <p14:sldId id="490"/>
            <p14:sldId id="479"/>
            <p14:sldId id="499"/>
            <p14:sldId id="500"/>
            <p14:sldId id="495"/>
            <p14:sldId id="496"/>
            <p14:sldId id="497"/>
            <p14:sldId id="498"/>
            <p14:sldId id="501"/>
            <p14:sldId id="502"/>
            <p14:sldId id="503"/>
            <p14:sldId id="505"/>
            <p14:sldId id="506"/>
            <p14:sldId id="507"/>
            <p14:sldId id="508"/>
            <p14:sldId id="509"/>
            <p14:sldId id="510"/>
            <p14:sldId id="511"/>
            <p14:sldId id="512"/>
            <p14:sldId id="514"/>
            <p14:sldId id="515"/>
            <p14:sldId id="516"/>
            <p14:sldId id="517"/>
            <p14:sldId id="518"/>
            <p14:sldId id="519"/>
            <p14:sldId id="520"/>
            <p14:sldId id="521"/>
            <p14:sldId id="522"/>
            <p14:sldId id="523"/>
            <p14:sldId id="524"/>
            <p14:sldId id="525"/>
            <p14:sldId id="532"/>
            <p14:sldId id="533"/>
            <p14:sldId id="527"/>
            <p14:sldId id="528"/>
            <p14:sldId id="529"/>
            <p14:sldId id="530"/>
            <p14:sldId id="531"/>
            <p14:sldId id="504"/>
            <p14:sldId id="534"/>
            <p14:sldId id="544"/>
            <p14:sldId id="535"/>
            <p14:sldId id="53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38DE9"/>
    <a:srgbClr val="003300"/>
    <a:srgbClr val="FF9900"/>
    <a:srgbClr val="FFFF99"/>
    <a:srgbClr val="006600"/>
    <a:srgbClr val="0000FF"/>
    <a:srgbClr val="666699"/>
    <a:srgbClr val="0099CC"/>
    <a:srgbClr val="66CC00"/>
    <a:srgbClr val="CC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2" autoAdjust="0"/>
    <p:restoredTop sz="94660"/>
  </p:normalViewPr>
  <p:slideViewPr>
    <p:cSldViewPr snapToGrid="0">
      <p:cViewPr>
        <p:scale>
          <a:sx n="75" d="100"/>
          <a:sy n="75" d="100"/>
        </p:scale>
        <p:origin x="-1134" y="48"/>
      </p:cViewPr>
      <p:guideLst>
        <p:guide orient="horz" pos="378"/>
        <p:guide pos="5728"/>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5" d="100"/>
          <a:sy n="55" d="100"/>
        </p:scale>
        <p:origin x="-2670" y="-102"/>
      </p:cViewPr>
      <p:guideLst>
        <p:guide orient="horz" pos="3116"/>
        <p:guide pos="212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2.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89739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idx="2"/>
          </p:nvPr>
        </p:nvSpPr>
        <p:spPr bwMode="auto">
          <a:xfrm>
            <a:off x="909638" y="747713"/>
            <a:ext cx="4929187" cy="36972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1" name="Rectangle 3"/>
          <p:cNvSpPr>
            <a:spLocks noGrp="1" noChangeArrowheads="1"/>
          </p:cNvSpPr>
          <p:nvPr>
            <p:ph type="body" sz="quarter" idx="3"/>
          </p:nvPr>
        </p:nvSpPr>
        <p:spPr bwMode="auto">
          <a:xfrm>
            <a:off x="898525" y="4699000"/>
            <a:ext cx="4946650" cy="4452938"/>
          </a:xfrm>
          <a:prstGeom prst="rect">
            <a:avLst/>
          </a:prstGeom>
          <a:noFill/>
          <a:ln w="12700">
            <a:noFill/>
            <a:miter lim="800000"/>
            <a:headEnd/>
            <a:tailEnd/>
          </a:ln>
          <a:effectLst/>
        </p:spPr>
        <p:txBody>
          <a:bodyPr vert="horz" wrap="square" lIns="91093" tIns="44748" rIns="91093" bIns="44748"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Tree>
    <p:extLst>
      <p:ext uri="{BB962C8B-B14F-4D97-AF65-F5344CB8AC3E}">
        <p14:creationId xmlns:p14="http://schemas.microsoft.com/office/powerpoint/2010/main" val="22383558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txBox="1">
            <a:spLocks noGrp="1" noChangeArrowheads="1"/>
          </p:cNvSpPr>
          <p:nvPr/>
        </p:nvSpPr>
        <p:spPr bwMode="auto">
          <a:xfrm>
            <a:off x="3820520" y="9398958"/>
            <a:ext cx="2923180" cy="494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83" tIns="0" rIns="18983" bIns="0" anchor="b"/>
          <a:lstStyle>
            <a:lvl1pPr defTabSz="898525" eaLnBrk="0" hangingPunct="0">
              <a:defRPr sz="1400" b="1">
                <a:solidFill>
                  <a:schemeClr val="tx1"/>
                </a:solidFill>
                <a:latin typeface="Arial" charset="0"/>
                <a:cs typeface="Arial" charset="0"/>
              </a:defRPr>
            </a:lvl1pPr>
            <a:lvl2pPr marL="742950" indent="-285750" defTabSz="898525" eaLnBrk="0" hangingPunct="0">
              <a:defRPr sz="1400" b="1">
                <a:solidFill>
                  <a:schemeClr val="tx1"/>
                </a:solidFill>
                <a:latin typeface="Arial" charset="0"/>
                <a:cs typeface="Arial" charset="0"/>
              </a:defRPr>
            </a:lvl2pPr>
            <a:lvl3pPr marL="1143000" indent="-228600" defTabSz="898525" eaLnBrk="0" hangingPunct="0">
              <a:defRPr sz="1400" b="1">
                <a:solidFill>
                  <a:schemeClr val="tx1"/>
                </a:solidFill>
                <a:latin typeface="Arial" charset="0"/>
                <a:cs typeface="Arial" charset="0"/>
              </a:defRPr>
            </a:lvl3pPr>
            <a:lvl4pPr marL="1600200" indent="-228600" defTabSz="898525" eaLnBrk="0" hangingPunct="0">
              <a:defRPr sz="1400" b="1">
                <a:solidFill>
                  <a:schemeClr val="tx1"/>
                </a:solidFill>
                <a:latin typeface="Arial" charset="0"/>
                <a:cs typeface="Arial" charset="0"/>
              </a:defRPr>
            </a:lvl4pPr>
            <a:lvl5pPr marL="2057400" indent="-228600" defTabSz="898525" eaLnBrk="0" hangingPunct="0">
              <a:defRPr sz="1400" b="1">
                <a:solidFill>
                  <a:schemeClr val="tx1"/>
                </a:solidFill>
                <a:latin typeface="Arial" charset="0"/>
                <a:cs typeface="Arial" charset="0"/>
              </a:defRPr>
            </a:lvl5pPr>
            <a:lvl6pPr marL="2514600" indent="-228600" defTabSz="898525" eaLnBrk="0" fontAlgn="base" hangingPunct="0">
              <a:spcBef>
                <a:spcPct val="0"/>
              </a:spcBef>
              <a:spcAft>
                <a:spcPct val="0"/>
              </a:spcAft>
              <a:defRPr sz="1400" b="1">
                <a:solidFill>
                  <a:schemeClr val="tx1"/>
                </a:solidFill>
                <a:latin typeface="Arial" charset="0"/>
                <a:cs typeface="Arial" charset="0"/>
              </a:defRPr>
            </a:lvl6pPr>
            <a:lvl7pPr marL="2971800" indent="-228600" defTabSz="898525" eaLnBrk="0" fontAlgn="base" hangingPunct="0">
              <a:spcBef>
                <a:spcPct val="0"/>
              </a:spcBef>
              <a:spcAft>
                <a:spcPct val="0"/>
              </a:spcAft>
              <a:defRPr sz="1400" b="1">
                <a:solidFill>
                  <a:schemeClr val="tx1"/>
                </a:solidFill>
                <a:latin typeface="Arial" charset="0"/>
                <a:cs typeface="Arial" charset="0"/>
              </a:defRPr>
            </a:lvl7pPr>
            <a:lvl8pPr marL="3429000" indent="-228600" defTabSz="898525" eaLnBrk="0" fontAlgn="base" hangingPunct="0">
              <a:spcBef>
                <a:spcPct val="0"/>
              </a:spcBef>
              <a:spcAft>
                <a:spcPct val="0"/>
              </a:spcAft>
              <a:defRPr sz="1400" b="1">
                <a:solidFill>
                  <a:schemeClr val="tx1"/>
                </a:solidFill>
                <a:latin typeface="Arial" charset="0"/>
                <a:cs typeface="Arial" charset="0"/>
              </a:defRPr>
            </a:lvl8pPr>
            <a:lvl9pPr marL="3886200" indent="-228600" defTabSz="898525" eaLnBrk="0" fontAlgn="base" hangingPunct="0">
              <a:spcBef>
                <a:spcPct val="0"/>
              </a:spcBef>
              <a:spcAft>
                <a:spcPct val="0"/>
              </a:spcAft>
              <a:defRPr sz="1400" b="1">
                <a:solidFill>
                  <a:schemeClr val="tx1"/>
                </a:solidFill>
                <a:latin typeface="Arial" charset="0"/>
                <a:cs typeface="Arial" charset="0"/>
              </a:defRPr>
            </a:lvl9pPr>
          </a:lstStyle>
          <a:p>
            <a:pPr algn="r"/>
            <a:fld id="{8015F84D-EBE1-44BD-AAAD-79ED45FD5E81}" type="slidenum">
              <a:rPr lang="it-IT" sz="1000" b="0"/>
              <a:pPr algn="r"/>
              <a:t>1</a:t>
            </a:fld>
            <a:endParaRPr lang="it-IT" sz="1000" b="0"/>
          </a:p>
        </p:txBody>
      </p:sp>
      <p:sp>
        <p:nvSpPr>
          <p:cNvPr id="18435" name="Rectangle 2"/>
          <p:cNvSpPr>
            <a:spLocks noGrp="1" noRot="1" noChangeAspect="1" noChangeArrowheads="1" noTextEdit="1"/>
          </p:cNvSpPr>
          <p:nvPr>
            <p:ph type="sldImg"/>
          </p:nvPr>
        </p:nvSpPr>
        <p:spPr>
          <a:xfrm>
            <a:off x="917575" y="747713"/>
            <a:ext cx="4930775" cy="3697287"/>
          </a:xfrm>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170"/>
          <p:cNvSpPr>
            <a:spLocks noChangeArrowheads="1"/>
          </p:cNvSpPr>
          <p:nvPr userDrawn="1"/>
        </p:nvSpPr>
        <p:spPr bwMode="auto">
          <a:xfrm>
            <a:off x="0" y="0"/>
            <a:ext cx="9144000" cy="3427413"/>
          </a:xfrm>
          <a:prstGeom prst="rect">
            <a:avLst/>
          </a:prstGeom>
          <a:solidFill>
            <a:srgbClr val="00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 name="Rectangle 174"/>
          <p:cNvSpPr>
            <a:spLocks noGrp="1" noChangeArrowheads="1"/>
          </p:cNvSpPr>
          <p:nvPr>
            <p:ph type="dt" sz="half" idx="10"/>
          </p:nvPr>
        </p:nvSpPr>
        <p:spPr/>
        <p:txBody>
          <a:bodyPr/>
          <a:lstStyle>
            <a:lvl1pPr>
              <a:defRPr/>
            </a:lvl1pPr>
          </a:lstStyle>
          <a:p>
            <a:pPr>
              <a:defRPr/>
            </a:pPr>
            <a:fld id="{7CC6A590-C957-49BB-9751-9428CCC9EE1B}" type="datetime8">
              <a:rPr lang="en-US"/>
              <a:pPr>
                <a:defRPr/>
              </a:pPr>
              <a:t>5/29/2015 3:29 PM</a:t>
            </a:fld>
            <a:endParaRPr lang="en-GB"/>
          </a:p>
        </p:txBody>
      </p:sp>
      <p:sp>
        <p:nvSpPr>
          <p:cNvPr id="5" name="Rectangle 175"/>
          <p:cNvSpPr>
            <a:spLocks noGrp="1" noChangeArrowheads="1"/>
          </p:cNvSpPr>
          <p:nvPr>
            <p:ph type="ftr" sz="quarter" idx="11"/>
          </p:nvPr>
        </p:nvSpPr>
        <p:spPr/>
        <p:txBody>
          <a:bodyPr/>
          <a:lstStyle>
            <a:lvl1pPr>
              <a:defRPr/>
            </a:lvl1pPr>
          </a:lstStyle>
          <a:p>
            <a:pPr>
              <a:defRPr/>
            </a:pPr>
            <a:r>
              <a:rPr lang="en-AU"/>
              <a:t>©2011 Accenture. All Rights Reserved.</a:t>
            </a:r>
            <a:endParaRPr lang="en-GB"/>
          </a:p>
        </p:txBody>
      </p:sp>
      <p:sp>
        <p:nvSpPr>
          <p:cNvPr id="6" name="Rectangle 176"/>
          <p:cNvSpPr>
            <a:spLocks noGrp="1" noChangeArrowheads="1"/>
          </p:cNvSpPr>
          <p:nvPr>
            <p:ph type="sldNum" sz="quarter" idx="12"/>
          </p:nvPr>
        </p:nvSpPr>
        <p:spPr/>
        <p:txBody>
          <a:bodyPr/>
          <a:lstStyle>
            <a:lvl1pPr>
              <a:defRPr/>
            </a:lvl1pPr>
          </a:lstStyle>
          <a:p>
            <a:pPr>
              <a:defRPr/>
            </a:pPr>
            <a:fld id="{230A58E2-49E5-461C-9E9E-BA0C162DC0B5}" type="slidenum">
              <a:rPr lang="en-GB"/>
              <a:pPr>
                <a:defRPr/>
              </a:pPr>
              <a:t>‹#›</a:t>
            </a:fld>
            <a:endParaRPr lang="en-GB"/>
          </a:p>
        </p:txBody>
      </p:sp>
      <p:sp>
        <p:nvSpPr>
          <p:cNvPr id="7" name="TextBox 6"/>
          <p:cNvSpPr txBox="1"/>
          <p:nvPr userDrawn="1"/>
        </p:nvSpPr>
        <p:spPr>
          <a:xfrm>
            <a:off x="6373905" y="80684"/>
            <a:ext cx="2675966" cy="289310"/>
          </a:xfrm>
          <a:prstGeom prst="rect">
            <a:avLst/>
          </a:prstGeom>
          <a:noFill/>
        </p:spPr>
        <p:txBody>
          <a:bodyPr wrap="square" rtlCol="0">
            <a:spAutoFit/>
          </a:bodyPr>
          <a:lstStyle/>
          <a:p>
            <a:pPr algn="ctr"/>
            <a:r>
              <a:rPr lang="it-IT" b="1" i="1" dirty="0" err="1" smtClean="0">
                <a:solidFill>
                  <a:schemeClr val="bg1"/>
                </a:solidFill>
              </a:rPr>
              <a:t>Draft</a:t>
            </a:r>
            <a:r>
              <a:rPr lang="it-IT" b="1" i="1" dirty="0" smtClean="0">
                <a:solidFill>
                  <a:schemeClr val="bg1"/>
                </a:solidFill>
              </a:rPr>
              <a:t> – for</a:t>
            </a:r>
            <a:r>
              <a:rPr lang="it-IT" b="1" i="1" baseline="0" dirty="0" smtClean="0">
                <a:solidFill>
                  <a:schemeClr val="bg1"/>
                </a:solidFill>
              </a:rPr>
              <a:t> </a:t>
            </a:r>
            <a:r>
              <a:rPr lang="it-IT" b="1" i="1" baseline="0" dirty="0" err="1" smtClean="0">
                <a:solidFill>
                  <a:schemeClr val="bg1"/>
                </a:solidFill>
              </a:rPr>
              <a:t>internal</a:t>
            </a:r>
            <a:r>
              <a:rPr lang="it-IT" b="1" i="1" baseline="0" dirty="0" smtClean="0">
                <a:solidFill>
                  <a:schemeClr val="bg1"/>
                </a:solidFill>
              </a:rPr>
              <a:t> </a:t>
            </a:r>
            <a:r>
              <a:rPr lang="it-IT" b="1" i="1" baseline="0" dirty="0" err="1" smtClean="0">
                <a:solidFill>
                  <a:schemeClr val="bg1"/>
                </a:solidFill>
              </a:rPr>
              <a:t>review</a:t>
            </a:r>
            <a:endParaRPr lang="it-IT" b="1" i="1" dirty="0">
              <a:solidFill>
                <a:schemeClr val="bg1"/>
              </a:solidFill>
            </a:endParaRPr>
          </a:p>
        </p:txBody>
      </p:sp>
    </p:spTree>
    <p:extLst>
      <p:ext uri="{BB962C8B-B14F-4D97-AF65-F5344CB8AC3E}">
        <p14:creationId xmlns:p14="http://schemas.microsoft.com/office/powerpoint/2010/main" val="2709808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6"/>
          <p:cNvSpPr>
            <a:spLocks noGrp="1" noChangeArrowheads="1"/>
          </p:cNvSpPr>
          <p:nvPr>
            <p:ph type="dt" sz="half" idx="10"/>
          </p:nvPr>
        </p:nvSpPr>
        <p:spPr>
          <a:ln/>
        </p:spPr>
        <p:txBody>
          <a:bodyPr/>
          <a:lstStyle>
            <a:lvl1pPr>
              <a:defRPr/>
            </a:lvl1pPr>
          </a:lstStyle>
          <a:p>
            <a:pPr>
              <a:defRPr/>
            </a:pPr>
            <a:fld id="{542D5922-8CBA-4EF5-919B-98CAAB88A739}" type="datetime8">
              <a:rPr lang="en-US"/>
              <a:pPr>
                <a:defRPr/>
              </a:pPr>
              <a:t>5/29/2015 3:29 PM</a:t>
            </a:fld>
            <a:endParaRPr lang="en-GB"/>
          </a:p>
        </p:txBody>
      </p:sp>
      <p:sp>
        <p:nvSpPr>
          <p:cNvPr id="5" name="Rectangle 127"/>
          <p:cNvSpPr>
            <a:spLocks noGrp="1" noChangeArrowheads="1"/>
          </p:cNvSpPr>
          <p:nvPr>
            <p:ph type="ftr" sz="quarter" idx="11"/>
          </p:nvPr>
        </p:nvSpPr>
        <p:spPr>
          <a:ln/>
        </p:spPr>
        <p:txBody>
          <a:bodyPr/>
          <a:lstStyle>
            <a:lvl1pPr>
              <a:defRPr/>
            </a:lvl1pPr>
          </a:lstStyle>
          <a:p>
            <a:pPr>
              <a:defRPr/>
            </a:pPr>
            <a:r>
              <a:rPr lang="en-AU"/>
              <a:t>©2010 Accenture. All Rights Reserved.</a:t>
            </a:r>
            <a:endParaRPr lang="en-GB"/>
          </a:p>
        </p:txBody>
      </p:sp>
      <p:sp>
        <p:nvSpPr>
          <p:cNvPr id="6" name="Rectangle 128"/>
          <p:cNvSpPr>
            <a:spLocks noGrp="1" noChangeArrowheads="1"/>
          </p:cNvSpPr>
          <p:nvPr>
            <p:ph type="sldNum" sz="quarter" idx="12"/>
          </p:nvPr>
        </p:nvSpPr>
        <p:spPr>
          <a:ln/>
        </p:spPr>
        <p:txBody>
          <a:bodyPr/>
          <a:lstStyle>
            <a:lvl1pPr>
              <a:defRPr/>
            </a:lvl1pPr>
          </a:lstStyle>
          <a:p>
            <a:pPr>
              <a:defRPr/>
            </a:pPr>
            <a:fld id="{8E0F543C-C136-4DEA-9962-D2EB3E041782}" type="slidenum">
              <a:rPr lang="en-GB"/>
              <a:pPr>
                <a:defRPr/>
              </a:pPr>
              <a:t>‹#›</a:t>
            </a:fld>
            <a:endParaRPr lang="en-GB"/>
          </a:p>
        </p:txBody>
      </p:sp>
      <p:sp>
        <p:nvSpPr>
          <p:cNvPr id="7" name="TextBox 6"/>
          <p:cNvSpPr txBox="1"/>
          <p:nvPr userDrawn="1"/>
        </p:nvSpPr>
        <p:spPr>
          <a:xfrm>
            <a:off x="6373905" y="80684"/>
            <a:ext cx="2675966" cy="289310"/>
          </a:xfrm>
          <a:prstGeom prst="rect">
            <a:avLst/>
          </a:prstGeom>
          <a:noFill/>
        </p:spPr>
        <p:txBody>
          <a:bodyPr wrap="square" rtlCol="0">
            <a:spAutoFit/>
          </a:bodyPr>
          <a:lstStyle/>
          <a:p>
            <a:pPr algn="ctr"/>
            <a:r>
              <a:rPr lang="it-IT" b="1" i="1" dirty="0" err="1" smtClean="0">
                <a:solidFill>
                  <a:schemeClr val="bg1"/>
                </a:solidFill>
              </a:rPr>
              <a:t>Draft</a:t>
            </a:r>
            <a:r>
              <a:rPr lang="it-IT" b="1" i="1" dirty="0" smtClean="0">
                <a:solidFill>
                  <a:schemeClr val="bg1"/>
                </a:solidFill>
              </a:rPr>
              <a:t> – for</a:t>
            </a:r>
            <a:r>
              <a:rPr lang="it-IT" b="1" i="1" baseline="0" dirty="0" smtClean="0">
                <a:solidFill>
                  <a:schemeClr val="bg1"/>
                </a:solidFill>
              </a:rPr>
              <a:t> </a:t>
            </a:r>
            <a:r>
              <a:rPr lang="it-IT" b="1" i="1" baseline="0" dirty="0" err="1" smtClean="0">
                <a:solidFill>
                  <a:schemeClr val="bg1"/>
                </a:solidFill>
              </a:rPr>
              <a:t>internal</a:t>
            </a:r>
            <a:r>
              <a:rPr lang="it-IT" b="1" i="1" baseline="0" dirty="0" smtClean="0">
                <a:solidFill>
                  <a:schemeClr val="bg1"/>
                </a:solidFill>
              </a:rPr>
              <a:t> </a:t>
            </a:r>
            <a:r>
              <a:rPr lang="it-IT" b="1" i="1" baseline="0" dirty="0" err="1" smtClean="0">
                <a:solidFill>
                  <a:schemeClr val="bg1"/>
                </a:solidFill>
              </a:rPr>
              <a:t>review</a:t>
            </a:r>
            <a:endParaRPr lang="it-IT" b="1" i="1" dirty="0">
              <a:solidFill>
                <a:schemeClr val="bg1"/>
              </a:solidFill>
            </a:endParaRPr>
          </a:p>
        </p:txBody>
      </p:sp>
    </p:spTree>
    <p:extLst>
      <p:ext uri="{BB962C8B-B14F-4D97-AF65-F5344CB8AC3E}">
        <p14:creationId xmlns:p14="http://schemas.microsoft.com/office/powerpoint/2010/main" val="134388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8938" y="173038"/>
            <a:ext cx="2168525" cy="58340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33363" y="173038"/>
            <a:ext cx="6353175" cy="58340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6"/>
          <p:cNvSpPr>
            <a:spLocks noGrp="1" noChangeArrowheads="1"/>
          </p:cNvSpPr>
          <p:nvPr>
            <p:ph type="dt" sz="half" idx="10"/>
          </p:nvPr>
        </p:nvSpPr>
        <p:spPr>
          <a:ln/>
        </p:spPr>
        <p:txBody>
          <a:bodyPr/>
          <a:lstStyle>
            <a:lvl1pPr>
              <a:defRPr/>
            </a:lvl1pPr>
          </a:lstStyle>
          <a:p>
            <a:pPr>
              <a:defRPr/>
            </a:pPr>
            <a:fld id="{541DFFED-5340-4C3A-91A8-55AB52769530}" type="datetime8">
              <a:rPr lang="en-US"/>
              <a:pPr>
                <a:defRPr/>
              </a:pPr>
              <a:t>5/29/2015 3:29 PM</a:t>
            </a:fld>
            <a:endParaRPr lang="en-GB"/>
          </a:p>
        </p:txBody>
      </p:sp>
      <p:sp>
        <p:nvSpPr>
          <p:cNvPr id="5" name="Rectangle 127"/>
          <p:cNvSpPr>
            <a:spLocks noGrp="1" noChangeArrowheads="1"/>
          </p:cNvSpPr>
          <p:nvPr>
            <p:ph type="ftr" sz="quarter" idx="11"/>
          </p:nvPr>
        </p:nvSpPr>
        <p:spPr>
          <a:ln/>
        </p:spPr>
        <p:txBody>
          <a:bodyPr/>
          <a:lstStyle>
            <a:lvl1pPr>
              <a:defRPr/>
            </a:lvl1pPr>
          </a:lstStyle>
          <a:p>
            <a:pPr>
              <a:defRPr/>
            </a:pPr>
            <a:r>
              <a:rPr lang="en-AU"/>
              <a:t>©2010 Accenture. All Rights Reserved.</a:t>
            </a:r>
            <a:endParaRPr lang="en-GB"/>
          </a:p>
        </p:txBody>
      </p:sp>
      <p:sp>
        <p:nvSpPr>
          <p:cNvPr id="6" name="Rectangle 128"/>
          <p:cNvSpPr>
            <a:spLocks noGrp="1" noChangeArrowheads="1"/>
          </p:cNvSpPr>
          <p:nvPr>
            <p:ph type="sldNum" sz="quarter" idx="12"/>
          </p:nvPr>
        </p:nvSpPr>
        <p:spPr>
          <a:ln/>
        </p:spPr>
        <p:txBody>
          <a:bodyPr/>
          <a:lstStyle>
            <a:lvl1pPr>
              <a:defRPr/>
            </a:lvl1pPr>
          </a:lstStyle>
          <a:p>
            <a:pPr>
              <a:defRPr/>
            </a:pPr>
            <a:fld id="{19B9841B-F2A2-47FF-B667-CD567405CC73}" type="slidenum">
              <a:rPr lang="en-GB"/>
              <a:pPr>
                <a:defRPr/>
              </a:pPr>
              <a:t>‹#›</a:t>
            </a:fld>
            <a:endParaRPr lang="en-GB"/>
          </a:p>
        </p:txBody>
      </p:sp>
      <p:sp>
        <p:nvSpPr>
          <p:cNvPr id="7" name="TextBox 6"/>
          <p:cNvSpPr txBox="1"/>
          <p:nvPr userDrawn="1"/>
        </p:nvSpPr>
        <p:spPr>
          <a:xfrm>
            <a:off x="6373905" y="80684"/>
            <a:ext cx="2675966" cy="289310"/>
          </a:xfrm>
          <a:prstGeom prst="rect">
            <a:avLst/>
          </a:prstGeom>
          <a:noFill/>
        </p:spPr>
        <p:txBody>
          <a:bodyPr wrap="square" rtlCol="0">
            <a:spAutoFit/>
          </a:bodyPr>
          <a:lstStyle/>
          <a:p>
            <a:pPr algn="ctr"/>
            <a:r>
              <a:rPr lang="it-IT" b="1" i="1" dirty="0" err="1" smtClean="0">
                <a:solidFill>
                  <a:schemeClr val="bg1"/>
                </a:solidFill>
              </a:rPr>
              <a:t>Draft</a:t>
            </a:r>
            <a:r>
              <a:rPr lang="it-IT" b="1" i="1" dirty="0" smtClean="0">
                <a:solidFill>
                  <a:schemeClr val="bg1"/>
                </a:solidFill>
              </a:rPr>
              <a:t> – for</a:t>
            </a:r>
            <a:r>
              <a:rPr lang="it-IT" b="1" i="1" baseline="0" dirty="0" smtClean="0">
                <a:solidFill>
                  <a:schemeClr val="bg1"/>
                </a:solidFill>
              </a:rPr>
              <a:t> </a:t>
            </a:r>
            <a:r>
              <a:rPr lang="it-IT" b="1" i="1" baseline="0" dirty="0" err="1" smtClean="0">
                <a:solidFill>
                  <a:schemeClr val="bg1"/>
                </a:solidFill>
              </a:rPr>
              <a:t>internal</a:t>
            </a:r>
            <a:r>
              <a:rPr lang="it-IT" b="1" i="1" baseline="0" dirty="0" smtClean="0">
                <a:solidFill>
                  <a:schemeClr val="bg1"/>
                </a:solidFill>
              </a:rPr>
              <a:t> </a:t>
            </a:r>
            <a:r>
              <a:rPr lang="it-IT" b="1" i="1" baseline="0" dirty="0" err="1" smtClean="0">
                <a:solidFill>
                  <a:schemeClr val="bg1"/>
                </a:solidFill>
              </a:rPr>
              <a:t>review</a:t>
            </a:r>
            <a:endParaRPr lang="it-IT" b="1" i="1" dirty="0">
              <a:solidFill>
                <a:schemeClr val="bg1"/>
              </a:solidFill>
            </a:endParaRPr>
          </a:p>
        </p:txBody>
      </p:sp>
    </p:spTree>
    <p:extLst>
      <p:ext uri="{BB962C8B-B14F-4D97-AF65-F5344CB8AC3E}">
        <p14:creationId xmlns:p14="http://schemas.microsoft.com/office/powerpoint/2010/main" val="1226975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33363" y="173038"/>
            <a:ext cx="6621462" cy="120173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63600" y="1893888"/>
            <a:ext cx="8043863" cy="4113212"/>
          </a:xfrm>
        </p:spPr>
        <p:txBody>
          <a:bodyPr/>
          <a:lstStyle/>
          <a:p>
            <a:pPr lvl="0"/>
            <a:endParaRPr lang="en-US" noProof="0" smtClean="0"/>
          </a:p>
        </p:txBody>
      </p:sp>
      <p:sp>
        <p:nvSpPr>
          <p:cNvPr id="4" name="Rectangle 126"/>
          <p:cNvSpPr>
            <a:spLocks noGrp="1" noChangeArrowheads="1"/>
          </p:cNvSpPr>
          <p:nvPr>
            <p:ph type="dt" sz="half" idx="10"/>
          </p:nvPr>
        </p:nvSpPr>
        <p:spPr>
          <a:ln/>
        </p:spPr>
        <p:txBody>
          <a:bodyPr/>
          <a:lstStyle>
            <a:lvl1pPr>
              <a:defRPr/>
            </a:lvl1pPr>
          </a:lstStyle>
          <a:p>
            <a:pPr>
              <a:defRPr/>
            </a:pPr>
            <a:fld id="{748E128D-422D-4DC6-8699-A36E3CC2E476}" type="datetime8">
              <a:rPr lang="en-US"/>
              <a:pPr>
                <a:defRPr/>
              </a:pPr>
              <a:t>5/29/2015 3:29 PM</a:t>
            </a:fld>
            <a:endParaRPr lang="en-GB"/>
          </a:p>
        </p:txBody>
      </p:sp>
      <p:sp>
        <p:nvSpPr>
          <p:cNvPr id="5" name="Rectangle 127"/>
          <p:cNvSpPr>
            <a:spLocks noGrp="1" noChangeArrowheads="1"/>
          </p:cNvSpPr>
          <p:nvPr>
            <p:ph type="ftr" sz="quarter" idx="11"/>
          </p:nvPr>
        </p:nvSpPr>
        <p:spPr>
          <a:ln/>
        </p:spPr>
        <p:txBody>
          <a:bodyPr/>
          <a:lstStyle>
            <a:lvl1pPr>
              <a:defRPr/>
            </a:lvl1pPr>
          </a:lstStyle>
          <a:p>
            <a:pPr>
              <a:defRPr/>
            </a:pPr>
            <a:r>
              <a:rPr lang="en-AU"/>
              <a:t>©2010 Accenture. All Rights Reserved.</a:t>
            </a:r>
            <a:endParaRPr lang="en-GB"/>
          </a:p>
        </p:txBody>
      </p:sp>
      <p:sp>
        <p:nvSpPr>
          <p:cNvPr id="6" name="Rectangle 128"/>
          <p:cNvSpPr>
            <a:spLocks noGrp="1" noChangeArrowheads="1"/>
          </p:cNvSpPr>
          <p:nvPr>
            <p:ph type="sldNum" sz="quarter" idx="12"/>
          </p:nvPr>
        </p:nvSpPr>
        <p:spPr>
          <a:ln/>
        </p:spPr>
        <p:txBody>
          <a:bodyPr/>
          <a:lstStyle>
            <a:lvl1pPr>
              <a:defRPr/>
            </a:lvl1pPr>
          </a:lstStyle>
          <a:p>
            <a:pPr>
              <a:defRPr/>
            </a:pPr>
            <a:fld id="{326A102B-7B35-43F7-AC75-212D66C4EE58}" type="slidenum">
              <a:rPr lang="en-GB"/>
              <a:pPr>
                <a:defRPr/>
              </a:pPr>
              <a:t>‹#›</a:t>
            </a:fld>
            <a:endParaRPr lang="en-GB"/>
          </a:p>
        </p:txBody>
      </p:sp>
    </p:spTree>
    <p:extLst>
      <p:ext uri="{BB962C8B-B14F-4D97-AF65-F5344CB8AC3E}">
        <p14:creationId xmlns:p14="http://schemas.microsoft.com/office/powerpoint/2010/main" val="993173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33363" y="173038"/>
            <a:ext cx="6621462" cy="1201737"/>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863600" y="1893888"/>
            <a:ext cx="3944938" cy="19796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60938" y="1893888"/>
            <a:ext cx="3946525" cy="19796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863600" y="4025900"/>
            <a:ext cx="3944938"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960938" y="4025900"/>
            <a:ext cx="3946525"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26"/>
          <p:cNvSpPr>
            <a:spLocks noGrp="1" noChangeArrowheads="1"/>
          </p:cNvSpPr>
          <p:nvPr>
            <p:ph type="dt" sz="half" idx="10"/>
          </p:nvPr>
        </p:nvSpPr>
        <p:spPr>
          <a:ln/>
        </p:spPr>
        <p:txBody>
          <a:bodyPr/>
          <a:lstStyle>
            <a:lvl1pPr>
              <a:defRPr/>
            </a:lvl1pPr>
          </a:lstStyle>
          <a:p>
            <a:pPr>
              <a:defRPr/>
            </a:pPr>
            <a:fld id="{616E07A4-7352-4760-BCC3-182E26851B62}" type="datetime8">
              <a:rPr lang="en-US"/>
              <a:pPr>
                <a:defRPr/>
              </a:pPr>
              <a:t>5/29/2015 3:29 PM</a:t>
            </a:fld>
            <a:endParaRPr lang="en-GB"/>
          </a:p>
        </p:txBody>
      </p:sp>
      <p:sp>
        <p:nvSpPr>
          <p:cNvPr id="8" name="Rectangle 127"/>
          <p:cNvSpPr>
            <a:spLocks noGrp="1" noChangeArrowheads="1"/>
          </p:cNvSpPr>
          <p:nvPr>
            <p:ph type="ftr" sz="quarter" idx="11"/>
          </p:nvPr>
        </p:nvSpPr>
        <p:spPr>
          <a:ln/>
        </p:spPr>
        <p:txBody>
          <a:bodyPr/>
          <a:lstStyle>
            <a:lvl1pPr>
              <a:defRPr/>
            </a:lvl1pPr>
          </a:lstStyle>
          <a:p>
            <a:pPr>
              <a:defRPr/>
            </a:pPr>
            <a:r>
              <a:rPr lang="en-AU"/>
              <a:t>©2010 Accenture. All Rights Reserved.</a:t>
            </a:r>
            <a:endParaRPr lang="en-GB"/>
          </a:p>
        </p:txBody>
      </p:sp>
      <p:sp>
        <p:nvSpPr>
          <p:cNvPr id="9" name="Rectangle 128"/>
          <p:cNvSpPr>
            <a:spLocks noGrp="1" noChangeArrowheads="1"/>
          </p:cNvSpPr>
          <p:nvPr>
            <p:ph type="sldNum" sz="quarter" idx="12"/>
          </p:nvPr>
        </p:nvSpPr>
        <p:spPr>
          <a:ln/>
        </p:spPr>
        <p:txBody>
          <a:bodyPr/>
          <a:lstStyle>
            <a:lvl1pPr>
              <a:defRPr/>
            </a:lvl1pPr>
          </a:lstStyle>
          <a:p>
            <a:pPr>
              <a:defRPr/>
            </a:pPr>
            <a:fld id="{D6923D9B-EDF8-4FC8-A79D-1B9A2D52BC5A}" type="slidenum">
              <a:rPr lang="en-GB"/>
              <a:pPr>
                <a:defRPr/>
              </a:pPr>
              <a:t>‹#›</a:t>
            </a:fld>
            <a:endParaRPr lang="en-GB"/>
          </a:p>
        </p:txBody>
      </p:sp>
    </p:spTree>
    <p:extLst>
      <p:ext uri="{BB962C8B-B14F-4D97-AF65-F5344CB8AC3E}">
        <p14:creationId xmlns:p14="http://schemas.microsoft.com/office/powerpoint/2010/main" val="1009982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33363" y="173038"/>
            <a:ext cx="6621462" cy="120173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863600" y="1893888"/>
            <a:ext cx="3944938" cy="4113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60938" y="1893888"/>
            <a:ext cx="3946525" cy="19796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60938" y="4025900"/>
            <a:ext cx="3946525"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26"/>
          <p:cNvSpPr>
            <a:spLocks noGrp="1" noChangeArrowheads="1"/>
          </p:cNvSpPr>
          <p:nvPr>
            <p:ph type="dt" sz="half" idx="10"/>
          </p:nvPr>
        </p:nvSpPr>
        <p:spPr>
          <a:ln/>
        </p:spPr>
        <p:txBody>
          <a:bodyPr/>
          <a:lstStyle>
            <a:lvl1pPr>
              <a:defRPr/>
            </a:lvl1pPr>
          </a:lstStyle>
          <a:p>
            <a:pPr>
              <a:defRPr/>
            </a:pPr>
            <a:fld id="{16642061-8028-4FEB-8A74-B8E74665CB95}" type="datetime8">
              <a:rPr lang="en-US"/>
              <a:pPr>
                <a:defRPr/>
              </a:pPr>
              <a:t>5/29/2015 3:29 PM</a:t>
            </a:fld>
            <a:endParaRPr lang="en-GB"/>
          </a:p>
        </p:txBody>
      </p:sp>
      <p:sp>
        <p:nvSpPr>
          <p:cNvPr id="7" name="Rectangle 127"/>
          <p:cNvSpPr>
            <a:spLocks noGrp="1" noChangeArrowheads="1"/>
          </p:cNvSpPr>
          <p:nvPr>
            <p:ph type="ftr" sz="quarter" idx="11"/>
          </p:nvPr>
        </p:nvSpPr>
        <p:spPr>
          <a:ln/>
        </p:spPr>
        <p:txBody>
          <a:bodyPr/>
          <a:lstStyle>
            <a:lvl1pPr>
              <a:defRPr/>
            </a:lvl1pPr>
          </a:lstStyle>
          <a:p>
            <a:pPr>
              <a:defRPr/>
            </a:pPr>
            <a:r>
              <a:rPr lang="en-AU"/>
              <a:t>©2010 Accenture. All Rights Reserved.</a:t>
            </a:r>
            <a:endParaRPr lang="en-GB"/>
          </a:p>
        </p:txBody>
      </p:sp>
      <p:sp>
        <p:nvSpPr>
          <p:cNvPr id="8" name="Rectangle 128"/>
          <p:cNvSpPr>
            <a:spLocks noGrp="1" noChangeArrowheads="1"/>
          </p:cNvSpPr>
          <p:nvPr>
            <p:ph type="sldNum" sz="quarter" idx="12"/>
          </p:nvPr>
        </p:nvSpPr>
        <p:spPr>
          <a:ln/>
        </p:spPr>
        <p:txBody>
          <a:bodyPr/>
          <a:lstStyle>
            <a:lvl1pPr>
              <a:defRPr/>
            </a:lvl1pPr>
          </a:lstStyle>
          <a:p>
            <a:pPr>
              <a:defRPr/>
            </a:pPr>
            <a:fld id="{A88368CC-596C-4C00-8446-E20BA48B8DF8}" type="slidenum">
              <a:rPr lang="en-GB"/>
              <a:pPr>
                <a:defRPr/>
              </a:pPr>
              <a:t>‹#›</a:t>
            </a:fld>
            <a:endParaRPr lang="en-GB"/>
          </a:p>
        </p:txBody>
      </p:sp>
    </p:spTree>
    <p:extLst>
      <p:ext uri="{BB962C8B-B14F-4D97-AF65-F5344CB8AC3E}">
        <p14:creationId xmlns:p14="http://schemas.microsoft.com/office/powerpoint/2010/main" val="2501048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6"/>
          <p:cNvSpPr>
            <a:spLocks noGrp="1" noChangeArrowheads="1"/>
          </p:cNvSpPr>
          <p:nvPr>
            <p:ph type="dt" sz="half" idx="10"/>
          </p:nvPr>
        </p:nvSpPr>
        <p:spPr>
          <a:ln/>
        </p:spPr>
        <p:txBody>
          <a:bodyPr/>
          <a:lstStyle>
            <a:lvl1pPr>
              <a:defRPr/>
            </a:lvl1pPr>
          </a:lstStyle>
          <a:p>
            <a:pPr>
              <a:defRPr/>
            </a:pPr>
            <a:fld id="{61E85BEA-C0AE-440F-B2F9-F33BB60337DA}" type="datetime8">
              <a:rPr lang="en-US"/>
              <a:pPr>
                <a:defRPr/>
              </a:pPr>
              <a:t>5/29/2015 3:29 PM</a:t>
            </a:fld>
            <a:endParaRPr lang="en-GB"/>
          </a:p>
        </p:txBody>
      </p:sp>
      <p:sp>
        <p:nvSpPr>
          <p:cNvPr id="5" name="Rectangle 127"/>
          <p:cNvSpPr>
            <a:spLocks noGrp="1" noChangeArrowheads="1"/>
          </p:cNvSpPr>
          <p:nvPr>
            <p:ph type="ftr" sz="quarter" idx="11"/>
          </p:nvPr>
        </p:nvSpPr>
        <p:spPr>
          <a:ln/>
        </p:spPr>
        <p:txBody>
          <a:bodyPr/>
          <a:lstStyle>
            <a:lvl1pPr>
              <a:defRPr/>
            </a:lvl1pPr>
          </a:lstStyle>
          <a:p>
            <a:pPr>
              <a:defRPr/>
            </a:pPr>
            <a:r>
              <a:rPr lang="en-AU"/>
              <a:t>©2010 Accenture. All Rights Reserved.</a:t>
            </a:r>
            <a:endParaRPr lang="en-GB"/>
          </a:p>
        </p:txBody>
      </p:sp>
      <p:sp>
        <p:nvSpPr>
          <p:cNvPr id="6" name="Rectangle 128"/>
          <p:cNvSpPr>
            <a:spLocks noGrp="1" noChangeArrowheads="1"/>
          </p:cNvSpPr>
          <p:nvPr>
            <p:ph type="sldNum" sz="quarter" idx="12"/>
          </p:nvPr>
        </p:nvSpPr>
        <p:spPr>
          <a:ln/>
        </p:spPr>
        <p:txBody>
          <a:bodyPr/>
          <a:lstStyle>
            <a:lvl1pPr>
              <a:defRPr/>
            </a:lvl1pPr>
          </a:lstStyle>
          <a:p>
            <a:pPr>
              <a:defRPr/>
            </a:pPr>
            <a:fld id="{BA0F4D50-1EE7-48C1-B5CC-1153FE788CA4}" type="slidenum">
              <a:rPr lang="en-GB"/>
              <a:pPr>
                <a:defRPr/>
              </a:pPr>
              <a:t>‹#›</a:t>
            </a:fld>
            <a:endParaRPr lang="en-GB"/>
          </a:p>
        </p:txBody>
      </p:sp>
      <p:sp>
        <p:nvSpPr>
          <p:cNvPr id="7" name="TextBox 6"/>
          <p:cNvSpPr txBox="1"/>
          <p:nvPr userDrawn="1"/>
        </p:nvSpPr>
        <p:spPr>
          <a:xfrm>
            <a:off x="6373905" y="80684"/>
            <a:ext cx="2675966" cy="289310"/>
          </a:xfrm>
          <a:prstGeom prst="rect">
            <a:avLst/>
          </a:prstGeom>
          <a:noFill/>
        </p:spPr>
        <p:txBody>
          <a:bodyPr wrap="square" rtlCol="0">
            <a:spAutoFit/>
          </a:bodyPr>
          <a:lstStyle/>
          <a:p>
            <a:pPr algn="ctr"/>
            <a:r>
              <a:rPr lang="it-IT" b="1" i="1" dirty="0" err="1" smtClean="0">
                <a:solidFill>
                  <a:schemeClr val="bg1"/>
                </a:solidFill>
              </a:rPr>
              <a:t>Draft</a:t>
            </a:r>
            <a:r>
              <a:rPr lang="it-IT" b="1" i="1" dirty="0" smtClean="0">
                <a:solidFill>
                  <a:schemeClr val="bg1"/>
                </a:solidFill>
              </a:rPr>
              <a:t> – for</a:t>
            </a:r>
            <a:r>
              <a:rPr lang="it-IT" b="1" i="1" baseline="0" dirty="0" smtClean="0">
                <a:solidFill>
                  <a:schemeClr val="bg1"/>
                </a:solidFill>
              </a:rPr>
              <a:t> </a:t>
            </a:r>
            <a:r>
              <a:rPr lang="it-IT" b="1" i="1" baseline="0" dirty="0" err="1" smtClean="0">
                <a:solidFill>
                  <a:schemeClr val="bg1"/>
                </a:solidFill>
              </a:rPr>
              <a:t>internal</a:t>
            </a:r>
            <a:r>
              <a:rPr lang="it-IT" b="1" i="1" baseline="0" dirty="0" smtClean="0">
                <a:solidFill>
                  <a:schemeClr val="bg1"/>
                </a:solidFill>
              </a:rPr>
              <a:t> </a:t>
            </a:r>
            <a:r>
              <a:rPr lang="it-IT" b="1" i="1" baseline="0" dirty="0" err="1" smtClean="0">
                <a:solidFill>
                  <a:schemeClr val="bg1"/>
                </a:solidFill>
              </a:rPr>
              <a:t>review</a:t>
            </a:r>
            <a:endParaRPr lang="it-IT" b="1" i="1" dirty="0">
              <a:solidFill>
                <a:schemeClr val="bg1"/>
              </a:solidFill>
            </a:endParaRPr>
          </a:p>
        </p:txBody>
      </p:sp>
    </p:spTree>
    <p:extLst>
      <p:ext uri="{BB962C8B-B14F-4D97-AF65-F5344CB8AC3E}">
        <p14:creationId xmlns:p14="http://schemas.microsoft.com/office/powerpoint/2010/main" val="1025216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26"/>
          <p:cNvSpPr>
            <a:spLocks noGrp="1" noChangeArrowheads="1"/>
          </p:cNvSpPr>
          <p:nvPr>
            <p:ph type="dt" sz="half" idx="10"/>
          </p:nvPr>
        </p:nvSpPr>
        <p:spPr>
          <a:ln/>
        </p:spPr>
        <p:txBody>
          <a:bodyPr/>
          <a:lstStyle>
            <a:lvl1pPr>
              <a:defRPr/>
            </a:lvl1pPr>
          </a:lstStyle>
          <a:p>
            <a:pPr>
              <a:defRPr/>
            </a:pPr>
            <a:fld id="{BCCEBB6A-7627-46B7-ACD0-65E16FF5B99F}" type="datetime8">
              <a:rPr lang="en-US"/>
              <a:pPr>
                <a:defRPr/>
              </a:pPr>
              <a:t>5/29/2015 3:29 PM</a:t>
            </a:fld>
            <a:endParaRPr lang="en-GB"/>
          </a:p>
        </p:txBody>
      </p:sp>
      <p:sp>
        <p:nvSpPr>
          <p:cNvPr id="5" name="Rectangle 127"/>
          <p:cNvSpPr>
            <a:spLocks noGrp="1" noChangeArrowheads="1"/>
          </p:cNvSpPr>
          <p:nvPr>
            <p:ph type="ftr" sz="quarter" idx="11"/>
          </p:nvPr>
        </p:nvSpPr>
        <p:spPr>
          <a:ln/>
        </p:spPr>
        <p:txBody>
          <a:bodyPr/>
          <a:lstStyle>
            <a:lvl1pPr>
              <a:defRPr/>
            </a:lvl1pPr>
          </a:lstStyle>
          <a:p>
            <a:pPr>
              <a:defRPr/>
            </a:pPr>
            <a:r>
              <a:rPr lang="en-AU"/>
              <a:t>©2010 Accenture. All Rights Reserved.</a:t>
            </a:r>
            <a:endParaRPr lang="en-GB"/>
          </a:p>
        </p:txBody>
      </p:sp>
      <p:sp>
        <p:nvSpPr>
          <p:cNvPr id="6" name="Rectangle 128"/>
          <p:cNvSpPr>
            <a:spLocks noGrp="1" noChangeArrowheads="1"/>
          </p:cNvSpPr>
          <p:nvPr>
            <p:ph type="sldNum" sz="quarter" idx="12"/>
          </p:nvPr>
        </p:nvSpPr>
        <p:spPr>
          <a:ln/>
        </p:spPr>
        <p:txBody>
          <a:bodyPr/>
          <a:lstStyle>
            <a:lvl1pPr>
              <a:defRPr/>
            </a:lvl1pPr>
          </a:lstStyle>
          <a:p>
            <a:pPr>
              <a:defRPr/>
            </a:pPr>
            <a:fld id="{D36A932B-7819-4C32-A6D7-718D2CFED34F}" type="slidenum">
              <a:rPr lang="en-GB"/>
              <a:pPr>
                <a:defRPr/>
              </a:pPr>
              <a:t>‹#›</a:t>
            </a:fld>
            <a:endParaRPr lang="en-GB"/>
          </a:p>
        </p:txBody>
      </p:sp>
      <p:sp>
        <p:nvSpPr>
          <p:cNvPr id="7" name="TextBox 6"/>
          <p:cNvSpPr txBox="1"/>
          <p:nvPr userDrawn="1"/>
        </p:nvSpPr>
        <p:spPr>
          <a:xfrm>
            <a:off x="6373905" y="80684"/>
            <a:ext cx="2675966" cy="289310"/>
          </a:xfrm>
          <a:prstGeom prst="rect">
            <a:avLst/>
          </a:prstGeom>
          <a:noFill/>
        </p:spPr>
        <p:txBody>
          <a:bodyPr wrap="square" rtlCol="0">
            <a:spAutoFit/>
          </a:bodyPr>
          <a:lstStyle/>
          <a:p>
            <a:pPr algn="ctr"/>
            <a:r>
              <a:rPr lang="it-IT" b="1" i="1" dirty="0" err="1" smtClean="0">
                <a:solidFill>
                  <a:schemeClr val="bg1"/>
                </a:solidFill>
              </a:rPr>
              <a:t>Draft</a:t>
            </a:r>
            <a:r>
              <a:rPr lang="it-IT" b="1" i="1" dirty="0" smtClean="0">
                <a:solidFill>
                  <a:schemeClr val="bg1"/>
                </a:solidFill>
              </a:rPr>
              <a:t> – for</a:t>
            </a:r>
            <a:r>
              <a:rPr lang="it-IT" b="1" i="1" baseline="0" dirty="0" smtClean="0">
                <a:solidFill>
                  <a:schemeClr val="bg1"/>
                </a:solidFill>
              </a:rPr>
              <a:t> </a:t>
            </a:r>
            <a:r>
              <a:rPr lang="it-IT" b="1" i="1" baseline="0" dirty="0" err="1" smtClean="0">
                <a:solidFill>
                  <a:schemeClr val="bg1"/>
                </a:solidFill>
              </a:rPr>
              <a:t>internal</a:t>
            </a:r>
            <a:r>
              <a:rPr lang="it-IT" b="1" i="1" baseline="0" dirty="0" smtClean="0">
                <a:solidFill>
                  <a:schemeClr val="bg1"/>
                </a:solidFill>
              </a:rPr>
              <a:t> </a:t>
            </a:r>
            <a:r>
              <a:rPr lang="it-IT" b="1" i="1" baseline="0" dirty="0" err="1" smtClean="0">
                <a:solidFill>
                  <a:schemeClr val="bg1"/>
                </a:solidFill>
              </a:rPr>
              <a:t>review</a:t>
            </a:r>
            <a:endParaRPr lang="it-IT" b="1" i="1" dirty="0">
              <a:solidFill>
                <a:schemeClr val="bg1"/>
              </a:solidFill>
            </a:endParaRPr>
          </a:p>
        </p:txBody>
      </p:sp>
    </p:spTree>
    <p:extLst>
      <p:ext uri="{BB962C8B-B14F-4D97-AF65-F5344CB8AC3E}">
        <p14:creationId xmlns:p14="http://schemas.microsoft.com/office/powerpoint/2010/main" val="1957698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63600" y="1893888"/>
            <a:ext cx="3944938" cy="4113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60938" y="1893888"/>
            <a:ext cx="3946525" cy="4113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26"/>
          <p:cNvSpPr>
            <a:spLocks noGrp="1" noChangeArrowheads="1"/>
          </p:cNvSpPr>
          <p:nvPr>
            <p:ph type="dt" sz="half" idx="10"/>
          </p:nvPr>
        </p:nvSpPr>
        <p:spPr>
          <a:ln/>
        </p:spPr>
        <p:txBody>
          <a:bodyPr/>
          <a:lstStyle>
            <a:lvl1pPr>
              <a:defRPr/>
            </a:lvl1pPr>
          </a:lstStyle>
          <a:p>
            <a:pPr>
              <a:defRPr/>
            </a:pPr>
            <a:fld id="{9A831AA3-CAAA-4CAA-8B87-5E461DBC13B3}" type="datetime8">
              <a:rPr lang="en-US"/>
              <a:pPr>
                <a:defRPr/>
              </a:pPr>
              <a:t>5/29/2015 3:29 PM</a:t>
            </a:fld>
            <a:endParaRPr lang="en-GB"/>
          </a:p>
        </p:txBody>
      </p:sp>
      <p:sp>
        <p:nvSpPr>
          <p:cNvPr id="6" name="Rectangle 127"/>
          <p:cNvSpPr>
            <a:spLocks noGrp="1" noChangeArrowheads="1"/>
          </p:cNvSpPr>
          <p:nvPr>
            <p:ph type="ftr" sz="quarter" idx="11"/>
          </p:nvPr>
        </p:nvSpPr>
        <p:spPr>
          <a:ln/>
        </p:spPr>
        <p:txBody>
          <a:bodyPr/>
          <a:lstStyle>
            <a:lvl1pPr>
              <a:defRPr/>
            </a:lvl1pPr>
          </a:lstStyle>
          <a:p>
            <a:pPr>
              <a:defRPr/>
            </a:pPr>
            <a:r>
              <a:rPr lang="en-AU"/>
              <a:t>©2010 Accenture. All Rights Reserved.</a:t>
            </a:r>
            <a:endParaRPr lang="en-GB"/>
          </a:p>
        </p:txBody>
      </p:sp>
      <p:sp>
        <p:nvSpPr>
          <p:cNvPr id="7" name="Rectangle 128"/>
          <p:cNvSpPr>
            <a:spLocks noGrp="1" noChangeArrowheads="1"/>
          </p:cNvSpPr>
          <p:nvPr>
            <p:ph type="sldNum" sz="quarter" idx="12"/>
          </p:nvPr>
        </p:nvSpPr>
        <p:spPr>
          <a:ln/>
        </p:spPr>
        <p:txBody>
          <a:bodyPr/>
          <a:lstStyle>
            <a:lvl1pPr>
              <a:defRPr/>
            </a:lvl1pPr>
          </a:lstStyle>
          <a:p>
            <a:pPr>
              <a:defRPr/>
            </a:pPr>
            <a:fld id="{1934AEA5-DFAA-48B4-844C-33AB0897EFD6}" type="slidenum">
              <a:rPr lang="en-GB"/>
              <a:pPr>
                <a:defRPr/>
              </a:pPr>
              <a:t>‹#›</a:t>
            </a:fld>
            <a:endParaRPr lang="en-GB"/>
          </a:p>
        </p:txBody>
      </p:sp>
      <p:sp>
        <p:nvSpPr>
          <p:cNvPr id="8" name="TextBox 7"/>
          <p:cNvSpPr txBox="1"/>
          <p:nvPr userDrawn="1"/>
        </p:nvSpPr>
        <p:spPr>
          <a:xfrm>
            <a:off x="6373905" y="80684"/>
            <a:ext cx="2675966" cy="289310"/>
          </a:xfrm>
          <a:prstGeom prst="rect">
            <a:avLst/>
          </a:prstGeom>
          <a:noFill/>
        </p:spPr>
        <p:txBody>
          <a:bodyPr wrap="square" rtlCol="0">
            <a:spAutoFit/>
          </a:bodyPr>
          <a:lstStyle/>
          <a:p>
            <a:pPr algn="ctr"/>
            <a:r>
              <a:rPr lang="it-IT" b="1" i="1" dirty="0" err="1" smtClean="0">
                <a:solidFill>
                  <a:schemeClr val="bg1"/>
                </a:solidFill>
              </a:rPr>
              <a:t>Draft</a:t>
            </a:r>
            <a:r>
              <a:rPr lang="it-IT" b="1" i="1" dirty="0" smtClean="0">
                <a:solidFill>
                  <a:schemeClr val="bg1"/>
                </a:solidFill>
              </a:rPr>
              <a:t> – for</a:t>
            </a:r>
            <a:r>
              <a:rPr lang="it-IT" b="1" i="1" baseline="0" dirty="0" smtClean="0">
                <a:solidFill>
                  <a:schemeClr val="bg1"/>
                </a:solidFill>
              </a:rPr>
              <a:t> </a:t>
            </a:r>
            <a:r>
              <a:rPr lang="it-IT" b="1" i="1" baseline="0" dirty="0" err="1" smtClean="0">
                <a:solidFill>
                  <a:schemeClr val="bg1"/>
                </a:solidFill>
              </a:rPr>
              <a:t>internal</a:t>
            </a:r>
            <a:r>
              <a:rPr lang="it-IT" b="1" i="1" baseline="0" dirty="0" smtClean="0">
                <a:solidFill>
                  <a:schemeClr val="bg1"/>
                </a:solidFill>
              </a:rPr>
              <a:t> </a:t>
            </a:r>
            <a:r>
              <a:rPr lang="it-IT" b="1" i="1" baseline="0" dirty="0" err="1" smtClean="0">
                <a:solidFill>
                  <a:schemeClr val="bg1"/>
                </a:solidFill>
              </a:rPr>
              <a:t>review</a:t>
            </a:r>
            <a:endParaRPr lang="it-IT" b="1" i="1" dirty="0">
              <a:solidFill>
                <a:schemeClr val="bg1"/>
              </a:solidFill>
            </a:endParaRPr>
          </a:p>
        </p:txBody>
      </p:sp>
    </p:spTree>
    <p:extLst>
      <p:ext uri="{BB962C8B-B14F-4D97-AF65-F5344CB8AC3E}">
        <p14:creationId xmlns:p14="http://schemas.microsoft.com/office/powerpoint/2010/main" val="1421094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26"/>
          <p:cNvSpPr>
            <a:spLocks noGrp="1" noChangeArrowheads="1"/>
          </p:cNvSpPr>
          <p:nvPr>
            <p:ph type="dt" sz="half" idx="10"/>
          </p:nvPr>
        </p:nvSpPr>
        <p:spPr>
          <a:ln/>
        </p:spPr>
        <p:txBody>
          <a:bodyPr/>
          <a:lstStyle>
            <a:lvl1pPr>
              <a:defRPr/>
            </a:lvl1pPr>
          </a:lstStyle>
          <a:p>
            <a:pPr>
              <a:defRPr/>
            </a:pPr>
            <a:fld id="{B1442B8E-A922-47ED-ADF5-3A88B62C371D}" type="datetime8">
              <a:rPr lang="en-US"/>
              <a:pPr>
                <a:defRPr/>
              </a:pPr>
              <a:t>5/29/2015 3:29 PM</a:t>
            </a:fld>
            <a:endParaRPr lang="en-GB"/>
          </a:p>
        </p:txBody>
      </p:sp>
      <p:sp>
        <p:nvSpPr>
          <p:cNvPr id="8" name="Rectangle 127"/>
          <p:cNvSpPr>
            <a:spLocks noGrp="1" noChangeArrowheads="1"/>
          </p:cNvSpPr>
          <p:nvPr>
            <p:ph type="ftr" sz="quarter" idx="11"/>
          </p:nvPr>
        </p:nvSpPr>
        <p:spPr>
          <a:ln/>
        </p:spPr>
        <p:txBody>
          <a:bodyPr/>
          <a:lstStyle>
            <a:lvl1pPr>
              <a:defRPr/>
            </a:lvl1pPr>
          </a:lstStyle>
          <a:p>
            <a:pPr>
              <a:defRPr/>
            </a:pPr>
            <a:r>
              <a:rPr lang="en-AU"/>
              <a:t>©2010 Accenture. All Rights Reserved.</a:t>
            </a:r>
            <a:endParaRPr lang="en-GB"/>
          </a:p>
        </p:txBody>
      </p:sp>
      <p:sp>
        <p:nvSpPr>
          <p:cNvPr id="9" name="Rectangle 128"/>
          <p:cNvSpPr>
            <a:spLocks noGrp="1" noChangeArrowheads="1"/>
          </p:cNvSpPr>
          <p:nvPr>
            <p:ph type="sldNum" sz="quarter" idx="12"/>
          </p:nvPr>
        </p:nvSpPr>
        <p:spPr>
          <a:ln/>
        </p:spPr>
        <p:txBody>
          <a:bodyPr/>
          <a:lstStyle>
            <a:lvl1pPr>
              <a:defRPr/>
            </a:lvl1pPr>
          </a:lstStyle>
          <a:p>
            <a:pPr>
              <a:defRPr/>
            </a:pPr>
            <a:fld id="{D3D8A33E-3972-4522-8FEC-F9F0B8C7B8FC}" type="slidenum">
              <a:rPr lang="en-GB"/>
              <a:pPr>
                <a:defRPr/>
              </a:pPr>
              <a:t>‹#›</a:t>
            </a:fld>
            <a:endParaRPr lang="en-GB"/>
          </a:p>
        </p:txBody>
      </p:sp>
      <p:sp>
        <p:nvSpPr>
          <p:cNvPr id="10" name="TextBox 9"/>
          <p:cNvSpPr txBox="1"/>
          <p:nvPr userDrawn="1"/>
        </p:nvSpPr>
        <p:spPr>
          <a:xfrm>
            <a:off x="6373905" y="80684"/>
            <a:ext cx="2675966" cy="289310"/>
          </a:xfrm>
          <a:prstGeom prst="rect">
            <a:avLst/>
          </a:prstGeom>
          <a:noFill/>
        </p:spPr>
        <p:txBody>
          <a:bodyPr wrap="square" rtlCol="0">
            <a:spAutoFit/>
          </a:bodyPr>
          <a:lstStyle/>
          <a:p>
            <a:pPr algn="ctr"/>
            <a:r>
              <a:rPr lang="it-IT" b="1" i="1" dirty="0" err="1" smtClean="0">
                <a:solidFill>
                  <a:schemeClr val="bg1"/>
                </a:solidFill>
              </a:rPr>
              <a:t>Draft</a:t>
            </a:r>
            <a:r>
              <a:rPr lang="it-IT" b="1" i="1" dirty="0" smtClean="0">
                <a:solidFill>
                  <a:schemeClr val="bg1"/>
                </a:solidFill>
              </a:rPr>
              <a:t> – for</a:t>
            </a:r>
            <a:r>
              <a:rPr lang="it-IT" b="1" i="1" baseline="0" dirty="0" smtClean="0">
                <a:solidFill>
                  <a:schemeClr val="bg1"/>
                </a:solidFill>
              </a:rPr>
              <a:t> </a:t>
            </a:r>
            <a:r>
              <a:rPr lang="it-IT" b="1" i="1" baseline="0" dirty="0" err="1" smtClean="0">
                <a:solidFill>
                  <a:schemeClr val="bg1"/>
                </a:solidFill>
              </a:rPr>
              <a:t>internal</a:t>
            </a:r>
            <a:r>
              <a:rPr lang="it-IT" b="1" i="1" baseline="0" dirty="0" smtClean="0">
                <a:solidFill>
                  <a:schemeClr val="bg1"/>
                </a:solidFill>
              </a:rPr>
              <a:t> </a:t>
            </a:r>
            <a:r>
              <a:rPr lang="it-IT" b="1" i="1" baseline="0" dirty="0" err="1" smtClean="0">
                <a:solidFill>
                  <a:schemeClr val="bg1"/>
                </a:solidFill>
              </a:rPr>
              <a:t>review</a:t>
            </a:r>
            <a:endParaRPr lang="it-IT" b="1" i="1" dirty="0">
              <a:solidFill>
                <a:schemeClr val="bg1"/>
              </a:solidFill>
            </a:endParaRPr>
          </a:p>
        </p:txBody>
      </p:sp>
    </p:spTree>
    <p:extLst>
      <p:ext uri="{BB962C8B-B14F-4D97-AF65-F5344CB8AC3E}">
        <p14:creationId xmlns:p14="http://schemas.microsoft.com/office/powerpoint/2010/main" val="646262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26"/>
          <p:cNvSpPr>
            <a:spLocks noGrp="1" noChangeArrowheads="1"/>
          </p:cNvSpPr>
          <p:nvPr>
            <p:ph type="dt" sz="half" idx="10"/>
          </p:nvPr>
        </p:nvSpPr>
        <p:spPr>
          <a:ln/>
        </p:spPr>
        <p:txBody>
          <a:bodyPr/>
          <a:lstStyle>
            <a:lvl1pPr>
              <a:defRPr/>
            </a:lvl1pPr>
          </a:lstStyle>
          <a:p>
            <a:pPr>
              <a:defRPr/>
            </a:pPr>
            <a:fld id="{8A21840A-A5CB-4A45-86B8-BC5AE21AF3B7}" type="datetime8">
              <a:rPr lang="en-US"/>
              <a:pPr>
                <a:defRPr/>
              </a:pPr>
              <a:t>5/29/2015 3:29 PM</a:t>
            </a:fld>
            <a:endParaRPr lang="en-GB"/>
          </a:p>
        </p:txBody>
      </p:sp>
      <p:sp>
        <p:nvSpPr>
          <p:cNvPr id="4" name="Rectangle 127"/>
          <p:cNvSpPr>
            <a:spLocks noGrp="1" noChangeArrowheads="1"/>
          </p:cNvSpPr>
          <p:nvPr>
            <p:ph type="ftr" sz="quarter" idx="11"/>
          </p:nvPr>
        </p:nvSpPr>
        <p:spPr>
          <a:ln/>
        </p:spPr>
        <p:txBody>
          <a:bodyPr/>
          <a:lstStyle>
            <a:lvl1pPr>
              <a:defRPr/>
            </a:lvl1pPr>
          </a:lstStyle>
          <a:p>
            <a:pPr>
              <a:defRPr/>
            </a:pPr>
            <a:r>
              <a:rPr lang="en-AU"/>
              <a:t>©2010 Accenture. All Rights Reserved.</a:t>
            </a:r>
            <a:endParaRPr lang="en-GB"/>
          </a:p>
        </p:txBody>
      </p:sp>
      <p:sp>
        <p:nvSpPr>
          <p:cNvPr id="5" name="Rectangle 128"/>
          <p:cNvSpPr>
            <a:spLocks noGrp="1" noChangeArrowheads="1"/>
          </p:cNvSpPr>
          <p:nvPr>
            <p:ph type="sldNum" sz="quarter" idx="12"/>
          </p:nvPr>
        </p:nvSpPr>
        <p:spPr>
          <a:ln/>
        </p:spPr>
        <p:txBody>
          <a:bodyPr/>
          <a:lstStyle>
            <a:lvl1pPr>
              <a:defRPr/>
            </a:lvl1pPr>
          </a:lstStyle>
          <a:p>
            <a:pPr>
              <a:defRPr/>
            </a:pPr>
            <a:fld id="{5BA0B9F5-4F6F-4DE0-A3DE-E35739B5F06E}" type="slidenum">
              <a:rPr lang="en-GB"/>
              <a:pPr>
                <a:defRPr/>
              </a:pPr>
              <a:t>‹#›</a:t>
            </a:fld>
            <a:endParaRPr lang="en-GB"/>
          </a:p>
        </p:txBody>
      </p:sp>
      <p:sp>
        <p:nvSpPr>
          <p:cNvPr id="6" name="TextBox 5"/>
          <p:cNvSpPr txBox="1"/>
          <p:nvPr userDrawn="1"/>
        </p:nvSpPr>
        <p:spPr>
          <a:xfrm>
            <a:off x="6373905" y="80684"/>
            <a:ext cx="2675966" cy="289310"/>
          </a:xfrm>
          <a:prstGeom prst="rect">
            <a:avLst/>
          </a:prstGeom>
          <a:noFill/>
        </p:spPr>
        <p:txBody>
          <a:bodyPr wrap="square" rtlCol="0">
            <a:spAutoFit/>
          </a:bodyPr>
          <a:lstStyle/>
          <a:p>
            <a:pPr algn="ctr"/>
            <a:r>
              <a:rPr lang="it-IT" b="1" i="1" dirty="0" err="1" smtClean="0">
                <a:solidFill>
                  <a:schemeClr val="bg1"/>
                </a:solidFill>
              </a:rPr>
              <a:t>Draft</a:t>
            </a:r>
            <a:r>
              <a:rPr lang="it-IT" b="1" i="1" dirty="0" smtClean="0">
                <a:solidFill>
                  <a:schemeClr val="bg1"/>
                </a:solidFill>
              </a:rPr>
              <a:t> – for</a:t>
            </a:r>
            <a:r>
              <a:rPr lang="it-IT" b="1" i="1" baseline="0" dirty="0" smtClean="0">
                <a:solidFill>
                  <a:schemeClr val="bg1"/>
                </a:solidFill>
              </a:rPr>
              <a:t> </a:t>
            </a:r>
            <a:r>
              <a:rPr lang="it-IT" b="1" i="1" baseline="0" dirty="0" err="1" smtClean="0">
                <a:solidFill>
                  <a:schemeClr val="bg1"/>
                </a:solidFill>
              </a:rPr>
              <a:t>internal</a:t>
            </a:r>
            <a:r>
              <a:rPr lang="it-IT" b="1" i="1" baseline="0" dirty="0" smtClean="0">
                <a:solidFill>
                  <a:schemeClr val="bg1"/>
                </a:solidFill>
              </a:rPr>
              <a:t> </a:t>
            </a:r>
            <a:r>
              <a:rPr lang="it-IT" b="1" i="1" baseline="0" dirty="0" err="1" smtClean="0">
                <a:solidFill>
                  <a:schemeClr val="bg1"/>
                </a:solidFill>
              </a:rPr>
              <a:t>review</a:t>
            </a:r>
            <a:endParaRPr lang="it-IT" b="1" i="1" dirty="0">
              <a:solidFill>
                <a:schemeClr val="bg1"/>
              </a:solidFill>
            </a:endParaRPr>
          </a:p>
        </p:txBody>
      </p:sp>
    </p:spTree>
    <p:extLst>
      <p:ext uri="{BB962C8B-B14F-4D97-AF65-F5344CB8AC3E}">
        <p14:creationId xmlns:p14="http://schemas.microsoft.com/office/powerpoint/2010/main" val="2182317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6"/>
          <p:cNvSpPr>
            <a:spLocks noGrp="1" noChangeArrowheads="1"/>
          </p:cNvSpPr>
          <p:nvPr>
            <p:ph type="dt" sz="half" idx="10"/>
          </p:nvPr>
        </p:nvSpPr>
        <p:spPr>
          <a:ln/>
        </p:spPr>
        <p:txBody>
          <a:bodyPr/>
          <a:lstStyle>
            <a:lvl1pPr>
              <a:defRPr/>
            </a:lvl1pPr>
          </a:lstStyle>
          <a:p>
            <a:pPr>
              <a:defRPr/>
            </a:pPr>
            <a:fld id="{36436FCB-E10A-4067-9ABB-06F2249BC06D}" type="datetime8">
              <a:rPr lang="en-US"/>
              <a:pPr>
                <a:defRPr/>
              </a:pPr>
              <a:t>5/29/2015 3:29 PM</a:t>
            </a:fld>
            <a:endParaRPr lang="en-GB"/>
          </a:p>
        </p:txBody>
      </p:sp>
      <p:sp>
        <p:nvSpPr>
          <p:cNvPr id="3" name="Rectangle 127"/>
          <p:cNvSpPr>
            <a:spLocks noGrp="1" noChangeArrowheads="1"/>
          </p:cNvSpPr>
          <p:nvPr>
            <p:ph type="ftr" sz="quarter" idx="11"/>
          </p:nvPr>
        </p:nvSpPr>
        <p:spPr>
          <a:ln/>
        </p:spPr>
        <p:txBody>
          <a:bodyPr/>
          <a:lstStyle>
            <a:lvl1pPr>
              <a:defRPr/>
            </a:lvl1pPr>
          </a:lstStyle>
          <a:p>
            <a:pPr>
              <a:defRPr/>
            </a:pPr>
            <a:r>
              <a:rPr lang="en-AU"/>
              <a:t>©2010 Accenture. All Rights Reserved.</a:t>
            </a:r>
            <a:endParaRPr lang="en-GB"/>
          </a:p>
        </p:txBody>
      </p:sp>
      <p:sp>
        <p:nvSpPr>
          <p:cNvPr id="4" name="Rectangle 128"/>
          <p:cNvSpPr>
            <a:spLocks noGrp="1" noChangeArrowheads="1"/>
          </p:cNvSpPr>
          <p:nvPr>
            <p:ph type="sldNum" sz="quarter" idx="12"/>
          </p:nvPr>
        </p:nvSpPr>
        <p:spPr>
          <a:ln/>
        </p:spPr>
        <p:txBody>
          <a:bodyPr/>
          <a:lstStyle>
            <a:lvl1pPr>
              <a:defRPr/>
            </a:lvl1pPr>
          </a:lstStyle>
          <a:p>
            <a:pPr>
              <a:defRPr/>
            </a:pPr>
            <a:fld id="{6338BC42-5DCE-4EDA-8C36-BC182197C871}" type="slidenum">
              <a:rPr lang="en-GB"/>
              <a:pPr>
                <a:defRPr/>
              </a:pPr>
              <a:t>‹#›</a:t>
            </a:fld>
            <a:endParaRPr lang="en-GB"/>
          </a:p>
        </p:txBody>
      </p:sp>
      <p:sp>
        <p:nvSpPr>
          <p:cNvPr id="5" name="TextBox 4"/>
          <p:cNvSpPr txBox="1"/>
          <p:nvPr userDrawn="1"/>
        </p:nvSpPr>
        <p:spPr>
          <a:xfrm>
            <a:off x="6373905" y="80684"/>
            <a:ext cx="2675966" cy="289310"/>
          </a:xfrm>
          <a:prstGeom prst="rect">
            <a:avLst/>
          </a:prstGeom>
          <a:noFill/>
        </p:spPr>
        <p:txBody>
          <a:bodyPr wrap="square" rtlCol="0">
            <a:spAutoFit/>
          </a:bodyPr>
          <a:lstStyle/>
          <a:p>
            <a:pPr algn="ctr"/>
            <a:r>
              <a:rPr lang="it-IT" b="1" i="1" dirty="0" err="1" smtClean="0">
                <a:solidFill>
                  <a:schemeClr val="bg1"/>
                </a:solidFill>
              </a:rPr>
              <a:t>Draft</a:t>
            </a:r>
            <a:r>
              <a:rPr lang="it-IT" b="1" i="1" dirty="0" smtClean="0">
                <a:solidFill>
                  <a:schemeClr val="bg1"/>
                </a:solidFill>
              </a:rPr>
              <a:t> – for</a:t>
            </a:r>
            <a:r>
              <a:rPr lang="it-IT" b="1" i="1" baseline="0" dirty="0" smtClean="0">
                <a:solidFill>
                  <a:schemeClr val="bg1"/>
                </a:solidFill>
              </a:rPr>
              <a:t> </a:t>
            </a:r>
            <a:r>
              <a:rPr lang="it-IT" b="1" i="1" baseline="0" dirty="0" err="1" smtClean="0">
                <a:solidFill>
                  <a:schemeClr val="bg1"/>
                </a:solidFill>
              </a:rPr>
              <a:t>internal</a:t>
            </a:r>
            <a:r>
              <a:rPr lang="it-IT" b="1" i="1" baseline="0" dirty="0" smtClean="0">
                <a:solidFill>
                  <a:schemeClr val="bg1"/>
                </a:solidFill>
              </a:rPr>
              <a:t> </a:t>
            </a:r>
            <a:r>
              <a:rPr lang="it-IT" b="1" i="1" baseline="0" dirty="0" err="1" smtClean="0">
                <a:solidFill>
                  <a:schemeClr val="bg1"/>
                </a:solidFill>
              </a:rPr>
              <a:t>review</a:t>
            </a:r>
            <a:endParaRPr lang="it-IT" b="1" i="1" dirty="0">
              <a:solidFill>
                <a:schemeClr val="bg1"/>
              </a:solidFill>
            </a:endParaRPr>
          </a:p>
        </p:txBody>
      </p:sp>
    </p:spTree>
    <p:extLst>
      <p:ext uri="{BB962C8B-B14F-4D97-AF65-F5344CB8AC3E}">
        <p14:creationId xmlns:p14="http://schemas.microsoft.com/office/powerpoint/2010/main" val="638830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6"/>
          <p:cNvSpPr>
            <a:spLocks noGrp="1" noChangeArrowheads="1"/>
          </p:cNvSpPr>
          <p:nvPr>
            <p:ph type="dt" sz="half" idx="10"/>
          </p:nvPr>
        </p:nvSpPr>
        <p:spPr>
          <a:ln/>
        </p:spPr>
        <p:txBody>
          <a:bodyPr/>
          <a:lstStyle>
            <a:lvl1pPr>
              <a:defRPr/>
            </a:lvl1pPr>
          </a:lstStyle>
          <a:p>
            <a:pPr>
              <a:defRPr/>
            </a:pPr>
            <a:fld id="{3AED6705-8EA9-43DB-8ED3-9A00577293D9}" type="datetime8">
              <a:rPr lang="en-US"/>
              <a:pPr>
                <a:defRPr/>
              </a:pPr>
              <a:t>5/29/2015 3:29 PM</a:t>
            </a:fld>
            <a:endParaRPr lang="en-GB"/>
          </a:p>
        </p:txBody>
      </p:sp>
      <p:sp>
        <p:nvSpPr>
          <p:cNvPr id="6" name="Rectangle 127"/>
          <p:cNvSpPr>
            <a:spLocks noGrp="1" noChangeArrowheads="1"/>
          </p:cNvSpPr>
          <p:nvPr>
            <p:ph type="ftr" sz="quarter" idx="11"/>
          </p:nvPr>
        </p:nvSpPr>
        <p:spPr>
          <a:ln/>
        </p:spPr>
        <p:txBody>
          <a:bodyPr/>
          <a:lstStyle>
            <a:lvl1pPr>
              <a:defRPr/>
            </a:lvl1pPr>
          </a:lstStyle>
          <a:p>
            <a:pPr>
              <a:defRPr/>
            </a:pPr>
            <a:r>
              <a:rPr lang="en-AU"/>
              <a:t>©2010 Accenture. All Rights Reserved.</a:t>
            </a:r>
            <a:endParaRPr lang="en-GB"/>
          </a:p>
        </p:txBody>
      </p:sp>
      <p:sp>
        <p:nvSpPr>
          <p:cNvPr id="7" name="Rectangle 128"/>
          <p:cNvSpPr>
            <a:spLocks noGrp="1" noChangeArrowheads="1"/>
          </p:cNvSpPr>
          <p:nvPr>
            <p:ph type="sldNum" sz="quarter" idx="12"/>
          </p:nvPr>
        </p:nvSpPr>
        <p:spPr>
          <a:ln/>
        </p:spPr>
        <p:txBody>
          <a:bodyPr/>
          <a:lstStyle>
            <a:lvl1pPr>
              <a:defRPr/>
            </a:lvl1pPr>
          </a:lstStyle>
          <a:p>
            <a:pPr>
              <a:defRPr/>
            </a:pPr>
            <a:fld id="{1636A97D-E020-4B7D-9DC8-32DEB284B04E}" type="slidenum">
              <a:rPr lang="en-GB"/>
              <a:pPr>
                <a:defRPr/>
              </a:pPr>
              <a:t>‹#›</a:t>
            </a:fld>
            <a:endParaRPr lang="en-GB"/>
          </a:p>
        </p:txBody>
      </p:sp>
      <p:sp>
        <p:nvSpPr>
          <p:cNvPr id="8" name="TextBox 7"/>
          <p:cNvSpPr txBox="1"/>
          <p:nvPr userDrawn="1"/>
        </p:nvSpPr>
        <p:spPr>
          <a:xfrm>
            <a:off x="6373905" y="80684"/>
            <a:ext cx="2675966" cy="289310"/>
          </a:xfrm>
          <a:prstGeom prst="rect">
            <a:avLst/>
          </a:prstGeom>
          <a:noFill/>
        </p:spPr>
        <p:txBody>
          <a:bodyPr wrap="square" rtlCol="0">
            <a:spAutoFit/>
          </a:bodyPr>
          <a:lstStyle/>
          <a:p>
            <a:pPr algn="ctr"/>
            <a:r>
              <a:rPr lang="it-IT" b="1" i="1" dirty="0" err="1" smtClean="0">
                <a:solidFill>
                  <a:schemeClr val="bg1"/>
                </a:solidFill>
              </a:rPr>
              <a:t>Draft</a:t>
            </a:r>
            <a:r>
              <a:rPr lang="it-IT" b="1" i="1" dirty="0" smtClean="0">
                <a:solidFill>
                  <a:schemeClr val="bg1"/>
                </a:solidFill>
              </a:rPr>
              <a:t> – for</a:t>
            </a:r>
            <a:r>
              <a:rPr lang="it-IT" b="1" i="1" baseline="0" dirty="0" smtClean="0">
                <a:solidFill>
                  <a:schemeClr val="bg1"/>
                </a:solidFill>
              </a:rPr>
              <a:t> </a:t>
            </a:r>
            <a:r>
              <a:rPr lang="it-IT" b="1" i="1" baseline="0" dirty="0" err="1" smtClean="0">
                <a:solidFill>
                  <a:schemeClr val="bg1"/>
                </a:solidFill>
              </a:rPr>
              <a:t>internal</a:t>
            </a:r>
            <a:r>
              <a:rPr lang="it-IT" b="1" i="1" baseline="0" dirty="0" smtClean="0">
                <a:solidFill>
                  <a:schemeClr val="bg1"/>
                </a:solidFill>
              </a:rPr>
              <a:t> </a:t>
            </a:r>
            <a:r>
              <a:rPr lang="it-IT" b="1" i="1" baseline="0" dirty="0" err="1" smtClean="0">
                <a:solidFill>
                  <a:schemeClr val="bg1"/>
                </a:solidFill>
              </a:rPr>
              <a:t>review</a:t>
            </a:r>
            <a:endParaRPr lang="it-IT" b="1" i="1" dirty="0">
              <a:solidFill>
                <a:schemeClr val="bg1"/>
              </a:solidFill>
            </a:endParaRPr>
          </a:p>
        </p:txBody>
      </p:sp>
    </p:spTree>
    <p:extLst>
      <p:ext uri="{BB962C8B-B14F-4D97-AF65-F5344CB8AC3E}">
        <p14:creationId xmlns:p14="http://schemas.microsoft.com/office/powerpoint/2010/main" val="1640098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6"/>
          <p:cNvSpPr>
            <a:spLocks noGrp="1" noChangeArrowheads="1"/>
          </p:cNvSpPr>
          <p:nvPr>
            <p:ph type="dt" sz="half" idx="10"/>
          </p:nvPr>
        </p:nvSpPr>
        <p:spPr>
          <a:ln/>
        </p:spPr>
        <p:txBody>
          <a:bodyPr/>
          <a:lstStyle>
            <a:lvl1pPr>
              <a:defRPr/>
            </a:lvl1pPr>
          </a:lstStyle>
          <a:p>
            <a:pPr>
              <a:defRPr/>
            </a:pPr>
            <a:fld id="{E197FFBA-9AD3-4C8F-860B-4D533E3EDEFF}" type="datetime8">
              <a:rPr lang="en-US"/>
              <a:pPr>
                <a:defRPr/>
              </a:pPr>
              <a:t>5/29/2015 3:29 PM</a:t>
            </a:fld>
            <a:endParaRPr lang="en-GB"/>
          </a:p>
        </p:txBody>
      </p:sp>
      <p:sp>
        <p:nvSpPr>
          <p:cNvPr id="6" name="Rectangle 127"/>
          <p:cNvSpPr>
            <a:spLocks noGrp="1" noChangeArrowheads="1"/>
          </p:cNvSpPr>
          <p:nvPr>
            <p:ph type="ftr" sz="quarter" idx="11"/>
          </p:nvPr>
        </p:nvSpPr>
        <p:spPr>
          <a:ln/>
        </p:spPr>
        <p:txBody>
          <a:bodyPr/>
          <a:lstStyle>
            <a:lvl1pPr>
              <a:defRPr/>
            </a:lvl1pPr>
          </a:lstStyle>
          <a:p>
            <a:pPr>
              <a:defRPr/>
            </a:pPr>
            <a:r>
              <a:rPr lang="en-AU"/>
              <a:t>©2010 Accenture. All Rights Reserved.</a:t>
            </a:r>
            <a:endParaRPr lang="en-GB"/>
          </a:p>
        </p:txBody>
      </p:sp>
      <p:sp>
        <p:nvSpPr>
          <p:cNvPr id="7" name="Rectangle 128"/>
          <p:cNvSpPr>
            <a:spLocks noGrp="1" noChangeArrowheads="1"/>
          </p:cNvSpPr>
          <p:nvPr>
            <p:ph type="sldNum" sz="quarter" idx="12"/>
          </p:nvPr>
        </p:nvSpPr>
        <p:spPr>
          <a:ln/>
        </p:spPr>
        <p:txBody>
          <a:bodyPr/>
          <a:lstStyle>
            <a:lvl1pPr>
              <a:defRPr/>
            </a:lvl1pPr>
          </a:lstStyle>
          <a:p>
            <a:pPr>
              <a:defRPr/>
            </a:pPr>
            <a:fld id="{2EF0F7A1-3DD8-4335-9344-65CC0F793BE2}" type="slidenum">
              <a:rPr lang="en-GB"/>
              <a:pPr>
                <a:defRPr/>
              </a:pPr>
              <a:t>‹#›</a:t>
            </a:fld>
            <a:endParaRPr lang="en-GB"/>
          </a:p>
        </p:txBody>
      </p:sp>
      <p:sp>
        <p:nvSpPr>
          <p:cNvPr id="8" name="TextBox 7"/>
          <p:cNvSpPr txBox="1"/>
          <p:nvPr userDrawn="1"/>
        </p:nvSpPr>
        <p:spPr>
          <a:xfrm>
            <a:off x="6373905" y="80684"/>
            <a:ext cx="2675966" cy="289310"/>
          </a:xfrm>
          <a:prstGeom prst="rect">
            <a:avLst/>
          </a:prstGeom>
          <a:noFill/>
        </p:spPr>
        <p:txBody>
          <a:bodyPr wrap="square" rtlCol="0">
            <a:spAutoFit/>
          </a:bodyPr>
          <a:lstStyle/>
          <a:p>
            <a:pPr algn="ctr"/>
            <a:r>
              <a:rPr lang="it-IT" b="1" i="1" dirty="0" err="1" smtClean="0">
                <a:solidFill>
                  <a:schemeClr val="bg1"/>
                </a:solidFill>
              </a:rPr>
              <a:t>Draft</a:t>
            </a:r>
            <a:r>
              <a:rPr lang="it-IT" b="1" i="1" dirty="0" smtClean="0">
                <a:solidFill>
                  <a:schemeClr val="bg1"/>
                </a:solidFill>
              </a:rPr>
              <a:t> – for</a:t>
            </a:r>
            <a:r>
              <a:rPr lang="it-IT" b="1" i="1" baseline="0" dirty="0" smtClean="0">
                <a:solidFill>
                  <a:schemeClr val="bg1"/>
                </a:solidFill>
              </a:rPr>
              <a:t> </a:t>
            </a:r>
            <a:r>
              <a:rPr lang="it-IT" b="1" i="1" baseline="0" dirty="0" err="1" smtClean="0">
                <a:solidFill>
                  <a:schemeClr val="bg1"/>
                </a:solidFill>
              </a:rPr>
              <a:t>internal</a:t>
            </a:r>
            <a:r>
              <a:rPr lang="it-IT" b="1" i="1" baseline="0" dirty="0" smtClean="0">
                <a:solidFill>
                  <a:schemeClr val="bg1"/>
                </a:solidFill>
              </a:rPr>
              <a:t> </a:t>
            </a:r>
            <a:r>
              <a:rPr lang="it-IT" b="1" i="1" baseline="0" dirty="0" err="1" smtClean="0">
                <a:solidFill>
                  <a:schemeClr val="bg1"/>
                </a:solidFill>
              </a:rPr>
              <a:t>review</a:t>
            </a:r>
            <a:endParaRPr lang="it-IT" b="1" i="1" dirty="0">
              <a:solidFill>
                <a:schemeClr val="bg1"/>
              </a:solidFill>
            </a:endParaRPr>
          </a:p>
        </p:txBody>
      </p:sp>
    </p:spTree>
    <p:extLst>
      <p:ext uri="{BB962C8B-B14F-4D97-AF65-F5344CB8AC3E}">
        <p14:creationId xmlns:p14="http://schemas.microsoft.com/office/powerpoint/2010/main" val="1923333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AC Banner"/>
          <p:cNvSpPr>
            <a:spLocks noChangeArrowheads="1"/>
          </p:cNvSpPr>
          <p:nvPr/>
        </p:nvSpPr>
        <p:spPr bwMode="auto">
          <a:xfrm>
            <a:off x="0" y="0"/>
            <a:ext cx="9144000" cy="1438275"/>
          </a:xfrm>
          <a:prstGeom prst="rect">
            <a:avLst/>
          </a:prstGeom>
          <a:solidFill>
            <a:srgbClr val="0066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1027" name="Rectangle 29"/>
          <p:cNvSpPr>
            <a:spLocks noGrp="1" noChangeArrowheads="1"/>
          </p:cNvSpPr>
          <p:nvPr>
            <p:ph type="body" idx="1"/>
          </p:nvPr>
        </p:nvSpPr>
        <p:spPr bwMode="auto">
          <a:xfrm>
            <a:off x="863600" y="1893888"/>
            <a:ext cx="8043863" cy="411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1028" name="Rectangle 65"/>
          <p:cNvSpPr>
            <a:spLocks noGrp="1" noChangeArrowheads="1"/>
          </p:cNvSpPr>
          <p:nvPr>
            <p:ph type="title"/>
          </p:nvPr>
        </p:nvSpPr>
        <p:spPr bwMode="auto">
          <a:xfrm>
            <a:off x="233363" y="173038"/>
            <a:ext cx="6621462"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b" anchorCtr="0" compatLnSpc="1">
            <a:prstTxWarp prst="textNoShape">
              <a:avLst/>
            </a:prstTxWarp>
          </a:bodyPr>
          <a:lstStyle/>
          <a:p>
            <a:pPr lvl="0"/>
            <a:r>
              <a:rPr lang="en-AU" smtClean="0"/>
              <a:t>Click to edit Master title style</a:t>
            </a:r>
          </a:p>
        </p:txBody>
      </p:sp>
      <p:sp>
        <p:nvSpPr>
          <p:cNvPr id="1150" name="Rectangle 126"/>
          <p:cNvSpPr>
            <a:spLocks noGrp="1" noChangeArrowheads="1"/>
          </p:cNvSpPr>
          <p:nvPr>
            <p:ph type="dt" sz="half" idx="2"/>
          </p:nvPr>
        </p:nvSpPr>
        <p:spPr bwMode="auto">
          <a:xfrm>
            <a:off x="6934200" y="6600825"/>
            <a:ext cx="2209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defRPr sz="1000">
                <a:latin typeface="Arial" charset="0"/>
              </a:defRPr>
            </a:lvl1pPr>
          </a:lstStyle>
          <a:p>
            <a:pPr>
              <a:defRPr/>
            </a:pPr>
            <a:fld id="{4CDA3FB2-E7A9-4854-9A46-41DA1E216DB7}" type="datetime8">
              <a:rPr lang="en-US"/>
              <a:pPr>
                <a:defRPr/>
              </a:pPr>
              <a:t>5/29/2015 3:29 PM</a:t>
            </a:fld>
            <a:endParaRPr lang="en-GB"/>
          </a:p>
        </p:txBody>
      </p:sp>
      <p:sp>
        <p:nvSpPr>
          <p:cNvPr id="1151" name="Rectangle 127"/>
          <p:cNvSpPr>
            <a:spLocks noGrp="1" noChangeArrowheads="1"/>
          </p:cNvSpPr>
          <p:nvPr>
            <p:ph type="ftr" sz="quarter" idx="3"/>
          </p:nvPr>
        </p:nvSpPr>
        <p:spPr bwMode="auto">
          <a:xfrm>
            <a:off x="0" y="66230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defRPr sz="1000">
                <a:latin typeface="Arial" charset="0"/>
              </a:defRPr>
            </a:lvl1pPr>
          </a:lstStyle>
          <a:p>
            <a:pPr>
              <a:defRPr/>
            </a:pPr>
            <a:r>
              <a:rPr lang="en-AU"/>
              <a:t>©2010 Accenture. All Rights Reserved.</a:t>
            </a:r>
            <a:endParaRPr lang="en-GB"/>
          </a:p>
        </p:txBody>
      </p:sp>
      <p:sp>
        <p:nvSpPr>
          <p:cNvPr id="1152" name="Rectangle 128"/>
          <p:cNvSpPr>
            <a:spLocks noGrp="1" noChangeArrowheads="1"/>
          </p:cNvSpPr>
          <p:nvPr>
            <p:ph type="sldNum" sz="quarter" idx="4"/>
          </p:nvPr>
        </p:nvSpPr>
        <p:spPr bwMode="auto">
          <a:xfrm>
            <a:off x="3911600" y="66135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lnSpc>
                <a:spcPct val="100000"/>
              </a:lnSpc>
              <a:defRPr sz="1000">
                <a:latin typeface="Arial" charset="0"/>
              </a:defRPr>
            </a:lvl1pPr>
          </a:lstStyle>
          <a:p>
            <a:pPr>
              <a:defRPr/>
            </a:pPr>
            <a:fld id="{FEB45073-E71D-4DD5-BD5B-D9D1D06E788A}" type="slidenum">
              <a:rPr lang="en-GB"/>
              <a:pPr>
                <a:defRPr/>
              </a:pPr>
              <a:t>‹#›</a:t>
            </a:fld>
            <a:endParaRPr lang="en-GB"/>
          </a:p>
        </p:txBody>
      </p:sp>
      <p:sp>
        <p:nvSpPr>
          <p:cNvPr id="8" name="TextBox 7"/>
          <p:cNvSpPr txBox="1"/>
          <p:nvPr userDrawn="1"/>
        </p:nvSpPr>
        <p:spPr>
          <a:xfrm>
            <a:off x="6373905" y="80684"/>
            <a:ext cx="2675966" cy="289310"/>
          </a:xfrm>
          <a:prstGeom prst="rect">
            <a:avLst/>
          </a:prstGeom>
          <a:noFill/>
        </p:spPr>
        <p:txBody>
          <a:bodyPr wrap="square" rtlCol="0">
            <a:spAutoFit/>
          </a:bodyPr>
          <a:lstStyle/>
          <a:p>
            <a:pPr algn="ctr"/>
            <a:r>
              <a:rPr lang="it-IT" b="1" i="1" dirty="0" err="1" smtClean="0">
                <a:solidFill>
                  <a:schemeClr val="bg1"/>
                </a:solidFill>
              </a:rPr>
              <a:t>Draft</a:t>
            </a:r>
            <a:r>
              <a:rPr lang="it-IT" b="1" i="1" dirty="0" smtClean="0">
                <a:solidFill>
                  <a:schemeClr val="bg1"/>
                </a:solidFill>
              </a:rPr>
              <a:t> – for</a:t>
            </a:r>
            <a:r>
              <a:rPr lang="it-IT" b="1" i="1" baseline="0" dirty="0" smtClean="0">
                <a:solidFill>
                  <a:schemeClr val="bg1"/>
                </a:solidFill>
              </a:rPr>
              <a:t> </a:t>
            </a:r>
            <a:r>
              <a:rPr lang="it-IT" b="1" i="1" baseline="0" dirty="0" err="1" smtClean="0">
                <a:solidFill>
                  <a:schemeClr val="bg1"/>
                </a:solidFill>
              </a:rPr>
              <a:t>internal</a:t>
            </a:r>
            <a:r>
              <a:rPr lang="it-IT" b="1" i="1" baseline="0" dirty="0" smtClean="0">
                <a:solidFill>
                  <a:schemeClr val="bg1"/>
                </a:solidFill>
              </a:rPr>
              <a:t> </a:t>
            </a:r>
            <a:r>
              <a:rPr lang="it-IT" b="1" i="1" baseline="0" dirty="0" err="1" smtClean="0">
                <a:solidFill>
                  <a:schemeClr val="bg1"/>
                </a:solidFill>
              </a:rPr>
              <a:t>review</a:t>
            </a:r>
            <a:endParaRPr lang="it-IT" b="1" i="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4232" r:id="rId1"/>
    <p:sldLayoutId id="2147484219" r:id="rId2"/>
    <p:sldLayoutId id="2147484220" r:id="rId3"/>
    <p:sldLayoutId id="2147484221" r:id="rId4"/>
    <p:sldLayoutId id="2147484222" r:id="rId5"/>
    <p:sldLayoutId id="2147484223" r:id="rId6"/>
    <p:sldLayoutId id="2147484224" r:id="rId7"/>
    <p:sldLayoutId id="2147484225" r:id="rId8"/>
    <p:sldLayoutId id="2147484226" r:id="rId9"/>
    <p:sldLayoutId id="2147484227" r:id="rId10"/>
    <p:sldLayoutId id="2147484228" r:id="rId11"/>
    <p:sldLayoutId id="2147484229" r:id="rId12"/>
    <p:sldLayoutId id="2147484230" r:id="rId13"/>
    <p:sldLayoutId id="2147484231" r:id="rId14"/>
  </p:sldLayoutIdLst>
  <p:timing>
    <p:tnLst>
      <p:par>
        <p:cTn id="1" dur="indefinite" restart="never" nodeType="tmRoot"/>
      </p:par>
    </p:tnLst>
  </p:timing>
  <p:hf hdr="0"/>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defRPr>
      </a:lvl2pPr>
      <a:lvl3pPr algn="l" rtl="0" eaLnBrk="0" fontAlgn="base" hangingPunct="0">
        <a:spcBef>
          <a:spcPct val="0"/>
        </a:spcBef>
        <a:spcAft>
          <a:spcPct val="0"/>
        </a:spcAft>
        <a:defRPr sz="2400" b="1">
          <a:solidFill>
            <a:schemeClr val="bg1"/>
          </a:solidFill>
          <a:latin typeface="Arial" charset="0"/>
        </a:defRPr>
      </a:lvl3pPr>
      <a:lvl4pPr algn="l" rtl="0" eaLnBrk="0" fontAlgn="base" hangingPunct="0">
        <a:spcBef>
          <a:spcPct val="0"/>
        </a:spcBef>
        <a:spcAft>
          <a:spcPct val="0"/>
        </a:spcAft>
        <a:defRPr sz="2400" b="1">
          <a:solidFill>
            <a:schemeClr val="bg1"/>
          </a:solidFill>
          <a:latin typeface="Arial" charset="0"/>
        </a:defRPr>
      </a:lvl4pPr>
      <a:lvl5pPr algn="l" rtl="0" eaLnBrk="0" fontAlgn="base" hangingPunct="0">
        <a:spcBef>
          <a:spcPct val="0"/>
        </a:spcBef>
        <a:spcAft>
          <a:spcPct val="0"/>
        </a:spcAft>
        <a:defRPr sz="2400" b="1">
          <a:solidFill>
            <a:schemeClr val="bg1"/>
          </a:solidFill>
          <a:latin typeface="Arial" charset="0"/>
        </a:defRPr>
      </a:lvl5pPr>
      <a:lvl6pPr marL="457200" algn="l" rtl="0" eaLnBrk="0" fontAlgn="base" hangingPunct="0">
        <a:spcBef>
          <a:spcPct val="0"/>
        </a:spcBef>
        <a:spcAft>
          <a:spcPct val="0"/>
        </a:spcAft>
        <a:defRPr sz="2400" b="1">
          <a:solidFill>
            <a:schemeClr val="bg1"/>
          </a:solidFill>
          <a:latin typeface="Arial" charset="0"/>
        </a:defRPr>
      </a:lvl6pPr>
      <a:lvl7pPr marL="914400" algn="l" rtl="0" eaLnBrk="0" fontAlgn="base" hangingPunct="0">
        <a:spcBef>
          <a:spcPct val="0"/>
        </a:spcBef>
        <a:spcAft>
          <a:spcPct val="0"/>
        </a:spcAft>
        <a:defRPr sz="2400" b="1">
          <a:solidFill>
            <a:schemeClr val="bg1"/>
          </a:solidFill>
          <a:latin typeface="Arial" charset="0"/>
        </a:defRPr>
      </a:lvl7pPr>
      <a:lvl8pPr marL="1371600" algn="l" rtl="0" eaLnBrk="0" fontAlgn="base" hangingPunct="0">
        <a:spcBef>
          <a:spcPct val="0"/>
        </a:spcBef>
        <a:spcAft>
          <a:spcPct val="0"/>
        </a:spcAft>
        <a:defRPr sz="2400" b="1">
          <a:solidFill>
            <a:schemeClr val="bg1"/>
          </a:solidFill>
          <a:latin typeface="Arial" charset="0"/>
        </a:defRPr>
      </a:lvl8pPr>
      <a:lvl9pPr marL="1828800" algn="l" rtl="0" eaLnBrk="0" fontAlgn="base" hangingPunct="0">
        <a:spcBef>
          <a:spcPct val="0"/>
        </a:spcBef>
        <a:spcAft>
          <a:spcPct val="0"/>
        </a:spcAft>
        <a:defRPr sz="2400" b="1">
          <a:solidFill>
            <a:schemeClr val="bg1"/>
          </a:solidFill>
          <a:latin typeface="Arial" charset="0"/>
        </a:defRPr>
      </a:lvl9pPr>
    </p:titleStyle>
    <p:bodyStyle>
      <a:lvl1pPr marL="342900" indent="-342900" algn="l" rtl="0" eaLnBrk="0" fontAlgn="base" hangingPunct="0">
        <a:spcBef>
          <a:spcPct val="20000"/>
        </a:spcBef>
        <a:spcAft>
          <a:spcPct val="0"/>
        </a:spcAft>
        <a:buClr>
          <a:schemeClr val="tx1"/>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7.xml"/><Relationship Id="rId13" Type="http://schemas.openxmlformats.org/officeDocument/2006/relationships/tags" Target="../tags/tag12.xml"/><Relationship Id="rId18" Type="http://schemas.openxmlformats.org/officeDocument/2006/relationships/image" Target="../media/image1.png"/><Relationship Id="rId3" Type="http://schemas.openxmlformats.org/officeDocument/2006/relationships/tags" Target="../tags/tag2.xml"/><Relationship Id="rId21" Type="http://schemas.openxmlformats.org/officeDocument/2006/relationships/image" Target="../media/image4.png"/><Relationship Id="rId7" Type="http://schemas.openxmlformats.org/officeDocument/2006/relationships/tags" Target="../tags/tag6.xml"/><Relationship Id="rId12" Type="http://schemas.openxmlformats.org/officeDocument/2006/relationships/tags" Target="../tags/tag11.xml"/><Relationship Id="rId17" Type="http://schemas.openxmlformats.org/officeDocument/2006/relationships/oleObject" Target="../embeddings/oleObject1.bin"/><Relationship Id="rId2" Type="http://schemas.openxmlformats.org/officeDocument/2006/relationships/tags" Target="../tags/tag1.xml"/><Relationship Id="rId16" Type="http://schemas.openxmlformats.org/officeDocument/2006/relationships/notesSlide" Target="../notesSlides/notesSlide1.xml"/><Relationship Id="rId20" Type="http://schemas.openxmlformats.org/officeDocument/2006/relationships/image" Target="../media/image3.wmf"/><Relationship Id="rId1" Type="http://schemas.openxmlformats.org/officeDocument/2006/relationships/vmlDrawing" Target="../drawings/vmlDrawing1.vml"/><Relationship Id="rId6" Type="http://schemas.openxmlformats.org/officeDocument/2006/relationships/tags" Target="../tags/tag5.xml"/><Relationship Id="rId11" Type="http://schemas.openxmlformats.org/officeDocument/2006/relationships/tags" Target="../tags/tag10.xml"/><Relationship Id="rId5" Type="http://schemas.openxmlformats.org/officeDocument/2006/relationships/tags" Target="../tags/tag4.xml"/><Relationship Id="rId15" Type="http://schemas.openxmlformats.org/officeDocument/2006/relationships/slideLayout" Target="../slideLayouts/slideLayout7.xml"/><Relationship Id="rId10" Type="http://schemas.openxmlformats.org/officeDocument/2006/relationships/tags" Target="../tags/tag9.xml"/><Relationship Id="rId19" Type="http://schemas.openxmlformats.org/officeDocument/2006/relationships/image" Target="../media/image2.png"/><Relationship Id="rId4" Type="http://schemas.openxmlformats.org/officeDocument/2006/relationships/tags" Target="../tags/tag3.xml"/><Relationship Id="rId9" Type="http://schemas.openxmlformats.org/officeDocument/2006/relationships/tags" Target="../tags/tag8.xml"/><Relationship Id="rId14" Type="http://schemas.openxmlformats.org/officeDocument/2006/relationships/tags" Target="../tags/tag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hyperlink" Target="http://jersey.java.net/nonav/apidocs/1.5/jersey/javax/ws/rs/core/UriBuilder.html" TargetMode="External"/><Relationship Id="rId2" Type="http://schemas.openxmlformats.org/officeDocument/2006/relationships/hyperlink" Target="http://jfarcand.wordpress.com/2011/11/25/atmosphere-0-8-jersey-on-steroid-websocket-sub-protocol-native-websocket-jquery-plugin-cors-rest-over-http/" TargetMode="External"/><Relationship Id="rId1" Type="http://schemas.openxmlformats.org/officeDocument/2006/relationships/slideLayout" Target="../slideLayouts/slideLayout12.xml"/><Relationship Id="rId4" Type="http://schemas.openxmlformats.org/officeDocument/2006/relationships/hyperlink" Target="http://jersey.java.net/nonav/apidocs/1.1.0-ea/jersey/com/sun/jersey/api/view/Viewable.html"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docs.jboss.org/resteasy/docs/1.0.0.GA/userguide/html/Asynchronous_HTTP_Request_Processing.html" TargetMode="External"/><Relationship Id="rId7" Type="http://schemas.openxmlformats.org/officeDocument/2006/relationships/hyperlink" Target="https://github.com/wordnik/swagger-core/tree/master/samples/java-jaxrs" TargetMode="External"/><Relationship Id="rId2" Type="http://schemas.openxmlformats.org/officeDocument/2006/relationships/hyperlink" Target="http://code.google.com/p/htmleasy/" TargetMode="External"/><Relationship Id="rId1" Type="http://schemas.openxmlformats.org/officeDocument/2006/relationships/slideLayout" Target="../slideLayouts/slideLayout12.xml"/><Relationship Id="rId6" Type="http://schemas.openxmlformats.org/officeDocument/2006/relationships/hyperlink" Target="http://docs.jboss.org/resteasy/docs/3.0-beta-2/userguide/html_single/index.html#SpringMVC" TargetMode="External"/><Relationship Id="rId5" Type="http://schemas.openxmlformats.org/officeDocument/2006/relationships/hyperlink" Target="http://docs.jboss.org/resteasy/docs/1.0.0.GA/userguide/html/RESTEasy_EJB_Integration.html" TargetMode="External"/><Relationship Id="rId4" Type="http://schemas.openxmlformats.org/officeDocument/2006/relationships/hyperlink" Target="http://docs.jboss.org/resteasy/docs/1.0.0.GA/userguide/html/Cache_NoCache_CacheControl.html"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hyperlink" Target="http://www.mkyong.com/tutorials/jax-ws-tutorials/" TargetMode="External"/><Relationship Id="rId2" Type="http://schemas.openxmlformats.org/officeDocument/2006/relationships/hyperlink" Target="http://javabrains.koushik.org/topics/javaee"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Rectangle 2" hidden="1"/>
          <p:cNvGraphicFramePr>
            <a:graphicFrameLocks/>
          </p:cNvGraphicFramePr>
          <p:nvPr>
            <p:custDataLst>
              <p:tags r:id="rId2"/>
            </p:custDataLst>
          </p:nvPr>
        </p:nvGraphicFramePr>
        <p:xfrm>
          <a:off x="1466" y="0"/>
          <a:ext cx="146562" cy="158750"/>
        </p:xfrm>
        <a:graphic>
          <a:graphicData uri="http://schemas.openxmlformats.org/presentationml/2006/ole">
            <mc:AlternateContent xmlns:mc="http://schemas.openxmlformats.org/markup-compatibility/2006">
              <mc:Choice xmlns:v="urn:schemas-microsoft-com:vml" Requires="v">
                <p:oleObj spid="_x0000_s1086" name="think-cell Slide" r:id="rId17" imgW="0" imgH="0" progId="">
                  <p:embed/>
                </p:oleObj>
              </mc:Choice>
              <mc:Fallback>
                <p:oleObj name="think-cell Slide" r:id="rId17"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466" y="0"/>
                        <a:ext cx="146562"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9" name="Rectangle 4"/>
          <p:cNvSpPr>
            <a:spLocks noGrp="1" noChangeArrowheads="1"/>
          </p:cNvSpPr>
          <p:nvPr>
            <p:ph type="ctrTitle" idx="4294967295"/>
            <p:custDataLst>
              <p:tags r:id="rId3"/>
            </p:custDataLst>
          </p:nvPr>
        </p:nvSpPr>
        <p:spPr>
          <a:xfrm>
            <a:off x="0" y="4592658"/>
            <a:ext cx="8310062" cy="960437"/>
          </a:xfrm>
        </p:spPr>
        <p:txBody>
          <a:bodyPr lIns="0" tIns="0" rIns="0" bIns="0"/>
          <a:lstStyle/>
          <a:p>
            <a:pPr eaLnBrk="1" hangingPunct="1"/>
            <a:r>
              <a:rPr lang="it-IT" altLang="it-IT" sz="2400" i="1" smtClean="0">
                <a:solidFill>
                  <a:schemeClr val="bg1"/>
                </a:solidFill>
              </a:rPr>
              <a:t>A</a:t>
            </a:r>
            <a:r>
              <a:rPr lang="it-IT" altLang="it-IT" i="1" smtClean="0">
                <a:solidFill>
                  <a:schemeClr val="bg1"/>
                </a:solidFill>
              </a:rPr>
              <a:t>TTIVAZIONE</a:t>
            </a:r>
            <a:r>
              <a:rPr lang="it-IT" altLang="it-IT" sz="2400" i="1" smtClean="0">
                <a:solidFill>
                  <a:schemeClr val="bg1"/>
                </a:solidFill>
              </a:rPr>
              <a:t> “M</a:t>
            </a:r>
            <a:r>
              <a:rPr lang="it-IT" altLang="it-IT" i="1" smtClean="0">
                <a:solidFill>
                  <a:schemeClr val="bg1"/>
                </a:solidFill>
              </a:rPr>
              <a:t>ACCHINA </a:t>
            </a:r>
            <a:r>
              <a:rPr lang="it-IT" altLang="it-IT" sz="2400" i="1" smtClean="0">
                <a:solidFill>
                  <a:schemeClr val="bg1"/>
                </a:solidFill>
              </a:rPr>
              <a:t>CRM” D</a:t>
            </a:r>
            <a:r>
              <a:rPr lang="it-IT" altLang="it-IT" i="1" smtClean="0">
                <a:solidFill>
                  <a:schemeClr val="bg1"/>
                </a:solidFill>
              </a:rPr>
              <a:t>I </a:t>
            </a:r>
            <a:r>
              <a:rPr lang="it-IT" altLang="it-IT" sz="2400" i="1" smtClean="0">
                <a:solidFill>
                  <a:schemeClr val="bg1"/>
                </a:solidFill>
              </a:rPr>
              <a:t>G</a:t>
            </a:r>
            <a:r>
              <a:rPr lang="it-IT" altLang="it-IT" i="1" smtClean="0">
                <a:solidFill>
                  <a:schemeClr val="bg1"/>
                </a:solidFill>
              </a:rPr>
              <a:t>RUPPO </a:t>
            </a:r>
            <a:r>
              <a:rPr lang="it-IT" altLang="it-IT" sz="2400" i="1" smtClean="0">
                <a:solidFill>
                  <a:schemeClr val="bg1"/>
                </a:solidFill>
              </a:rPr>
              <a:t/>
            </a:r>
            <a:br>
              <a:rPr lang="it-IT" altLang="it-IT" sz="2400" i="1" smtClean="0">
                <a:solidFill>
                  <a:schemeClr val="bg1"/>
                </a:solidFill>
              </a:rPr>
            </a:br>
            <a:r>
              <a:rPr lang="it-IT" altLang="it-IT" sz="1800" i="1" smtClean="0">
                <a:solidFill>
                  <a:schemeClr val="bg1"/>
                </a:solidFill>
              </a:rPr>
              <a:t>Kick Off Formatori</a:t>
            </a:r>
          </a:p>
        </p:txBody>
      </p:sp>
      <p:sp>
        <p:nvSpPr>
          <p:cNvPr id="4100" name="AcnBodyText_ID_19479"/>
          <p:cNvSpPr>
            <a:spLocks noChangeArrowheads="1"/>
          </p:cNvSpPr>
          <p:nvPr>
            <p:custDataLst>
              <p:tags r:id="rId4"/>
            </p:custDataLst>
          </p:nvPr>
        </p:nvSpPr>
        <p:spPr bwMode="gray">
          <a:xfrm>
            <a:off x="319505" y="6092825"/>
            <a:ext cx="1913985" cy="19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it-IT" b="0" i="1">
                <a:solidFill>
                  <a:schemeClr val="bg1"/>
                </a:solidFill>
              </a:rPr>
              <a:t>Modena, Luglio 2010</a:t>
            </a:r>
          </a:p>
        </p:txBody>
      </p:sp>
      <p:grpSp>
        <p:nvGrpSpPr>
          <p:cNvPr id="4101" name="Group 9"/>
          <p:cNvGrpSpPr>
            <a:grpSpLocks/>
          </p:cNvGrpSpPr>
          <p:nvPr>
            <p:custDataLst>
              <p:tags r:id="rId5"/>
            </p:custDataLst>
          </p:nvPr>
        </p:nvGrpSpPr>
        <p:grpSpPr bwMode="auto">
          <a:xfrm>
            <a:off x="278477" y="2773363"/>
            <a:ext cx="2824249" cy="1466850"/>
            <a:chOff x="414" y="1470"/>
            <a:chExt cx="1942" cy="1003"/>
          </a:xfrm>
        </p:grpSpPr>
        <p:pic>
          <p:nvPicPr>
            <p:cNvPr id="4111" name="Picture 10"/>
            <p:cNvPicPr>
              <a:picLocks noChangeAspect="1" noChangeArrowheads="1"/>
            </p:cNvPicPr>
            <p:nvPr/>
          </p:nvPicPr>
          <p:blipFill>
            <a:blip r:embed="rId18">
              <a:lum bright="100000"/>
              <a:extLst>
                <a:ext uri="{28A0092B-C50C-407E-A947-70E740481C1C}">
                  <a14:useLocalDpi xmlns:a14="http://schemas.microsoft.com/office/drawing/2010/main" val="0"/>
                </a:ext>
              </a:extLst>
            </a:blip>
            <a:srcRect/>
            <a:stretch>
              <a:fillRect/>
            </a:stretch>
          </p:blipFill>
          <p:spPr bwMode="auto">
            <a:xfrm>
              <a:off x="417" y="1470"/>
              <a:ext cx="1920" cy="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2" name="Picture 11"/>
            <p:cNvPicPr>
              <a:picLocks noChangeAspect="1" noChangeArrowheads="1"/>
            </p:cNvPicPr>
            <p:nvPr/>
          </p:nvPicPr>
          <p:blipFill>
            <a:blip r:embed="rId19">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414" y="2209"/>
              <a:ext cx="1942"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02" name="Line 12"/>
          <p:cNvSpPr>
            <a:spLocks noChangeShapeType="1"/>
          </p:cNvSpPr>
          <p:nvPr>
            <p:custDataLst>
              <p:tags r:id="rId6"/>
            </p:custDataLst>
          </p:nvPr>
        </p:nvSpPr>
        <p:spPr bwMode="auto">
          <a:xfrm>
            <a:off x="9" y="4060825"/>
            <a:ext cx="914400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lIns="71438" tIns="36512" rIns="71438" bIns="36512" anchor="ctr"/>
          <a:lstStyle/>
          <a:p>
            <a:endParaRPr lang="it-IT"/>
          </a:p>
        </p:txBody>
      </p:sp>
      <p:pic>
        <p:nvPicPr>
          <p:cNvPr id="4103" name="Picture 12"/>
          <p:cNvPicPr>
            <a:picLocks noChangeAspect="1" noChangeArrowheads="1"/>
          </p:cNvPicPr>
          <p:nvPr>
            <p:custDataLst>
              <p:tags r:id="rId7"/>
            </p:custDataLst>
          </p:nvPr>
        </p:nvPicPr>
        <p:blipFill>
          <a:blip r:embed="rId20">
            <a:extLst>
              <a:ext uri="{28A0092B-C50C-407E-A947-70E740481C1C}">
                <a14:useLocalDpi xmlns:a14="http://schemas.microsoft.com/office/drawing/2010/main" val="0"/>
              </a:ext>
            </a:extLst>
          </a:blip>
          <a:srcRect/>
          <a:stretch>
            <a:fillRect/>
          </a:stretch>
        </p:blipFill>
        <p:spPr bwMode="auto">
          <a:xfrm>
            <a:off x="-26381" y="2"/>
            <a:ext cx="9170381"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104" name="Picture 13"/>
          <p:cNvPicPr>
            <a:picLocks noChangeAspect="1" noChangeArrowheads="1"/>
          </p:cNvPicPr>
          <p:nvPr>
            <p:custDataLst>
              <p:tags r:id="rId8"/>
            </p:custDataLst>
          </p:nvPr>
        </p:nvPicPr>
        <p:blipFill>
          <a:blip r:embed="rId21" cstate="print">
            <a:extLst>
              <a:ext uri="{28A0092B-C50C-407E-A947-70E740481C1C}">
                <a14:useLocalDpi xmlns:a14="http://schemas.microsoft.com/office/drawing/2010/main" val="0"/>
              </a:ext>
            </a:extLst>
          </a:blip>
          <a:srcRect/>
          <a:stretch>
            <a:fillRect/>
          </a:stretch>
        </p:blipFill>
        <p:spPr bwMode="auto">
          <a:xfrm>
            <a:off x="6715478" y="627066"/>
            <a:ext cx="222481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p:cNvSpPr/>
          <p:nvPr>
            <p:custDataLst>
              <p:tags r:id="rId9"/>
            </p:custDataLst>
          </p:nvPr>
        </p:nvSpPr>
        <p:spPr bwMode="auto">
          <a:xfrm>
            <a:off x="-27848" y="1238880"/>
            <a:ext cx="9171847" cy="5616575"/>
          </a:xfrm>
          <a:prstGeom prst="rect">
            <a:avLst/>
          </a:prstGeom>
          <a:solidFill>
            <a:schemeClr val="bg1">
              <a:lumMod val="50000"/>
            </a:schemeClr>
          </a:solidFill>
          <a:ln w="9525" cap="flat" cmpd="sng" algn="ctr">
            <a:solidFill>
              <a:srgbClr val="6F6F6F"/>
            </a:solidFill>
            <a:prstDash val="solid"/>
            <a:round/>
            <a:headEnd type="none" w="med" len="med"/>
            <a:tailEnd type="none" w="med" len="med"/>
          </a:ln>
          <a:effectLst/>
        </p:spPr>
        <p:txBody>
          <a:bodyPr wrap="none" lIns="71438" tIns="36512" rIns="71438" bIns="36512" anchor="ctr"/>
          <a:lstStyle/>
          <a:p>
            <a:pPr algn="ctr">
              <a:spcBef>
                <a:spcPct val="50000"/>
              </a:spcBef>
              <a:defRPr/>
            </a:pPr>
            <a:endParaRPr lang="it-IT" sz="1200" b="0" dirty="0">
              <a:latin typeface="Arial" pitchFamily="34" charset="0"/>
              <a:cs typeface="Arial" pitchFamily="34" charset="0"/>
            </a:endParaRPr>
          </a:p>
        </p:txBody>
      </p:sp>
      <p:sp>
        <p:nvSpPr>
          <p:cNvPr id="4106" name="Text Box 10"/>
          <p:cNvSpPr txBox="1">
            <a:spLocks noChangeArrowheads="1"/>
          </p:cNvSpPr>
          <p:nvPr>
            <p:custDataLst>
              <p:tags r:id="rId10"/>
            </p:custDataLst>
          </p:nvPr>
        </p:nvSpPr>
        <p:spPr bwMode="auto">
          <a:xfrm>
            <a:off x="216912" y="2668608"/>
            <a:ext cx="8811304" cy="584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61" tIns="45680" rIns="91361" bIns="4568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pPr eaLnBrk="1" hangingPunct="1">
              <a:spcBef>
                <a:spcPts val="300"/>
              </a:spcBef>
            </a:pPr>
            <a:r>
              <a:rPr lang="it-IT" altLang="it-IT" sz="2000" i="1">
                <a:solidFill>
                  <a:schemeClr val="bg1"/>
                </a:solidFill>
              </a:rPr>
              <a:t/>
            </a:r>
            <a:br>
              <a:rPr lang="it-IT" altLang="it-IT" sz="2000" i="1">
                <a:solidFill>
                  <a:schemeClr val="bg1"/>
                </a:solidFill>
              </a:rPr>
            </a:br>
            <a:endParaRPr lang="it-IT" sz="2000">
              <a:solidFill>
                <a:srgbClr val="F8F8F8"/>
              </a:solidFill>
              <a:cs typeface="Times New Roman" pitchFamily="18" charset="0"/>
            </a:endParaRPr>
          </a:p>
        </p:txBody>
      </p:sp>
      <p:sp>
        <p:nvSpPr>
          <p:cNvPr id="4107" name="Line 9"/>
          <p:cNvSpPr>
            <a:spLocks noChangeShapeType="1"/>
          </p:cNvSpPr>
          <p:nvPr>
            <p:custDataLst>
              <p:tags r:id="rId11"/>
            </p:custDataLst>
          </p:nvPr>
        </p:nvSpPr>
        <p:spPr bwMode="auto">
          <a:xfrm>
            <a:off x="216912" y="3098800"/>
            <a:ext cx="8342306" cy="25400"/>
          </a:xfrm>
          <a:prstGeom prst="line">
            <a:avLst/>
          </a:prstGeom>
          <a:noFill/>
          <a:ln w="25400">
            <a:solidFill>
              <a:schemeClr val="bg1"/>
            </a:solidFill>
            <a:round/>
            <a:headEnd/>
            <a:tailEnd/>
          </a:ln>
          <a:effectLst>
            <a:outerShdw dist="107763" dir="2700000" algn="ctr" rotWithShape="0">
              <a:schemeClr val="bg2">
                <a:alpha val="50000"/>
              </a:schemeClr>
            </a:outerShdw>
          </a:effectLst>
          <a:extLst>
            <a:ext uri="{909E8E84-426E-40DD-AFC4-6F175D3DCCD1}">
              <a14:hiddenFill xmlns:a14="http://schemas.microsoft.com/office/drawing/2010/main">
                <a:noFill/>
              </a14:hiddenFill>
            </a:ext>
          </a:extLst>
        </p:spPr>
        <p:txBody>
          <a:bodyPr wrap="none" lIns="46800" tIns="46800" rIns="46800" bIns="46800" anchor="ctr"/>
          <a:lstStyle/>
          <a:p>
            <a:endParaRPr lang="it-IT"/>
          </a:p>
        </p:txBody>
      </p:sp>
      <p:sp>
        <p:nvSpPr>
          <p:cNvPr id="4108" name="Text Box 10"/>
          <p:cNvSpPr txBox="1">
            <a:spLocks noChangeArrowheads="1"/>
          </p:cNvSpPr>
          <p:nvPr>
            <p:custDataLst>
              <p:tags r:id="rId12"/>
            </p:custDataLst>
          </p:nvPr>
        </p:nvSpPr>
        <p:spPr bwMode="auto">
          <a:xfrm>
            <a:off x="83541" y="2724400"/>
            <a:ext cx="8609048" cy="387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61" tIns="45680" rIns="91361" bIns="4568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pPr eaLnBrk="1" hangingPunct="1">
              <a:spcBef>
                <a:spcPts val="300"/>
              </a:spcBef>
            </a:pPr>
            <a:r>
              <a:rPr lang="it-IT" altLang="it-IT" sz="2400" i="1" dirty="0" smtClean="0">
                <a:solidFill>
                  <a:schemeClr val="bg1"/>
                </a:solidFill>
              </a:rPr>
              <a:t>WebServices for Java</a:t>
            </a:r>
            <a:endParaRPr lang="it-IT" altLang="it-IT" sz="1200" i="1" dirty="0">
              <a:solidFill>
                <a:schemeClr val="bg1"/>
              </a:solidFill>
            </a:endParaRPr>
          </a:p>
        </p:txBody>
      </p:sp>
      <p:sp>
        <p:nvSpPr>
          <p:cNvPr id="4109" name="AutoShape 12"/>
          <p:cNvSpPr>
            <a:spLocks noChangeAspect="1" noChangeArrowheads="1"/>
          </p:cNvSpPr>
          <p:nvPr>
            <p:custDataLst>
              <p:tags r:id="rId13"/>
            </p:custDataLst>
          </p:nvPr>
        </p:nvSpPr>
        <p:spPr bwMode="auto">
          <a:xfrm>
            <a:off x="-26381" y="2"/>
            <a:ext cx="9170381"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110" name="AcnBodyText_ID_19479"/>
          <p:cNvSpPr>
            <a:spLocks noChangeArrowheads="1"/>
          </p:cNvSpPr>
          <p:nvPr>
            <p:custDataLst>
              <p:tags r:id="rId14"/>
            </p:custDataLst>
          </p:nvPr>
        </p:nvSpPr>
        <p:spPr bwMode="gray">
          <a:xfrm>
            <a:off x="216912" y="5284807"/>
            <a:ext cx="865622" cy="19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it-IT" sz="1600" b="0" i="1" dirty="0" smtClean="0">
                <a:solidFill>
                  <a:schemeClr val="bg1"/>
                </a:solidFill>
              </a:rPr>
              <a:t>Feb 2015</a:t>
            </a:r>
            <a:endParaRPr lang="it-IT" sz="1600" b="0" i="1" dirty="0">
              <a:solidFill>
                <a:schemeClr val="bg1"/>
              </a:solidFill>
            </a:endParaRPr>
          </a:p>
        </p:txBody>
      </p:sp>
    </p:spTree>
    <p:extLst>
      <p:ext uri="{BB962C8B-B14F-4D97-AF65-F5344CB8AC3E}">
        <p14:creationId xmlns:p14="http://schemas.microsoft.com/office/powerpoint/2010/main" val="22569837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HTML Limitations</a:t>
            </a:r>
            <a:endParaRPr lang="en-US" dirty="0"/>
          </a:p>
        </p:txBody>
      </p:sp>
      <p:sp>
        <p:nvSpPr>
          <p:cNvPr id="4" name="Date Placeholder 3"/>
          <p:cNvSpPr>
            <a:spLocks noGrp="1"/>
          </p:cNvSpPr>
          <p:nvPr>
            <p:ph type="dt" sz="half" idx="10"/>
          </p:nvPr>
        </p:nvSpPr>
        <p:spPr/>
        <p:txBody>
          <a:bodyPr/>
          <a:lstStyle/>
          <a:p>
            <a:pPr>
              <a:defRPr/>
            </a:pPr>
            <a:fld id="{748E128D-422D-4DC6-8699-A36E3CC2E476}" type="datetime8">
              <a:rPr lang="en-US" smtClean="0"/>
              <a:pPr>
                <a:defRPr/>
              </a:pPr>
              <a:t>5/29/2015 3:40 PM</a:t>
            </a:fld>
            <a:endParaRPr lang="en-GB"/>
          </a:p>
        </p:txBody>
      </p:sp>
      <p:sp>
        <p:nvSpPr>
          <p:cNvPr id="5" name="Footer Placeholder 4"/>
          <p:cNvSpPr>
            <a:spLocks noGrp="1"/>
          </p:cNvSpPr>
          <p:nvPr>
            <p:ph type="ftr" sz="quarter" idx="11"/>
          </p:nvPr>
        </p:nvSpPr>
        <p:spPr/>
        <p:txBody>
          <a:bodyPr/>
          <a:lstStyle/>
          <a:p>
            <a:r>
              <a:rPr lang="en-GB" dirty="0"/>
              <a:t>©2015 Accenture. All Rights Reserved.</a:t>
            </a:r>
          </a:p>
        </p:txBody>
      </p:sp>
      <p:sp>
        <p:nvSpPr>
          <p:cNvPr id="6" name="Slide Number Placeholder 5"/>
          <p:cNvSpPr>
            <a:spLocks noGrp="1"/>
          </p:cNvSpPr>
          <p:nvPr>
            <p:ph type="sldNum" sz="quarter" idx="12"/>
          </p:nvPr>
        </p:nvSpPr>
        <p:spPr/>
        <p:txBody>
          <a:bodyPr/>
          <a:lstStyle/>
          <a:p>
            <a:pPr>
              <a:defRPr/>
            </a:pPr>
            <a:fld id="{326A102B-7B35-43F7-AC75-212D66C4EE58}" type="slidenum">
              <a:rPr lang="en-GB" smtClean="0"/>
              <a:pPr>
                <a:defRPr/>
              </a:pPr>
              <a:t>10</a:t>
            </a:fld>
            <a:endParaRPr lang="en-GB"/>
          </a:p>
        </p:txBody>
      </p:sp>
      <p:sp>
        <p:nvSpPr>
          <p:cNvPr id="7" name="Rectangle 3"/>
          <p:cNvSpPr txBox="1">
            <a:spLocks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a:lstStyle>
          <a:p>
            <a:pPr lvl="1">
              <a:lnSpc>
                <a:spcPct val="90000"/>
              </a:lnSpc>
              <a:buFont typeface="Wingdings" panose="05000000000000000000" pitchFamily="2" charset="2"/>
              <a:buChar char="q"/>
            </a:pPr>
            <a:r>
              <a:rPr lang="en-US" altLang="en-US" sz="1800" kern="0" dirty="0" smtClean="0"/>
              <a:t>Lack of Extensibility </a:t>
            </a:r>
          </a:p>
          <a:p>
            <a:pPr marL="1371600" lvl="3" indent="0">
              <a:lnSpc>
                <a:spcPct val="90000"/>
              </a:lnSpc>
              <a:buNone/>
            </a:pPr>
            <a:r>
              <a:rPr lang="en-US" altLang="en-US" sz="1800" i="1" kern="0" dirty="0" smtClean="0">
                <a:effectLst>
                  <a:outerShdw blurRad="38100" dist="38100" dir="2700000" algn="tl">
                    <a:srgbClr val="000000">
                      <a:alpha val="43137"/>
                    </a:srgbClr>
                  </a:outerShdw>
                </a:effectLst>
              </a:rPr>
              <a:t>No new tags/attributes allowed. </a:t>
            </a:r>
          </a:p>
          <a:p>
            <a:pPr lvl="1">
              <a:lnSpc>
                <a:spcPct val="90000"/>
              </a:lnSpc>
              <a:buFont typeface="Wingdings" panose="05000000000000000000" pitchFamily="2" charset="2"/>
              <a:buChar char="q"/>
            </a:pPr>
            <a:r>
              <a:rPr lang="en-US" altLang="en-US" sz="1800" kern="0" dirty="0" smtClean="0"/>
              <a:t>Fixed Tag Structure </a:t>
            </a:r>
          </a:p>
          <a:p>
            <a:pPr marL="1371600" lvl="3" indent="0">
              <a:lnSpc>
                <a:spcPct val="90000"/>
              </a:lnSpc>
              <a:buNone/>
            </a:pPr>
            <a:r>
              <a:rPr lang="en-US" altLang="en-US" sz="1800" i="1" kern="0" dirty="0" smtClean="0">
                <a:effectLst>
                  <a:outerShdw blurRad="38100" dist="38100" dir="2700000" algn="tl">
                    <a:srgbClr val="000000">
                      <a:alpha val="43137"/>
                    </a:srgbClr>
                  </a:outerShdw>
                </a:effectLst>
              </a:rPr>
              <a:t>Emphasis on presentation in markup. </a:t>
            </a:r>
          </a:p>
          <a:p>
            <a:pPr lvl="1">
              <a:lnSpc>
                <a:spcPct val="90000"/>
              </a:lnSpc>
              <a:buFont typeface="Wingdings" panose="05000000000000000000" pitchFamily="2" charset="2"/>
              <a:buChar char="q"/>
            </a:pPr>
            <a:r>
              <a:rPr lang="en-US" altLang="en-US" sz="1800" kern="0" dirty="0" smtClean="0"/>
              <a:t>No Validation </a:t>
            </a:r>
          </a:p>
          <a:p>
            <a:pPr marL="1371600" lvl="3" indent="0">
              <a:lnSpc>
                <a:spcPct val="90000"/>
              </a:lnSpc>
              <a:buNone/>
            </a:pPr>
            <a:r>
              <a:rPr lang="en-US" altLang="en-US" sz="1800" i="1" kern="0" dirty="0" smtClean="0">
                <a:effectLst>
                  <a:outerShdw blurRad="38100" dist="38100" dir="2700000" algn="tl">
                    <a:srgbClr val="000000">
                      <a:alpha val="43137"/>
                    </a:srgbClr>
                  </a:outerShdw>
                </a:effectLst>
              </a:rPr>
              <a:t>No data-checking or types. </a:t>
            </a:r>
          </a:p>
          <a:p>
            <a:pPr lvl="3">
              <a:lnSpc>
                <a:spcPct val="90000"/>
              </a:lnSpc>
              <a:buFontTx/>
              <a:buNone/>
            </a:pPr>
            <a:endParaRPr lang="en-US" altLang="en-US" sz="1800" kern="0" dirty="0" smtClean="0"/>
          </a:p>
          <a:p>
            <a:pPr>
              <a:lnSpc>
                <a:spcPct val="90000"/>
              </a:lnSpc>
              <a:buFontTx/>
              <a:buNone/>
            </a:pPr>
            <a:r>
              <a:rPr lang="en-US" altLang="en-US" sz="1600" i="1" kern="0" dirty="0" smtClean="0"/>
              <a:t>       In contrast to SGML (Standard Generalized Markup Language).</a:t>
            </a:r>
          </a:p>
          <a:p>
            <a:pPr>
              <a:lnSpc>
                <a:spcPct val="90000"/>
              </a:lnSpc>
              <a:buFontTx/>
              <a:buNone/>
            </a:pPr>
            <a:r>
              <a:rPr lang="en-US" altLang="en-US" sz="1600" i="1" kern="0" dirty="0" smtClean="0"/>
              <a:t>       But SGML is too complex to be appealing. </a:t>
            </a:r>
          </a:p>
          <a:p>
            <a:pPr>
              <a:lnSpc>
                <a:spcPct val="90000"/>
              </a:lnSpc>
              <a:buFontTx/>
              <a:buNone/>
            </a:pPr>
            <a:r>
              <a:rPr lang="en-US" altLang="en-US" sz="1600" i="1" kern="0" dirty="0" smtClean="0"/>
              <a:t>			So, XML comes to the rescue</a:t>
            </a:r>
            <a:r>
              <a:rPr lang="en-US" altLang="en-US" sz="1800" kern="0" dirty="0" smtClean="0"/>
              <a:t>.</a:t>
            </a:r>
            <a:endParaRPr lang="en-US" altLang="en-US" sz="1800" kern="0" dirty="0"/>
          </a:p>
        </p:txBody>
      </p:sp>
    </p:spTree>
    <p:extLst>
      <p:ext uri="{BB962C8B-B14F-4D97-AF65-F5344CB8AC3E}">
        <p14:creationId xmlns:p14="http://schemas.microsoft.com/office/powerpoint/2010/main" val="2355284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is XML?</a:t>
            </a:r>
            <a:endParaRPr lang="en-US" dirty="0"/>
          </a:p>
        </p:txBody>
      </p:sp>
      <p:sp>
        <p:nvSpPr>
          <p:cNvPr id="4" name="Date Placeholder 3"/>
          <p:cNvSpPr>
            <a:spLocks noGrp="1"/>
          </p:cNvSpPr>
          <p:nvPr>
            <p:ph type="dt" sz="half" idx="10"/>
          </p:nvPr>
        </p:nvSpPr>
        <p:spPr/>
        <p:txBody>
          <a:bodyPr/>
          <a:lstStyle/>
          <a:p>
            <a:pPr>
              <a:defRPr/>
            </a:pPr>
            <a:fld id="{748E128D-422D-4DC6-8699-A36E3CC2E476}" type="datetime8">
              <a:rPr lang="en-US" smtClean="0"/>
              <a:pPr>
                <a:defRPr/>
              </a:pPr>
              <a:t>5/29/2015 3:40 PM</a:t>
            </a:fld>
            <a:endParaRPr lang="en-GB"/>
          </a:p>
        </p:txBody>
      </p:sp>
      <p:sp>
        <p:nvSpPr>
          <p:cNvPr id="5" name="Footer Placeholder 4"/>
          <p:cNvSpPr>
            <a:spLocks noGrp="1"/>
          </p:cNvSpPr>
          <p:nvPr>
            <p:ph type="ftr" sz="quarter" idx="11"/>
          </p:nvPr>
        </p:nvSpPr>
        <p:spPr/>
        <p:txBody>
          <a:bodyPr/>
          <a:lstStyle/>
          <a:p>
            <a:r>
              <a:rPr lang="en-GB" dirty="0"/>
              <a:t>©2015 Accenture. All Rights Reserved.</a:t>
            </a:r>
          </a:p>
        </p:txBody>
      </p:sp>
      <p:sp>
        <p:nvSpPr>
          <p:cNvPr id="6" name="Slide Number Placeholder 5"/>
          <p:cNvSpPr>
            <a:spLocks noGrp="1"/>
          </p:cNvSpPr>
          <p:nvPr>
            <p:ph type="sldNum" sz="quarter" idx="12"/>
          </p:nvPr>
        </p:nvSpPr>
        <p:spPr/>
        <p:txBody>
          <a:bodyPr/>
          <a:lstStyle/>
          <a:p>
            <a:pPr>
              <a:defRPr/>
            </a:pPr>
            <a:fld id="{326A102B-7B35-43F7-AC75-212D66C4EE58}" type="slidenum">
              <a:rPr lang="en-GB" smtClean="0"/>
              <a:pPr>
                <a:defRPr/>
              </a:pPr>
              <a:t>11</a:t>
            </a:fld>
            <a:endParaRPr lang="en-GB"/>
          </a:p>
        </p:txBody>
      </p:sp>
      <p:sp>
        <p:nvSpPr>
          <p:cNvPr id="7" name="Rectangle 3"/>
          <p:cNvSpPr txBox="1">
            <a:spLocks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a:lstStyle>
          <a:p>
            <a:pPr>
              <a:lnSpc>
                <a:spcPct val="90000"/>
              </a:lnSpc>
              <a:buFont typeface="Wingdings" panose="05000000000000000000" pitchFamily="2" charset="2"/>
              <a:buChar char="q"/>
            </a:pPr>
            <a:r>
              <a:rPr lang="en-US" altLang="en-US" sz="1800" kern="0" dirty="0" smtClean="0"/>
              <a:t>Extensible Markup Language. </a:t>
            </a:r>
          </a:p>
          <a:p>
            <a:pPr>
              <a:lnSpc>
                <a:spcPct val="90000"/>
              </a:lnSpc>
              <a:buFont typeface="Wingdings" panose="05000000000000000000" pitchFamily="2" charset="2"/>
              <a:buChar char="q"/>
            </a:pPr>
            <a:r>
              <a:rPr lang="en-US" altLang="en-US" sz="1800" kern="0" dirty="0" smtClean="0"/>
              <a:t>HTML++, SGML--. </a:t>
            </a:r>
          </a:p>
          <a:p>
            <a:pPr>
              <a:lnSpc>
                <a:spcPct val="90000"/>
              </a:lnSpc>
              <a:buFont typeface="Wingdings" panose="05000000000000000000" pitchFamily="2" charset="2"/>
              <a:buChar char="q"/>
            </a:pPr>
            <a:r>
              <a:rPr lang="en-US" altLang="en-US" sz="1800" kern="0" dirty="0" smtClean="0"/>
              <a:t>Document Type Definitions (DTD) precisely define valid tags and their grammar. </a:t>
            </a:r>
          </a:p>
          <a:p>
            <a:pPr>
              <a:lnSpc>
                <a:spcPct val="90000"/>
              </a:lnSpc>
              <a:buFont typeface="Wingdings" panose="05000000000000000000" pitchFamily="2" charset="2"/>
              <a:buChar char="q"/>
            </a:pPr>
            <a:r>
              <a:rPr lang="en-US" altLang="en-US" sz="1800" kern="0" dirty="0" smtClean="0"/>
              <a:t>Not backward compatible with HTML. </a:t>
            </a:r>
          </a:p>
          <a:p>
            <a:pPr>
              <a:lnSpc>
                <a:spcPct val="90000"/>
              </a:lnSpc>
              <a:buFont typeface="Wingdings" panose="05000000000000000000" pitchFamily="2" charset="2"/>
              <a:buChar char="q"/>
            </a:pPr>
            <a:r>
              <a:rPr lang="en-US" altLang="en-US" sz="1800" kern="0" dirty="0" smtClean="0"/>
              <a:t>System-independent and vendor-independent. </a:t>
            </a:r>
          </a:p>
          <a:p>
            <a:pPr>
              <a:lnSpc>
                <a:spcPct val="90000"/>
              </a:lnSpc>
              <a:buFont typeface="Wingdings" panose="05000000000000000000" pitchFamily="2" charset="2"/>
              <a:buChar char="q"/>
            </a:pPr>
            <a:r>
              <a:rPr lang="en-US" altLang="en-US" sz="1800" kern="0" dirty="0" smtClean="0"/>
              <a:t>Product of the World Wide Web Consortium (W3C), trademarked by MIT. </a:t>
            </a:r>
            <a:endParaRPr lang="en-US" altLang="en-US" sz="1800" kern="0" dirty="0"/>
          </a:p>
        </p:txBody>
      </p:sp>
    </p:spTree>
    <p:extLst>
      <p:ext uri="{BB962C8B-B14F-4D97-AF65-F5344CB8AC3E}">
        <p14:creationId xmlns:p14="http://schemas.microsoft.com/office/powerpoint/2010/main" val="2060734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XML Sample</a:t>
            </a:r>
            <a:endParaRPr lang="en-US" dirty="0"/>
          </a:p>
        </p:txBody>
      </p:sp>
      <p:sp>
        <p:nvSpPr>
          <p:cNvPr id="4" name="Date Placeholder 3"/>
          <p:cNvSpPr>
            <a:spLocks noGrp="1"/>
          </p:cNvSpPr>
          <p:nvPr>
            <p:ph type="dt" sz="half" idx="10"/>
          </p:nvPr>
        </p:nvSpPr>
        <p:spPr/>
        <p:txBody>
          <a:bodyPr/>
          <a:lstStyle/>
          <a:p>
            <a:pPr>
              <a:defRPr/>
            </a:pPr>
            <a:fld id="{748E128D-422D-4DC6-8699-A36E3CC2E476}" type="datetime8">
              <a:rPr lang="en-US" smtClean="0"/>
              <a:pPr>
                <a:defRPr/>
              </a:pPr>
              <a:t>5/29/2015 3:40 PM</a:t>
            </a:fld>
            <a:endParaRPr lang="en-GB"/>
          </a:p>
        </p:txBody>
      </p:sp>
      <p:sp>
        <p:nvSpPr>
          <p:cNvPr id="5" name="Footer Placeholder 4"/>
          <p:cNvSpPr>
            <a:spLocks noGrp="1"/>
          </p:cNvSpPr>
          <p:nvPr>
            <p:ph type="ftr" sz="quarter" idx="11"/>
          </p:nvPr>
        </p:nvSpPr>
        <p:spPr/>
        <p:txBody>
          <a:bodyPr/>
          <a:lstStyle/>
          <a:p>
            <a:r>
              <a:rPr lang="en-GB" dirty="0"/>
              <a:t>©2015 Accenture. All Rights Reserved.</a:t>
            </a:r>
          </a:p>
        </p:txBody>
      </p:sp>
      <p:sp>
        <p:nvSpPr>
          <p:cNvPr id="6" name="Slide Number Placeholder 5"/>
          <p:cNvSpPr>
            <a:spLocks noGrp="1"/>
          </p:cNvSpPr>
          <p:nvPr>
            <p:ph type="sldNum" sz="quarter" idx="12"/>
          </p:nvPr>
        </p:nvSpPr>
        <p:spPr/>
        <p:txBody>
          <a:bodyPr/>
          <a:lstStyle/>
          <a:p>
            <a:pPr>
              <a:defRPr/>
            </a:pPr>
            <a:fld id="{326A102B-7B35-43F7-AC75-212D66C4EE58}" type="slidenum">
              <a:rPr lang="en-GB" smtClean="0"/>
              <a:pPr>
                <a:defRPr/>
              </a:pPr>
              <a:t>12</a:t>
            </a:fld>
            <a:endParaRPr lang="en-GB"/>
          </a:p>
        </p:txBody>
      </p:sp>
      <p:sp>
        <p:nvSpPr>
          <p:cNvPr id="7" name="Rectangle 5"/>
          <p:cNvSpPr txBox="1">
            <a:spLocks noChangeArrowheads="1"/>
          </p:cNvSpPr>
          <p:nvPr/>
        </p:nvSpPr>
        <p:spPr bwMode="auto">
          <a:xfrm>
            <a:off x="228600" y="1828800"/>
            <a:ext cx="8763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a:lstStyle>
          <a:p>
            <a:pPr>
              <a:lnSpc>
                <a:spcPct val="90000"/>
              </a:lnSpc>
              <a:buFontTx/>
              <a:buNone/>
            </a:pPr>
            <a:r>
              <a:rPr lang="en-US" altLang="en-US" sz="1800" b="1" kern="0" dirty="0" smtClean="0">
                <a:latin typeface="Courier New" pitchFamily="49" charset="0"/>
              </a:rPr>
              <a:t>&lt;?xml version="1.0"?&gt;</a:t>
            </a:r>
          </a:p>
          <a:p>
            <a:pPr>
              <a:lnSpc>
                <a:spcPct val="90000"/>
              </a:lnSpc>
              <a:buFontTx/>
              <a:buNone/>
            </a:pPr>
            <a:r>
              <a:rPr lang="en-US" altLang="en-US" sz="1800" b="1" kern="0" dirty="0" smtClean="0">
                <a:latin typeface="Courier New" pitchFamily="49" charset="0"/>
              </a:rPr>
              <a:t> &lt;PUBLICATION&gt;   </a:t>
            </a:r>
          </a:p>
          <a:p>
            <a:pPr>
              <a:lnSpc>
                <a:spcPct val="90000"/>
              </a:lnSpc>
              <a:buFontTx/>
              <a:buNone/>
            </a:pPr>
            <a:r>
              <a:rPr lang="en-US" altLang="en-US" sz="1800" b="1" kern="0" dirty="0" smtClean="0">
                <a:latin typeface="Courier New" pitchFamily="49" charset="0"/>
              </a:rPr>
              <a:t>	&lt;TITLE&gt;Why I am Overworked&lt;/TITLE&gt;</a:t>
            </a:r>
          </a:p>
          <a:p>
            <a:pPr>
              <a:lnSpc>
                <a:spcPct val="90000"/>
              </a:lnSpc>
              <a:buFontTx/>
              <a:buNone/>
            </a:pPr>
            <a:r>
              <a:rPr lang="en-US" altLang="en-US" sz="1800" b="1" kern="0" dirty="0" smtClean="0">
                <a:latin typeface="Courier New" pitchFamily="49" charset="0"/>
              </a:rPr>
              <a:t>  &lt;AUTHOR role="author"&gt;</a:t>
            </a:r>
          </a:p>
          <a:p>
            <a:pPr>
              <a:lnSpc>
                <a:spcPct val="90000"/>
              </a:lnSpc>
              <a:buFontTx/>
              <a:buNone/>
            </a:pPr>
            <a:r>
              <a:rPr lang="en-US" altLang="en-US" sz="1800" b="1" kern="0" dirty="0" smtClean="0">
                <a:latin typeface="Courier New" pitchFamily="49" charset="0"/>
              </a:rPr>
              <a:t>      &lt;FIRSTNAME&gt;Fred&lt;/FIRSTNAME&gt;</a:t>
            </a:r>
          </a:p>
          <a:p>
            <a:pPr>
              <a:lnSpc>
                <a:spcPct val="90000"/>
              </a:lnSpc>
              <a:buFontTx/>
              <a:buNone/>
            </a:pPr>
            <a:r>
              <a:rPr lang="en-US" altLang="en-US" sz="1800" b="1" kern="0" dirty="0" smtClean="0">
                <a:latin typeface="Courier New" pitchFamily="49" charset="0"/>
              </a:rPr>
              <a:t>      &lt;LASTNAME&gt;Smith&lt;/LASTNAME&gt;</a:t>
            </a:r>
          </a:p>
          <a:p>
            <a:pPr>
              <a:lnSpc>
                <a:spcPct val="90000"/>
              </a:lnSpc>
              <a:buFontTx/>
              <a:buNone/>
            </a:pPr>
            <a:r>
              <a:rPr lang="en-US" altLang="en-US" sz="1800" b="1" kern="0" dirty="0" smtClean="0">
                <a:latin typeface="Courier New" pitchFamily="49" charset="0"/>
              </a:rPr>
              <a:t>      &lt;COMPANY&gt;Jones and Associates&lt;/COMPANY&gt;</a:t>
            </a:r>
          </a:p>
          <a:p>
            <a:pPr>
              <a:lnSpc>
                <a:spcPct val="90000"/>
              </a:lnSpc>
              <a:buFontTx/>
              <a:buNone/>
            </a:pPr>
            <a:r>
              <a:rPr lang="en-US" altLang="en-US" sz="1800" b="1" kern="0" dirty="0" smtClean="0">
                <a:latin typeface="Courier New" pitchFamily="49" charset="0"/>
              </a:rPr>
              <a:t>   &lt;/AUTHOR&gt;</a:t>
            </a:r>
          </a:p>
          <a:p>
            <a:pPr>
              <a:lnSpc>
                <a:spcPct val="90000"/>
              </a:lnSpc>
              <a:buFontTx/>
              <a:buNone/>
            </a:pPr>
            <a:r>
              <a:rPr lang="en-US" altLang="en-US" sz="1800" b="1" kern="0" dirty="0" smtClean="0">
                <a:latin typeface="Courier New" pitchFamily="49" charset="0"/>
              </a:rPr>
              <a:t>   &lt;ABSTRACT&gt;This is the abstract&lt;/ABSTRACT&gt; </a:t>
            </a:r>
          </a:p>
          <a:p>
            <a:pPr>
              <a:lnSpc>
                <a:spcPct val="90000"/>
              </a:lnSpc>
              <a:buFontTx/>
              <a:buNone/>
            </a:pPr>
            <a:r>
              <a:rPr lang="en-US" altLang="en-US" sz="1800" b="1" kern="0" dirty="0" smtClean="0">
                <a:latin typeface="Courier New" pitchFamily="49" charset="0"/>
              </a:rPr>
              <a:t>&lt;/PUBLICATION&gt;</a:t>
            </a:r>
            <a:endParaRPr lang="en-US" altLang="en-US" sz="1800" b="1" kern="0" dirty="0">
              <a:latin typeface="Courier New" pitchFamily="49" charset="0"/>
            </a:endParaRPr>
          </a:p>
        </p:txBody>
      </p:sp>
    </p:spTree>
    <p:extLst>
      <p:ext uri="{BB962C8B-B14F-4D97-AF65-F5344CB8AC3E}">
        <p14:creationId xmlns:p14="http://schemas.microsoft.com/office/powerpoint/2010/main" val="3552460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XML DTD Sample</a:t>
            </a:r>
            <a:endParaRPr lang="en-US" dirty="0"/>
          </a:p>
        </p:txBody>
      </p:sp>
      <p:sp>
        <p:nvSpPr>
          <p:cNvPr id="4" name="Date Placeholder 3"/>
          <p:cNvSpPr>
            <a:spLocks noGrp="1"/>
          </p:cNvSpPr>
          <p:nvPr>
            <p:ph type="dt" sz="half" idx="10"/>
          </p:nvPr>
        </p:nvSpPr>
        <p:spPr/>
        <p:txBody>
          <a:bodyPr/>
          <a:lstStyle/>
          <a:p>
            <a:pPr>
              <a:defRPr/>
            </a:pPr>
            <a:fld id="{748E128D-422D-4DC6-8699-A36E3CC2E476}" type="datetime8">
              <a:rPr lang="en-US" smtClean="0"/>
              <a:pPr>
                <a:defRPr/>
              </a:pPr>
              <a:t>5/29/2015 3:41 PM</a:t>
            </a:fld>
            <a:endParaRPr lang="en-GB"/>
          </a:p>
        </p:txBody>
      </p:sp>
      <p:sp>
        <p:nvSpPr>
          <p:cNvPr id="5" name="Footer Placeholder 4"/>
          <p:cNvSpPr>
            <a:spLocks noGrp="1"/>
          </p:cNvSpPr>
          <p:nvPr>
            <p:ph type="ftr" sz="quarter" idx="11"/>
          </p:nvPr>
        </p:nvSpPr>
        <p:spPr/>
        <p:txBody>
          <a:bodyPr/>
          <a:lstStyle/>
          <a:p>
            <a:r>
              <a:rPr lang="en-GB" dirty="0"/>
              <a:t>©2015 Accenture. All Rights Reserved.</a:t>
            </a:r>
          </a:p>
        </p:txBody>
      </p:sp>
      <p:sp>
        <p:nvSpPr>
          <p:cNvPr id="6" name="Slide Number Placeholder 5"/>
          <p:cNvSpPr>
            <a:spLocks noGrp="1"/>
          </p:cNvSpPr>
          <p:nvPr>
            <p:ph type="sldNum" sz="quarter" idx="12"/>
          </p:nvPr>
        </p:nvSpPr>
        <p:spPr/>
        <p:txBody>
          <a:bodyPr/>
          <a:lstStyle/>
          <a:p>
            <a:pPr>
              <a:defRPr/>
            </a:pPr>
            <a:fld id="{326A102B-7B35-43F7-AC75-212D66C4EE58}" type="slidenum">
              <a:rPr lang="en-GB" smtClean="0"/>
              <a:pPr>
                <a:defRPr/>
              </a:pPr>
              <a:t>13</a:t>
            </a:fld>
            <a:endParaRPr lang="en-GB"/>
          </a:p>
        </p:txBody>
      </p:sp>
      <p:sp>
        <p:nvSpPr>
          <p:cNvPr id="7" name="Rectangle 3"/>
          <p:cNvSpPr txBox="1">
            <a:spLocks noChangeArrowheads="1"/>
          </p:cNvSpPr>
          <p:nvPr/>
        </p:nvSpPr>
        <p:spPr bwMode="auto">
          <a:xfrm>
            <a:off x="381000" y="1828800"/>
            <a:ext cx="8534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a:lstStyle>
          <a:p>
            <a:pPr>
              <a:lnSpc>
                <a:spcPct val="100000"/>
              </a:lnSpc>
              <a:buFontTx/>
              <a:buNone/>
            </a:pPr>
            <a:r>
              <a:rPr lang="en-US" altLang="en-US" sz="1800" b="1" kern="0" dirty="0" smtClean="0">
                <a:latin typeface="Courier New" pitchFamily="49" charset="0"/>
              </a:rPr>
              <a:t>&lt;?xml version="1.0"?&gt;</a:t>
            </a:r>
          </a:p>
          <a:p>
            <a:pPr>
              <a:lnSpc>
                <a:spcPct val="100000"/>
              </a:lnSpc>
              <a:buFontTx/>
              <a:buNone/>
            </a:pPr>
            <a:r>
              <a:rPr lang="en-US" altLang="en-US" sz="1800" b="1" kern="0" dirty="0" smtClean="0">
                <a:latin typeface="Courier New" pitchFamily="49" charset="0"/>
              </a:rPr>
              <a:t> &lt;!DOCTYPE PUBLICATION </a:t>
            </a:r>
          </a:p>
          <a:p>
            <a:pPr>
              <a:lnSpc>
                <a:spcPct val="100000"/>
              </a:lnSpc>
              <a:buFontTx/>
              <a:buNone/>
            </a:pPr>
            <a:r>
              <a:rPr lang="en-US" altLang="en-US" sz="1800" b="1" kern="0" dirty="0" smtClean="0">
                <a:latin typeface="Courier New" pitchFamily="49" charset="0"/>
              </a:rPr>
              <a:t>[&lt;!ELEMENT PUBLICATION(TITLE,AUTHOR+,ABSTRACT*)&gt;</a:t>
            </a:r>
          </a:p>
          <a:p>
            <a:pPr>
              <a:lnSpc>
                <a:spcPct val="100000"/>
              </a:lnSpc>
              <a:buFontTx/>
              <a:buNone/>
            </a:pPr>
            <a:r>
              <a:rPr lang="en-US" altLang="en-US" sz="1800" b="1" kern="0" dirty="0" smtClean="0">
                <a:latin typeface="Courier New" pitchFamily="49" charset="0"/>
              </a:rPr>
              <a:t> &lt;!ELEMENT AUTHOR (FIRSTNAME, LASTNAME, </a:t>
            </a:r>
          </a:p>
          <a:p>
            <a:pPr>
              <a:lnSpc>
                <a:spcPct val="100000"/>
              </a:lnSpc>
              <a:buFontTx/>
              <a:buNone/>
            </a:pPr>
            <a:r>
              <a:rPr lang="en-US" altLang="en-US" sz="1800" b="1" kern="0" dirty="0" smtClean="0">
                <a:latin typeface="Courier New" pitchFamily="49" charset="0"/>
              </a:rPr>
              <a:t>                  (UNIVERSITY | COMPANY)?)&gt;</a:t>
            </a:r>
          </a:p>
          <a:p>
            <a:pPr>
              <a:lnSpc>
                <a:spcPct val="100000"/>
              </a:lnSpc>
              <a:buFontTx/>
              <a:buNone/>
            </a:pPr>
            <a:r>
              <a:rPr lang="en-US" altLang="en-US" sz="1800" b="1" kern="0" dirty="0" smtClean="0">
                <a:latin typeface="Courier New" pitchFamily="49" charset="0"/>
              </a:rPr>
              <a:t> &lt;!ATTLIST AUTHOR role (</a:t>
            </a:r>
            <a:r>
              <a:rPr lang="en-US" altLang="en-US" sz="1800" b="1" kern="0" dirty="0" err="1" smtClean="0">
                <a:latin typeface="Courier New" pitchFamily="49" charset="0"/>
              </a:rPr>
              <a:t>author|techwriter</a:t>
            </a:r>
            <a:r>
              <a:rPr lang="en-US" altLang="en-US" sz="1800" b="1" kern="0" dirty="0" smtClean="0">
                <a:latin typeface="Courier New" pitchFamily="49" charset="0"/>
              </a:rPr>
              <a:t>) "author"&gt;</a:t>
            </a:r>
          </a:p>
          <a:p>
            <a:pPr>
              <a:lnSpc>
                <a:spcPct val="100000"/>
              </a:lnSpc>
              <a:buFontTx/>
              <a:buNone/>
            </a:pPr>
            <a:r>
              <a:rPr lang="en-US" altLang="en-US" sz="1800" b="1" kern="0" dirty="0" smtClean="0">
                <a:latin typeface="Courier New" pitchFamily="49" charset="0"/>
              </a:rPr>
              <a:t> &lt;!ELEMENT FIRSTNAME (#PCDATA)&gt;</a:t>
            </a:r>
          </a:p>
          <a:p>
            <a:pPr>
              <a:lnSpc>
                <a:spcPct val="100000"/>
              </a:lnSpc>
              <a:buFontTx/>
              <a:buNone/>
            </a:pPr>
            <a:r>
              <a:rPr lang="en-US" altLang="en-US" sz="1800" b="1" kern="0" dirty="0" smtClean="0">
                <a:latin typeface="Courier New" pitchFamily="49" charset="0"/>
              </a:rPr>
              <a:t> &lt;!ELEMENT LASTNAME (#PCDATA)&gt;</a:t>
            </a:r>
          </a:p>
          <a:p>
            <a:pPr>
              <a:lnSpc>
                <a:spcPct val="100000"/>
              </a:lnSpc>
              <a:buFontTx/>
              <a:buNone/>
            </a:pPr>
            <a:r>
              <a:rPr lang="en-US" altLang="en-US" sz="1800" b="1" kern="0" dirty="0" smtClean="0">
                <a:latin typeface="Courier New" pitchFamily="49" charset="0"/>
              </a:rPr>
              <a:t> &lt;!ELEMENT UNIVERSITY (#PCDATA)&gt;</a:t>
            </a:r>
          </a:p>
          <a:p>
            <a:pPr>
              <a:lnSpc>
                <a:spcPct val="100000"/>
              </a:lnSpc>
              <a:buFontTx/>
              <a:buNone/>
            </a:pPr>
            <a:r>
              <a:rPr lang="en-US" altLang="en-US" sz="1800" b="1" kern="0" dirty="0" smtClean="0">
                <a:latin typeface="Courier New" pitchFamily="49" charset="0"/>
              </a:rPr>
              <a:t> &lt;!ELEMENT COMPANY (#PCDATA)&gt;</a:t>
            </a:r>
          </a:p>
          <a:p>
            <a:pPr>
              <a:lnSpc>
                <a:spcPct val="100000"/>
              </a:lnSpc>
              <a:buFontTx/>
              <a:buNone/>
            </a:pPr>
            <a:r>
              <a:rPr lang="en-US" altLang="en-US" sz="1800" b="1" kern="0" dirty="0" smtClean="0">
                <a:latin typeface="Courier New" pitchFamily="49" charset="0"/>
              </a:rPr>
              <a:t> &lt;!ELEMENT ABSTRACT (#PCDATA)&gt;</a:t>
            </a:r>
          </a:p>
          <a:p>
            <a:pPr>
              <a:lnSpc>
                <a:spcPct val="100000"/>
              </a:lnSpc>
              <a:buFontTx/>
              <a:buNone/>
            </a:pPr>
            <a:r>
              <a:rPr lang="en-US" altLang="en-US" sz="1800" b="1" kern="0" dirty="0" smtClean="0">
                <a:latin typeface="Courier New" pitchFamily="49" charset="0"/>
              </a:rPr>
              <a:t> ]&gt;</a:t>
            </a:r>
            <a:endParaRPr lang="en-US" altLang="en-US" sz="1800" b="1" kern="0" dirty="0">
              <a:latin typeface="Courier New" pitchFamily="49" charset="0"/>
            </a:endParaRPr>
          </a:p>
        </p:txBody>
      </p:sp>
    </p:spTree>
    <p:extLst>
      <p:ext uri="{BB962C8B-B14F-4D97-AF65-F5344CB8AC3E}">
        <p14:creationId xmlns:p14="http://schemas.microsoft.com/office/powerpoint/2010/main" val="1963914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Makes XML Portable?</a:t>
            </a:r>
            <a:endParaRPr lang="en-US" dirty="0"/>
          </a:p>
        </p:txBody>
      </p:sp>
      <p:sp>
        <p:nvSpPr>
          <p:cNvPr id="4" name="Date Placeholder 3"/>
          <p:cNvSpPr>
            <a:spLocks noGrp="1"/>
          </p:cNvSpPr>
          <p:nvPr>
            <p:ph type="dt" sz="half" idx="10"/>
          </p:nvPr>
        </p:nvSpPr>
        <p:spPr/>
        <p:txBody>
          <a:bodyPr/>
          <a:lstStyle/>
          <a:p>
            <a:pPr>
              <a:defRPr/>
            </a:pPr>
            <a:fld id="{748E128D-422D-4DC6-8699-A36E3CC2E476}" type="datetime8">
              <a:rPr lang="en-US" smtClean="0"/>
              <a:pPr>
                <a:defRPr/>
              </a:pPr>
              <a:t>5/29/2015 3:41 PM</a:t>
            </a:fld>
            <a:endParaRPr lang="en-GB"/>
          </a:p>
        </p:txBody>
      </p:sp>
      <p:sp>
        <p:nvSpPr>
          <p:cNvPr id="5" name="Footer Placeholder 4"/>
          <p:cNvSpPr>
            <a:spLocks noGrp="1"/>
          </p:cNvSpPr>
          <p:nvPr>
            <p:ph type="ftr" sz="quarter" idx="11"/>
          </p:nvPr>
        </p:nvSpPr>
        <p:spPr/>
        <p:txBody>
          <a:bodyPr/>
          <a:lstStyle/>
          <a:p>
            <a:r>
              <a:rPr lang="en-GB" dirty="0"/>
              <a:t>©2015 Accenture. All Rights Reserved.</a:t>
            </a:r>
          </a:p>
        </p:txBody>
      </p:sp>
      <p:sp>
        <p:nvSpPr>
          <p:cNvPr id="6" name="Slide Number Placeholder 5"/>
          <p:cNvSpPr>
            <a:spLocks noGrp="1"/>
          </p:cNvSpPr>
          <p:nvPr>
            <p:ph type="sldNum" sz="quarter" idx="12"/>
          </p:nvPr>
        </p:nvSpPr>
        <p:spPr/>
        <p:txBody>
          <a:bodyPr/>
          <a:lstStyle/>
          <a:p>
            <a:pPr>
              <a:defRPr/>
            </a:pPr>
            <a:fld id="{326A102B-7B35-43F7-AC75-212D66C4EE58}" type="slidenum">
              <a:rPr lang="en-GB" smtClean="0"/>
              <a:pPr>
                <a:defRPr/>
              </a:pPr>
              <a:t>14</a:t>
            </a:fld>
            <a:endParaRPr lang="en-GB"/>
          </a:p>
        </p:txBody>
      </p:sp>
      <p:sp>
        <p:nvSpPr>
          <p:cNvPr id="7" name="Rectangle 3"/>
          <p:cNvSpPr txBox="1">
            <a:spLocks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a:lstStyle>
          <a:p>
            <a:pPr>
              <a:lnSpc>
                <a:spcPct val="90000"/>
              </a:lnSpc>
              <a:buFont typeface="Wingdings" panose="05000000000000000000" pitchFamily="2" charset="2"/>
              <a:buChar char="q"/>
            </a:pPr>
            <a:r>
              <a:rPr lang="en-US" altLang="en-US" sz="1800" kern="0" dirty="0" smtClean="0"/>
              <a:t>The schema (DTD) is associated with a document which allows to perform validation on the document.</a:t>
            </a:r>
          </a:p>
          <a:p>
            <a:pPr>
              <a:lnSpc>
                <a:spcPct val="90000"/>
              </a:lnSpc>
              <a:buFont typeface="Wingdings" panose="05000000000000000000" pitchFamily="2" charset="2"/>
              <a:buChar char="q"/>
            </a:pPr>
            <a:endParaRPr lang="en-US" altLang="en-US" sz="1800" kern="0" dirty="0" smtClean="0"/>
          </a:p>
          <a:p>
            <a:pPr>
              <a:lnSpc>
                <a:spcPct val="90000"/>
              </a:lnSpc>
              <a:buFont typeface="Wingdings" panose="05000000000000000000" pitchFamily="2" charset="2"/>
              <a:buChar char="q"/>
            </a:pPr>
            <a:r>
              <a:rPr lang="en-US" altLang="en-US" sz="1800" kern="0" dirty="0" smtClean="0"/>
              <a:t>Human-readable/writable.</a:t>
            </a:r>
          </a:p>
          <a:p>
            <a:pPr>
              <a:lnSpc>
                <a:spcPct val="90000"/>
              </a:lnSpc>
              <a:buFont typeface="Wingdings" panose="05000000000000000000" pitchFamily="2" charset="2"/>
              <a:buChar char="q"/>
            </a:pPr>
            <a:endParaRPr lang="en-US" altLang="en-US" sz="1800" kern="0" dirty="0" smtClean="0"/>
          </a:p>
          <a:p>
            <a:pPr>
              <a:lnSpc>
                <a:spcPct val="90000"/>
              </a:lnSpc>
              <a:buFont typeface="Wingdings" panose="05000000000000000000" pitchFamily="2" charset="2"/>
              <a:buChar char="q"/>
            </a:pPr>
            <a:r>
              <a:rPr lang="en-US" altLang="en-US" sz="1800" kern="0" dirty="0" smtClean="0"/>
              <a:t>Independent of presentation (formatting).</a:t>
            </a:r>
            <a:endParaRPr lang="en-US" altLang="en-US" sz="1800" kern="0" dirty="0"/>
          </a:p>
        </p:txBody>
      </p:sp>
    </p:spTree>
    <p:extLst>
      <p:ext uri="{BB962C8B-B14F-4D97-AF65-F5344CB8AC3E}">
        <p14:creationId xmlns:p14="http://schemas.microsoft.com/office/powerpoint/2010/main" val="1963914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SOAP</a:t>
            </a:r>
            <a:endParaRPr lang="en-US" dirty="0"/>
          </a:p>
        </p:txBody>
      </p:sp>
      <p:sp>
        <p:nvSpPr>
          <p:cNvPr id="4" name="Date Placeholder 3"/>
          <p:cNvSpPr>
            <a:spLocks noGrp="1"/>
          </p:cNvSpPr>
          <p:nvPr>
            <p:ph type="dt" sz="half" idx="10"/>
          </p:nvPr>
        </p:nvSpPr>
        <p:spPr/>
        <p:txBody>
          <a:bodyPr/>
          <a:lstStyle/>
          <a:p>
            <a:pPr>
              <a:defRPr/>
            </a:pPr>
            <a:fld id="{748E128D-422D-4DC6-8699-A36E3CC2E476}" type="datetime8">
              <a:rPr lang="en-US" smtClean="0"/>
              <a:pPr>
                <a:defRPr/>
              </a:pPr>
              <a:t>5/29/2015 3:41 PM</a:t>
            </a:fld>
            <a:endParaRPr lang="en-GB"/>
          </a:p>
        </p:txBody>
      </p:sp>
      <p:sp>
        <p:nvSpPr>
          <p:cNvPr id="5" name="Footer Placeholder 4"/>
          <p:cNvSpPr>
            <a:spLocks noGrp="1"/>
          </p:cNvSpPr>
          <p:nvPr>
            <p:ph type="ftr" sz="quarter" idx="11"/>
          </p:nvPr>
        </p:nvSpPr>
        <p:spPr/>
        <p:txBody>
          <a:bodyPr/>
          <a:lstStyle/>
          <a:p>
            <a:r>
              <a:rPr lang="en-GB" dirty="0"/>
              <a:t>©2015 Accenture. All Rights Reserved.</a:t>
            </a:r>
          </a:p>
        </p:txBody>
      </p:sp>
      <p:sp>
        <p:nvSpPr>
          <p:cNvPr id="6" name="Slide Number Placeholder 5"/>
          <p:cNvSpPr>
            <a:spLocks noGrp="1"/>
          </p:cNvSpPr>
          <p:nvPr>
            <p:ph type="sldNum" sz="quarter" idx="12"/>
          </p:nvPr>
        </p:nvSpPr>
        <p:spPr/>
        <p:txBody>
          <a:bodyPr/>
          <a:lstStyle/>
          <a:p>
            <a:pPr>
              <a:defRPr/>
            </a:pPr>
            <a:fld id="{326A102B-7B35-43F7-AC75-212D66C4EE58}" type="slidenum">
              <a:rPr lang="en-GB" smtClean="0"/>
              <a:pPr>
                <a:defRPr/>
              </a:pPr>
              <a:t>15</a:t>
            </a:fld>
            <a:endParaRPr lang="en-GB"/>
          </a:p>
        </p:txBody>
      </p:sp>
      <p:sp>
        <p:nvSpPr>
          <p:cNvPr id="7" name="Rectangle 3"/>
          <p:cNvSpPr txBox="1">
            <a:spLocks noChangeArrowheads="1"/>
          </p:cNvSpPr>
          <p:nvPr/>
        </p:nvSpPr>
        <p:spPr bwMode="auto">
          <a:xfrm>
            <a:off x="558800" y="18669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a:lstStyle>
          <a:p>
            <a:pPr>
              <a:lnSpc>
                <a:spcPct val="100000"/>
              </a:lnSpc>
              <a:buFont typeface="Wingdings" panose="05000000000000000000" pitchFamily="2" charset="2"/>
              <a:buChar char="q"/>
            </a:pPr>
            <a:r>
              <a:rPr lang="en-US" sz="1800" dirty="0"/>
              <a:t>SOAP is an XML-based protocol for exchanging information between computers</a:t>
            </a:r>
            <a:r>
              <a:rPr lang="en-US" sz="1800" dirty="0" smtClean="0"/>
              <a:t>.</a:t>
            </a:r>
            <a:endParaRPr lang="en-US" sz="1800" dirty="0"/>
          </a:p>
          <a:p>
            <a:pPr>
              <a:lnSpc>
                <a:spcPct val="100000"/>
              </a:lnSpc>
              <a:buFont typeface="Wingdings" panose="05000000000000000000" pitchFamily="2" charset="2"/>
              <a:buChar char="q"/>
            </a:pPr>
            <a:r>
              <a:rPr lang="en-US" sz="1800" dirty="0"/>
              <a:t>SOAP is XML. That is, SOAP is an application of the XML specification.</a:t>
            </a:r>
          </a:p>
          <a:p>
            <a:pPr>
              <a:lnSpc>
                <a:spcPct val="100000"/>
              </a:lnSpc>
              <a:buFont typeface="Wingdings" panose="05000000000000000000" pitchFamily="2" charset="2"/>
              <a:buChar char="q"/>
            </a:pPr>
            <a:r>
              <a:rPr lang="en-US" sz="1800" dirty="0" smtClean="0"/>
              <a:t>SOAP </a:t>
            </a:r>
            <a:r>
              <a:rPr lang="en-US" sz="1800" dirty="0"/>
              <a:t>is acronym for Simple Object Access Protocol</a:t>
            </a:r>
          </a:p>
          <a:p>
            <a:pPr>
              <a:lnSpc>
                <a:spcPct val="100000"/>
              </a:lnSpc>
              <a:buFont typeface="Wingdings" panose="05000000000000000000" pitchFamily="2" charset="2"/>
              <a:buChar char="q"/>
            </a:pPr>
            <a:r>
              <a:rPr lang="en-US" sz="1800" dirty="0"/>
              <a:t>SOAP is a communication protocol</a:t>
            </a:r>
          </a:p>
          <a:p>
            <a:pPr>
              <a:lnSpc>
                <a:spcPct val="100000"/>
              </a:lnSpc>
              <a:buFont typeface="Wingdings" panose="05000000000000000000" pitchFamily="2" charset="2"/>
              <a:buChar char="q"/>
            </a:pPr>
            <a:r>
              <a:rPr lang="en-US" sz="1800" dirty="0"/>
              <a:t>SOAP is designed to communicate via Internet </a:t>
            </a:r>
          </a:p>
          <a:p>
            <a:pPr>
              <a:lnSpc>
                <a:spcPct val="100000"/>
              </a:lnSpc>
              <a:buFont typeface="Wingdings" panose="05000000000000000000" pitchFamily="2" charset="2"/>
              <a:buChar char="q"/>
            </a:pPr>
            <a:r>
              <a:rPr lang="en-US" sz="1800" dirty="0"/>
              <a:t>SOAP can extend HTTP for XML messaging</a:t>
            </a:r>
          </a:p>
          <a:p>
            <a:pPr>
              <a:lnSpc>
                <a:spcPct val="100000"/>
              </a:lnSpc>
              <a:buFont typeface="Wingdings" panose="05000000000000000000" pitchFamily="2" charset="2"/>
              <a:buChar char="q"/>
            </a:pPr>
            <a:r>
              <a:rPr lang="en-US" sz="1800" dirty="0"/>
              <a:t>SOAP provides data transport for Web services</a:t>
            </a:r>
          </a:p>
          <a:p>
            <a:pPr>
              <a:lnSpc>
                <a:spcPct val="100000"/>
              </a:lnSpc>
              <a:buFont typeface="Wingdings" panose="05000000000000000000" pitchFamily="2" charset="2"/>
              <a:buChar char="q"/>
            </a:pPr>
            <a:r>
              <a:rPr lang="en-US" sz="1800" dirty="0"/>
              <a:t>SOAP can exchange complete documents or call a remote procedure</a:t>
            </a:r>
          </a:p>
          <a:p>
            <a:pPr>
              <a:lnSpc>
                <a:spcPct val="100000"/>
              </a:lnSpc>
              <a:buFont typeface="Wingdings" panose="05000000000000000000" pitchFamily="2" charset="2"/>
              <a:buChar char="q"/>
            </a:pPr>
            <a:r>
              <a:rPr lang="en-US" sz="1800" dirty="0"/>
              <a:t>SOAP can be used for broadcasting a message</a:t>
            </a:r>
          </a:p>
          <a:p>
            <a:pPr>
              <a:lnSpc>
                <a:spcPct val="100000"/>
              </a:lnSpc>
              <a:buFont typeface="Wingdings" panose="05000000000000000000" pitchFamily="2" charset="2"/>
              <a:buChar char="q"/>
            </a:pPr>
            <a:r>
              <a:rPr lang="en-US" sz="1800" dirty="0"/>
              <a:t>SOAP is platform and language independent</a:t>
            </a:r>
          </a:p>
          <a:p>
            <a:pPr>
              <a:lnSpc>
                <a:spcPct val="100000"/>
              </a:lnSpc>
              <a:buFont typeface="Wingdings" panose="05000000000000000000" pitchFamily="2" charset="2"/>
              <a:buChar char="q"/>
            </a:pPr>
            <a:r>
              <a:rPr lang="en-US" sz="1800" dirty="0"/>
              <a:t>SOAP is the XML way of defining what information gets sent and how</a:t>
            </a:r>
          </a:p>
        </p:txBody>
      </p:sp>
    </p:spTree>
    <p:extLst>
      <p:ext uri="{BB962C8B-B14F-4D97-AF65-F5344CB8AC3E}">
        <p14:creationId xmlns:p14="http://schemas.microsoft.com/office/powerpoint/2010/main" val="1963914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SOAP message</a:t>
            </a:r>
          </a:p>
        </p:txBody>
      </p:sp>
      <p:sp>
        <p:nvSpPr>
          <p:cNvPr id="4" name="Date Placeholder 3"/>
          <p:cNvSpPr>
            <a:spLocks noGrp="1"/>
          </p:cNvSpPr>
          <p:nvPr>
            <p:ph type="dt" sz="half" idx="10"/>
          </p:nvPr>
        </p:nvSpPr>
        <p:spPr/>
        <p:txBody>
          <a:bodyPr/>
          <a:lstStyle/>
          <a:p>
            <a:pPr>
              <a:defRPr/>
            </a:pPr>
            <a:fld id="{748E128D-422D-4DC6-8699-A36E3CC2E476}" type="datetime8">
              <a:rPr lang="en-US" smtClean="0"/>
              <a:pPr>
                <a:defRPr/>
              </a:pPr>
              <a:t>5/29/2015 3:41 PM</a:t>
            </a:fld>
            <a:endParaRPr lang="en-GB"/>
          </a:p>
        </p:txBody>
      </p:sp>
      <p:sp>
        <p:nvSpPr>
          <p:cNvPr id="5" name="Footer Placeholder 4"/>
          <p:cNvSpPr>
            <a:spLocks noGrp="1"/>
          </p:cNvSpPr>
          <p:nvPr>
            <p:ph type="ftr" sz="quarter" idx="11"/>
          </p:nvPr>
        </p:nvSpPr>
        <p:spPr/>
        <p:txBody>
          <a:bodyPr/>
          <a:lstStyle/>
          <a:p>
            <a:r>
              <a:rPr lang="en-GB" dirty="0"/>
              <a:t>©2015 Accenture. All Rights Reserved.</a:t>
            </a:r>
          </a:p>
        </p:txBody>
      </p:sp>
      <p:sp>
        <p:nvSpPr>
          <p:cNvPr id="6" name="Slide Number Placeholder 5"/>
          <p:cNvSpPr>
            <a:spLocks noGrp="1"/>
          </p:cNvSpPr>
          <p:nvPr>
            <p:ph type="sldNum" sz="quarter" idx="12"/>
          </p:nvPr>
        </p:nvSpPr>
        <p:spPr/>
        <p:txBody>
          <a:bodyPr/>
          <a:lstStyle/>
          <a:p>
            <a:pPr>
              <a:defRPr/>
            </a:pPr>
            <a:fld id="{326A102B-7B35-43F7-AC75-212D66C4EE58}" type="slidenum">
              <a:rPr lang="en-GB" smtClean="0"/>
              <a:pPr>
                <a:defRPr/>
              </a:pPr>
              <a:t>16</a:t>
            </a:fld>
            <a:endParaRPr lang="en-GB"/>
          </a:p>
        </p:txBody>
      </p:sp>
      <p:sp>
        <p:nvSpPr>
          <p:cNvPr id="7" name="Rectangle 6"/>
          <p:cNvSpPr/>
          <p:nvPr/>
        </p:nvSpPr>
        <p:spPr>
          <a:xfrm>
            <a:off x="393700" y="1994930"/>
            <a:ext cx="8229600" cy="3293209"/>
          </a:xfrm>
          <a:prstGeom prst="rect">
            <a:avLst/>
          </a:prstGeom>
        </p:spPr>
        <p:txBody>
          <a:bodyPr wrap="square" anchor="ctr">
            <a:spAutoFit/>
          </a:bodyPr>
          <a:lstStyle/>
          <a:p>
            <a:pPr marL="285750" indent="-285750">
              <a:lnSpc>
                <a:spcPct val="100000"/>
              </a:lnSpc>
              <a:buFont typeface="Wingdings" panose="05000000000000000000" pitchFamily="2" charset="2"/>
              <a:buChar char="q"/>
            </a:pPr>
            <a:r>
              <a:rPr lang="en-US" b="1" dirty="0"/>
              <a:t>Envelope:</a:t>
            </a:r>
            <a:r>
              <a:rPr lang="en-US" dirty="0"/>
              <a:t> ( Mandatory )</a:t>
            </a:r>
            <a:br>
              <a:rPr lang="en-US" dirty="0"/>
            </a:br>
            <a:r>
              <a:rPr lang="en-US" i="1" dirty="0"/>
              <a:t>Defines the start and the end of the message</a:t>
            </a:r>
            <a:r>
              <a:rPr lang="en-US" i="1" dirty="0" smtClean="0"/>
              <a:t>.</a:t>
            </a:r>
          </a:p>
          <a:p>
            <a:pPr marL="285750" indent="-285750">
              <a:lnSpc>
                <a:spcPct val="100000"/>
              </a:lnSpc>
              <a:buFont typeface="Wingdings" panose="05000000000000000000" pitchFamily="2" charset="2"/>
              <a:buChar char="q"/>
            </a:pPr>
            <a:endParaRPr lang="en-US" dirty="0"/>
          </a:p>
          <a:p>
            <a:pPr marL="285750" indent="-285750">
              <a:lnSpc>
                <a:spcPct val="100000"/>
              </a:lnSpc>
              <a:buFont typeface="Wingdings" panose="05000000000000000000" pitchFamily="2" charset="2"/>
              <a:buChar char="q"/>
            </a:pPr>
            <a:r>
              <a:rPr lang="en-US" b="1" dirty="0"/>
              <a:t>Header:</a:t>
            </a:r>
            <a:r>
              <a:rPr lang="en-US" dirty="0"/>
              <a:t> ( Optional )</a:t>
            </a:r>
            <a:br>
              <a:rPr lang="en-US" dirty="0"/>
            </a:br>
            <a:r>
              <a:rPr lang="en-US" i="1" dirty="0"/>
              <a:t>Contains any optional attributes of the message used in processing the message, either at an intermediary point or at the ultimate end point</a:t>
            </a:r>
            <a:r>
              <a:rPr lang="en-US" i="1" dirty="0" smtClean="0"/>
              <a:t>.</a:t>
            </a:r>
          </a:p>
          <a:p>
            <a:pPr marL="285750" indent="-285750">
              <a:lnSpc>
                <a:spcPct val="100000"/>
              </a:lnSpc>
              <a:buFont typeface="Wingdings" panose="05000000000000000000" pitchFamily="2" charset="2"/>
              <a:buChar char="q"/>
            </a:pPr>
            <a:endParaRPr lang="en-US" dirty="0"/>
          </a:p>
          <a:p>
            <a:pPr marL="285750" indent="-285750">
              <a:lnSpc>
                <a:spcPct val="100000"/>
              </a:lnSpc>
              <a:buFont typeface="Wingdings" panose="05000000000000000000" pitchFamily="2" charset="2"/>
              <a:buChar char="q"/>
            </a:pPr>
            <a:r>
              <a:rPr lang="en-US" b="1" dirty="0"/>
              <a:t>Body:</a:t>
            </a:r>
            <a:r>
              <a:rPr lang="en-US" dirty="0"/>
              <a:t> ( Mandatory )</a:t>
            </a:r>
            <a:br>
              <a:rPr lang="en-US" dirty="0"/>
            </a:br>
            <a:r>
              <a:rPr lang="en-US" i="1" dirty="0"/>
              <a:t>Contains the XML data comprising the message being sent</a:t>
            </a:r>
            <a:r>
              <a:rPr lang="en-US" i="1" dirty="0" smtClean="0"/>
              <a:t>.</a:t>
            </a:r>
          </a:p>
          <a:p>
            <a:pPr marL="285750" indent="-285750">
              <a:lnSpc>
                <a:spcPct val="100000"/>
              </a:lnSpc>
              <a:buFont typeface="Wingdings" panose="05000000000000000000" pitchFamily="2" charset="2"/>
              <a:buChar char="q"/>
            </a:pPr>
            <a:endParaRPr lang="en-US" dirty="0"/>
          </a:p>
          <a:p>
            <a:pPr marL="285750" indent="-285750">
              <a:lnSpc>
                <a:spcPct val="100000"/>
              </a:lnSpc>
              <a:buFont typeface="Wingdings" panose="05000000000000000000" pitchFamily="2" charset="2"/>
              <a:buChar char="q"/>
            </a:pPr>
            <a:r>
              <a:rPr lang="en-US" b="1" dirty="0"/>
              <a:t>Fault:</a:t>
            </a:r>
            <a:r>
              <a:rPr lang="en-US" dirty="0"/>
              <a:t> ( Optional )</a:t>
            </a:r>
            <a:br>
              <a:rPr lang="en-US" dirty="0"/>
            </a:br>
            <a:r>
              <a:rPr lang="en-US" i="1" dirty="0"/>
              <a:t>An optional Fault element that provides information about errors that occurred while processing the message </a:t>
            </a:r>
          </a:p>
        </p:txBody>
      </p:sp>
    </p:spTree>
    <p:extLst>
      <p:ext uri="{BB962C8B-B14F-4D97-AF65-F5344CB8AC3E}">
        <p14:creationId xmlns:p14="http://schemas.microsoft.com/office/powerpoint/2010/main" val="1963914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SOAP Message </a:t>
            </a:r>
            <a:r>
              <a:rPr lang="en-US" dirty="0" smtClean="0"/>
              <a:t>Structure</a:t>
            </a:r>
            <a:endParaRPr lang="en-US" dirty="0"/>
          </a:p>
        </p:txBody>
      </p:sp>
      <p:sp>
        <p:nvSpPr>
          <p:cNvPr id="4" name="Date Placeholder 3"/>
          <p:cNvSpPr>
            <a:spLocks noGrp="1"/>
          </p:cNvSpPr>
          <p:nvPr>
            <p:ph type="dt" sz="half" idx="10"/>
          </p:nvPr>
        </p:nvSpPr>
        <p:spPr/>
        <p:txBody>
          <a:bodyPr/>
          <a:lstStyle/>
          <a:p>
            <a:pPr>
              <a:defRPr/>
            </a:pPr>
            <a:fld id="{748E128D-422D-4DC6-8699-A36E3CC2E476}" type="datetime8">
              <a:rPr lang="en-US" smtClean="0"/>
              <a:pPr>
                <a:defRPr/>
              </a:pPr>
              <a:t>5/29/2015 3:41 PM</a:t>
            </a:fld>
            <a:endParaRPr lang="en-GB"/>
          </a:p>
        </p:txBody>
      </p:sp>
      <p:sp>
        <p:nvSpPr>
          <p:cNvPr id="5" name="Footer Placeholder 4"/>
          <p:cNvSpPr>
            <a:spLocks noGrp="1"/>
          </p:cNvSpPr>
          <p:nvPr>
            <p:ph type="ftr" sz="quarter" idx="11"/>
          </p:nvPr>
        </p:nvSpPr>
        <p:spPr/>
        <p:txBody>
          <a:bodyPr/>
          <a:lstStyle/>
          <a:p>
            <a:r>
              <a:rPr lang="en-GB" dirty="0"/>
              <a:t>©2015 Accenture. All Rights Reserved.</a:t>
            </a:r>
          </a:p>
        </p:txBody>
      </p:sp>
      <p:sp>
        <p:nvSpPr>
          <p:cNvPr id="6" name="Slide Number Placeholder 5"/>
          <p:cNvSpPr>
            <a:spLocks noGrp="1"/>
          </p:cNvSpPr>
          <p:nvPr>
            <p:ph type="sldNum" sz="quarter" idx="12"/>
          </p:nvPr>
        </p:nvSpPr>
        <p:spPr/>
        <p:txBody>
          <a:bodyPr/>
          <a:lstStyle/>
          <a:p>
            <a:pPr>
              <a:defRPr/>
            </a:pPr>
            <a:fld id="{326A102B-7B35-43F7-AC75-212D66C4EE58}" type="slidenum">
              <a:rPr lang="en-GB" smtClean="0"/>
              <a:pPr>
                <a:defRPr/>
              </a:pPr>
              <a:t>17</a:t>
            </a:fld>
            <a:endParaRPr lang="en-GB"/>
          </a:p>
        </p:txBody>
      </p:sp>
      <p:sp>
        <p:nvSpPr>
          <p:cNvPr id="9" name="Rectangle 2"/>
          <p:cNvSpPr>
            <a:spLocks noChangeArrowheads="1"/>
          </p:cNvSpPr>
          <p:nvPr/>
        </p:nvSpPr>
        <p:spPr bwMode="auto">
          <a:xfrm>
            <a:off x="317500" y="1640284"/>
            <a:ext cx="83820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mn-lt"/>
                <a:cs typeface="Arial" pitchFamily="34" charset="0"/>
              </a:rPr>
              <a:t>&lt;?xml version="1.0"?&gt;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mn-lt"/>
                <a:cs typeface="Arial" pitchFamily="34" charset="0"/>
              </a:rPr>
              <a:t>&lt;</a:t>
            </a:r>
            <a:r>
              <a:rPr kumimoji="0" lang="en-US" altLang="en-US" sz="1800" b="0" i="0" u="none" strike="noStrike" cap="none" normalizeH="0" baseline="0" dirty="0" err="1" smtClean="0">
                <a:ln>
                  <a:noFill/>
                </a:ln>
                <a:solidFill>
                  <a:schemeClr val="tx1"/>
                </a:solidFill>
                <a:effectLst/>
                <a:latin typeface="+mn-lt"/>
                <a:cs typeface="Arial" pitchFamily="34" charset="0"/>
              </a:rPr>
              <a:t>SOAP-ENV:Envelope</a:t>
            </a:r>
            <a:r>
              <a:rPr kumimoji="0" lang="en-US" altLang="en-US" sz="1800" b="0" i="0" u="none" strike="noStrike" cap="none" normalizeH="0" baseline="0" dirty="0" smtClean="0">
                <a:ln>
                  <a:noFill/>
                </a:ln>
                <a:solidFill>
                  <a:schemeClr val="tx1"/>
                </a:solidFill>
                <a:effectLst/>
                <a:latin typeface="+mn-lt"/>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chemeClr val="tx1"/>
                </a:solidFill>
                <a:effectLst/>
                <a:latin typeface="+mn-lt"/>
                <a:cs typeface="Arial" pitchFamily="34" charset="0"/>
              </a:rPr>
              <a:t>xmlns:SOAP-ENV</a:t>
            </a:r>
            <a:r>
              <a:rPr kumimoji="0" lang="en-US" altLang="en-US" sz="1800" b="0" i="0" u="none" strike="noStrike" cap="none" normalizeH="0" baseline="0" dirty="0" smtClean="0">
                <a:ln>
                  <a:noFill/>
                </a:ln>
                <a:solidFill>
                  <a:schemeClr val="tx1"/>
                </a:solidFill>
                <a:effectLst/>
                <a:latin typeface="+mn-lt"/>
                <a:cs typeface="Arial" pitchFamily="34" charset="0"/>
              </a:rPr>
              <a:t>="http://www.w3.org/2001/12/soap-envelope" 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chemeClr val="tx1"/>
                </a:solidFill>
                <a:effectLst/>
                <a:latin typeface="+mn-lt"/>
                <a:cs typeface="Arial" pitchFamily="34" charset="0"/>
              </a:rPr>
              <a:t>OAP-ENV:encodingStyle</a:t>
            </a:r>
            <a:r>
              <a:rPr kumimoji="0" lang="en-US" altLang="en-US" sz="1800" b="0" i="0" u="none" strike="noStrike" cap="none" normalizeH="0" baseline="0" dirty="0" smtClean="0">
                <a:ln>
                  <a:noFill/>
                </a:ln>
                <a:solidFill>
                  <a:schemeClr val="tx1"/>
                </a:solidFill>
                <a:effectLst/>
                <a:latin typeface="+mn-lt"/>
                <a:cs typeface="Arial" pitchFamily="34" charset="0"/>
              </a:rPr>
              <a:t>="http://www.w3.org/2001/12/soap-encoding"&gt;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mn-lt"/>
                <a:cs typeface="Arial" pitchFamily="34" charset="0"/>
              </a:rPr>
              <a:t>&lt;</a:t>
            </a:r>
            <a:r>
              <a:rPr kumimoji="0" lang="en-US" altLang="en-US" sz="1800" b="0" i="0" u="none" strike="noStrike" cap="none" normalizeH="0" baseline="0" dirty="0" err="1" smtClean="0">
                <a:ln>
                  <a:noFill/>
                </a:ln>
                <a:solidFill>
                  <a:schemeClr val="tx1"/>
                </a:solidFill>
                <a:effectLst/>
                <a:latin typeface="+mn-lt"/>
                <a:cs typeface="Arial" pitchFamily="34" charset="0"/>
              </a:rPr>
              <a:t>SOAP-ENV:Header</a:t>
            </a:r>
            <a:r>
              <a:rPr kumimoji="0" lang="en-US" altLang="en-US" sz="1800" b="0" i="0" u="none" strike="noStrike" cap="none" normalizeH="0" baseline="0" dirty="0" smtClean="0">
                <a:ln>
                  <a:noFill/>
                </a:ln>
                <a:solidFill>
                  <a:schemeClr val="tx1"/>
                </a:solidFill>
                <a:effectLst/>
                <a:latin typeface="+mn-lt"/>
                <a:cs typeface="Arial" pitchFamily="34" charset="0"/>
              </a:rPr>
              <a:t>&gt;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mn-lt"/>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mn-lt"/>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mn-lt"/>
                <a:cs typeface="Arial" pitchFamily="34" charset="0"/>
              </a:rPr>
              <a:t>&lt;/</a:t>
            </a:r>
            <a:r>
              <a:rPr kumimoji="0" lang="en-US" altLang="en-US" sz="1800" b="0" i="0" u="none" strike="noStrike" cap="none" normalizeH="0" baseline="0" dirty="0" err="1" smtClean="0">
                <a:ln>
                  <a:noFill/>
                </a:ln>
                <a:solidFill>
                  <a:schemeClr val="tx1"/>
                </a:solidFill>
                <a:effectLst/>
                <a:latin typeface="+mn-lt"/>
                <a:cs typeface="Arial" pitchFamily="34" charset="0"/>
              </a:rPr>
              <a:t>SOAP-ENV:Header</a:t>
            </a:r>
            <a:r>
              <a:rPr kumimoji="0" lang="en-US" altLang="en-US" sz="1800" b="0" i="0" u="none" strike="noStrike" cap="none" normalizeH="0" baseline="0" dirty="0" smtClean="0">
                <a:ln>
                  <a:noFill/>
                </a:ln>
                <a:solidFill>
                  <a:schemeClr val="tx1"/>
                </a:solidFill>
                <a:effectLst/>
                <a:latin typeface="+mn-lt"/>
                <a:cs typeface="Arial" pitchFamily="34" charset="0"/>
              </a:rPr>
              <a:t>&gt;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mn-lt"/>
                <a:cs typeface="Arial" pitchFamily="34" charset="0"/>
              </a:rPr>
              <a:t>&lt;</a:t>
            </a:r>
            <a:r>
              <a:rPr kumimoji="0" lang="en-US" altLang="en-US" sz="1800" b="0" i="0" u="none" strike="noStrike" cap="none" normalizeH="0" baseline="0" dirty="0" err="1" smtClean="0">
                <a:ln>
                  <a:noFill/>
                </a:ln>
                <a:solidFill>
                  <a:schemeClr val="tx1"/>
                </a:solidFill>
                <a:effectLst/>
                <a:latin typeface="+mn-lt"/>
                <a:cs typeface="Arial" pitchFamily="34" charset="0"/>
              </a:rPr>
              <a:t>SOAP-ENV:Body</a:t>
            </a:r>
            <a:r>
              <a:rPr kumimoji="0" lang="en-US" altLang="en-US" sz="1800" b="0" i="0" u="none" strike="noStrike" cap="none" normalizeH="0" baseline="0" dirty="0" smtClean="0">
                <a:ln>
                  <a:noFill/>
                </a:ln>
                <a:solidFill>
                  <a:schemeClr val="tx1"/>
                </a:solidFill>
                <a:effectLst/>
                <a:latin typeface="+mn-lt"/>
                <a:cs typeface="Arial" pitchFamily="34" charset="0"/>
              </a:rPr>
              <a:t>&gt;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mn-lt"/>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mn-lt"/>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mn-lt"/>
                <a:cs typeface="Arial" pitchFamily="34" charset="0"/>
              </a:rPr>
              <a:t>&lt;</a:t>
            </a:r>
            <a:r>
              <a:rPr kumimoji="0" lang="en-US" altLang="en-US" sz="1800" b="0" i="0" u="none" strike="noStrike" cap="none" normalizeH="0" baseline="0" dirty="0" err="1" smtClean="0">
                <a:ln>
                  <a:noFill/>
                </a:ln>
                <a:solidFill>
                  <a:schemeClr val="tx1"/>
                </a:solidFill>
                <a:effectLst/>
                <a:latin typeface="+mn-lt"/>
                <a:cs typeface="Arial" pitchFamily="34" charset="0"/>
              </a:rPr>
              <a:t>SOAP-ENV:Fault</a:t>
            </a:r>
            <a:r>
              <a:rPr kumimoji="0" lang="en-US" altLang="en-US" sz="1800" b="0" i="0" u="none" strike="noStrike" cap="none" normalizeH="0" baseline="0" dirty="0" smtClean="0">
                <a:ln>
                  <a:noFill/>
                </a:ln>
                <a:solidFill>
                  <a:schemeClr val="tx1"/>
                </a:solidFill>
                <a:effectLst/>
                <a:latin typeface="+mn-lt"/>
                <a:cs typeface="Arial" pitchFamily="34" charset="0"/>
              </a:rPr>
              <a:t>&gt;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mn-lt"/>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mn-lt"/>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mn-lt"/>
                <a:cs typeface="Arial" pitchFamily="34" charset="0"/>
              </a:rPr>
              <a:t> &lt;/</a:t>
            </a:r>
            <a:r>
              <a:rPr kumimoji="0" lang="en-US" altLang="en-US" sz="1800" b="0" i="0" u="none" strike="noStrike" cap="none" normalizeH="0" baseline="0" dirty="0" err="1" smtClean="0">
                <a:ln>
                  <a:noFill/>
                </a:ln>
                <a:solidFill>
                  <a:schemeClr val="tx1"/>
                </a:solidFill>
                <a:effectLst/>
                <a:latin typeface="+mn-lt"/>
                <a:cs typeface="Arial" pitchFamily="34" charset="0"/>
              </a:rPr>
              <a:t>SOAP-ENV:Fault</a:t>
            </a:r>
            <a:r>
              <a:rPr kumimoji="0" lang="en-US" altLang="en-US" sz="1800" b="0" i="0" u="none" strike="noStrike" cap="none" normalizeH="0" baseline="0" dirty="0" smtClean="0">
                <a:ln>
                  <a:noFill/>
                </a:ln>
                <a:solidFill>
                  <a:schemeClr val="tx1"/>
                </a:solidFill>
                <a:effectLst/>
                <a:latin typeface="+mn-lt"/>
                <a:cs typeface="Arial" pitchFamily="34" charset="0"/>
              </a:rPr>
              <a:t>&gt;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mn-lt"/>
                <a:cs typeface="Arial" pitchFamily="34" charset="0"/>
              </a:rPr>
              <a:t>&lt;/</a:t>
            </a:r>
            <a:r>
              <a:rPr kumimoji="0" lang="en-US" altLang="en-US" sz="1800" b="0" i="0" u="none" strike="noStrike" cap="none" normalizeH="0" baseline="0" dirty="0" err="1" smtClean="0">
                <a:ln>
                  <a:noFill/>
                </a:ln>
                <a:solidFill>
                  <a:schemeClr val="tx1"/>
                </a:solidFill>
                <a:effectLst/>
                <a:latin typeface="+mn-lt"/>
                <a:cs typeface="Arial" pitchFamily="34" charset="0"/>
              </a:rPr>
              <a:t>SOAP-ENV:Body</a:t>
            </a:r>
            <a:r>
              <a:rPr kumimoji="0" lang="en-US" altLang="en-US" sz="1800" b="0" i="0" u="none" strike="noStrike" cap="none" normalizeH="0" baseline="0" dirty="0" smtClean="0">
                <a:ln>
                  <a:noFill/>
                </a:ln>
                <a:solidFill>
                  <a:schemeClr val="tx1"/>
                </a:solidFill>
                <a:effectLst/>
                <a:latin typeface="+mn-lt"/>
                <a:cs typeface="Arial" pitchFamily="34" charset="0"/>
              </a:rPr>
              <a:t>&gt;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mn-lt"/>
                <a:cs typeface="Arial" pitchFamily="34" charset="0"/>
              </a:rPr>
              <a:t>&lt;/</a:t>
            </a:r>
            <a:r>
              <a:rPr kumimoji="0" lang="en-US" altLang="en-US" sz="1800" b="0" i="0" u="none" strike="noStrike" cap="none" normalizeH="0" baseline="0" dirty="0" err="1" smtClean="0">
                <a:ln>
                  <a:noFill/>
                </a:ln>
                <a:solidFill>
                  <a:schemeClr val="tx1"/>
                </a:solidFill>
                <a:effectLst/>
                <a:latin typeface="+mn-lt"/>
                <a:cs typeface="Arial" pitchFamily="34" charset="0"/>
              </a:rPr>
              <a:t>SOAP_ENV:Envelope</a:t>
            </a:r>
            <a:r>
              <a:rPr kumimoji="0" lang="en-US" altLang="en-US" sz="1800" b="0" i="0" u="none" strike="noStrike" cap="none" normalizeH="0" baseline="0" dirty="0" smtClean="0">
                <a:ln>
                  <a:noFill/>
                </a:ln>
                <a:solidFill>
                  <a:schemeClr val="tx1"/>
                </a:solidFill>
                <a:effectLst/>
                <a:latin typeface="+mn-lt"/>
                <a:cs typeface="Arial" pitchFamily="34" charset="0"/>
              </a:rPr>
              <a:t>&gt; </a:t>
            </a:r>
          </a:p>
        </p:txBody>
      </p:sp>
    </p:spTree>
    <p:extLst>
      <p:ext uri="{BB962C8B-B14F-4D97-AF65-F5344CB8AC3E}">
        <p14:creationId xmlns:p14="http://schemas.microsoft.com/office/powerpoint/2010/main" val="1963914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is WSDL?</a:t>
            </a:r>
            <a:endParaRPr lang="en-US" dirty="0"/>
          </a:p>
        </p:txBody>
      </p:sp>
      <p:sp>
        <p:nvSpPr>
          <p:cNvPr id="4" name="Date Placeholder 3"/>
          <p:cNvSpPr>
            <a:spLocks noGrp="1"/>
          </p:cNvSpPr>
          <p:nvPr>
            <p:ph type="dt" sz="half" idx="10"/>
          </p:nvPr>
        </p:nvSpPr>
        <p:spPr/>
        <p:txBody>
          <a:bodyPr/>
          <a:lstStyle/>
          <a:p>
            <a:pPr>
              <a:defRPr/>
            </a:pPr>
            <a:fld id="{748E128D-422D-4DC6-8699-A36E3CC2E476}" type="datetime8">
              <a:rPr lang="en-US" smtClean="0"/>
              <a:pPr>
                <a:defRPr/>
              </a:pPr>
              <a:t>5/29/2015 3:41 PM</a:t>
            </a:fld>
            <a:endParaRPr lang="en-GB"/>
          </a:p>
        </p:txBody>
      </p:sp>
      <p:sp>
        <p:nvSpPr>
          <p:cNvPr id="5" name="Footer Placeholder 4"/>
          <p:cNvSpPr>
            <a:spLocks noGrp="1"/>
          </p:cNvSpPr>
          <p:nvPr>
            <p:ph type="ftr" sz="quarter" idx="11"/>
          </p:nvPr>
        </p:nvSpPr>
        <p:spPr/>
        <p:txBody>
          <a:bodyPr/>
          <a:lstStyle/>
          <a:p>
            <a:r>
              <a:rPr lang="en-GB" dirty="0"/>
              <a:t>©2015 Accenture. All Rights Reserved.</a:t>
            </a:r>
          </a:p>
        </p:txBody>
      </p:sp>
      <p:sp>
        <p:nvSpPr>
          <p:cNvPr id="6" name="Slide Number Placeholder 5"/>
          <p:cNvSpPr>
            <a:spLocks noGrp="1"/>
          </p:cNvSpPr>
          <p:nvPr>
            <p:ph type="sldNum" sz="quarter" idx="12"/>
          </p:nvPr>
        </p:nvSpPr>
        <p:spPr/>
        <p:txBody>
          <a:bodyPr/>
          <a:lstStyle/>
          <a:p>
            <a:pPr>
              <a:defRPr/>
            </a:pPr>
            <a:fld id="{326A102B-7B35-43F7-AC75-212D66C4EE58}" type="slidenum">
              <a:rPr lang="en-GB" smtClean="0"/>
              <a:pPr>
                <a:defRPr/>
              </a:pPr>
              <a:t>18</a:t>
            </a:fld>
            <a:endParaRPr lang="en-GB"/>
          </a:p>
        </p:txBody>
      </p:sp>
      <p:sp>
        <p:nvSpPr>
          <p:cNvPr id="7" name="Rectangle 3"/>
          <p:cNvSpPr txBox="1">
            <a:spLocks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a:lstStyle>
          <a:p>
            <a:pPr>
              <a:lnSpc>
                <a:spcPct val="100000"/>
              </a:lnSpc>
              <a:buFont typeface="Wingdings" panose="05000000000000000000" pitchFamily="2" charset="2"/>
              <a:buChar char="q"/>
            </a:pPr>
            <a:r>
              <a:rPr lang="en-US" altLang="en-US" sz="1800" kern="0" dirty="0" smtClean="0"/>
              <a:t>Web Services Description Language </a:t>
            </a:r>
          </a:p>
          <a:p>
            <a:pPr>
              <a:lnSpc>
                <a:spcPct val="100000"/>
              </a:lnSpc>
              <a:buFont typeface="Wingdings" panose="05000000000000000000" pitchFamily="2" charset="2"/>
              <a:buChar char="q"/>
            </a:pPr>
            <a:r>
              <a:rPr lang="en-US" altLang="en-US" sz="1800" kern="0" dirty="0" smtClean="0"/>
              <a:t>WSDL is written in XML </a:t>
            </a:r>
          </a:p>
          <a:p>
            <a:pPr>
              <a:lnSpc>
                <a:spcPct val="100000"/>
              </a:lnSpc>
              <a:buFont typeface="Wingdings" panose="05000000000000000000" pitchFamily="2" charset="2"/>
              <a:buChar char="q"/>
            </a:pPr>
            <a:r>
              <a:rPr lang="en-US" altLang="en-US" sz="1800" kern="0" dirty="0" smtClean="0"/>
              <a:t>WSDL is an XML document </a:t>
            </a:r>
          </a:p>
          <a:p>
            <a:pPr>
              <a:lnSpc>
                <a:spcPct val="100000"/>
              </a:lnSpc>
              <a:buFont typeface="Wingdings" panose="05000000000000000000" pitchFamily="2" charset="2"/>
              <a:buChar char="q"/>
            </a:pPr>
            <a:r>
              <a:rPr lang="en-US" altLang="en-US" sz="1800" kern="0" dirty="0" smtClean="0"/>
              <a:t>WSDL is used to describe Web services </a:t>
            </a:r>
          </a:p>
          <a:p>
            <a:pPr lvl="1">
              <a:lnSpc>
                <a:spcPct val="100000"/>
              </a:lnSpc>
              <a:buFont typeface="Wingdings" panose="05000000000000000000" pitchFamily="2" charset="2"/>
              <a:buChar char="§"/>
            </a:pPr>
            <a:r>
              <a:rPr lang="en-US" altLang="en-US" sz="1800" kern="0" dirty="0" smtClean="0"/>
              <a:t>What operations does the service expose?</a:t>
            </a:r>
          </a:p>
          <a:p>
            <a:pPr>
              <a:lnSpc>
                <a:spcPct val="100000"/>
              </a:lnSpc>
              <a:buFont typeface="Wingdings" panose="05000000000000000000" pitchFamily="2" charset="2"/>
              <a:buChar char="q"/>
            </a:pPr>
            <a:r>
              <a:rPr lang="en-US" altLang="en-US" sz="1800" kern="0" dirty="0" smtClean="0"/>
              <a:t>WSDL is also used to locate Web services </a:t>
            </a:r>
          </a:p>
          <a:p>
            <a:pPr lvl="1">
              <a:lnSpc>
                <a:spcPct val="100000"/>
              </a:lnSpc>
              <a:buFont typeface="Wingdings" panose="05000000000000000000" pitchFamily="2" charset="2"/>
              <a:buChar char="§"/>
            </a:pPr>
            <a:r>
              <a:rPr lang="en-US" altLang="en-US" sz="1800" kern="0" dirty="0" smtClean="0"/>
              <a:t>Where is the web service located?</a:t>
            </a:r>
            <a:endParaRPr lang="en-US" altLang="en-US" sz="1800" kern="0" dirty="0"/>
          </a:p>
        </p:txBody>
      </p:sp>
    </p:spTree>
    <p:extLst>
      <p:ext uri="{BB962C8B-B14F-4D97-AF65-F5344CB8AC3E}">
        <p14:creationId xmlns:p14="http://schemas.microsoft.com/office/powerpoint/2010/main" val="1963914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WSDL Major Elements</a:t>
            </a:r>
            <a:endParaRPr lang="en-US" dirty="0"/>
          </a:p>
        </p:txBody>
      </p:sp>
      <p:sp>
        <p:nvSpPr>
          <p:cNvPr id="4" name="Date Placeholder 3"/>
          <p:cNvSpPr>
            <a:spLocks noGrp="1"/>
          </p:cNvSpPr>
          <p:nvPr>
            <p:ph type="dt" sz="half" idx="10"/>
          </p:nvPr>
        </p:nvSpPr>
        <p:spPr/>
        <p:txBody>
          <a:bodyPr/>
          <a:lstStyle/>
          <a:p>
            <a:pPr>
              <a:defRPr/>
            </a:pPr>
            <a:fld id="{748E128D-422D-4DC6-8699-A36E3CC2E476}" type="datetime8">
              <a:rPr lang="en-US" smtClean="0"/>
              <a:pPr>
                <a:defRPr/>
              </a:pPr>
              <a:t>5/29/2015 3:41 PM</a:t>
            </a:fld>
            <a:endParaRPr lang="en-GB"/>
          </a:p>
        </p:txBody>
      </p:sp>
      <p:sp>
        <p:nvSpPr>
          <p:cNvPr id="5" name="Footer Placeholder 4"/>
          <p:cNvSpPr>
            <a:spLocks noGrp="1"/>
          </p:cNvSpPr>
          <p:nvPr>
            <p:ph type="ftr" sz="quarter" idx="11"/>
          </p:nvPr>
        </p:nvSpPr>
        <p:spPr/>
        <p:txBody>
          <a:bodyPr/>
          <a:lstStyle/>
          <a:p>
            <a:r>
              <a:rPr lang="en-GB" dirty="0"/>
              <a:t>©2015 Accenture. All Rights Reserved.</a:t>
            </a:r>
          </a:p>
        </p:txBody>
      </p:sp>
      <p:sp>
        <p:nvSpPr>
          <p:cNvPr id="6" name="Slide Number Placeholder 5"/>
          <p:cNvSpPr>
            <a:spLocks noGrp="1"/>
          </p:cNvSpPr>
          <p:nvPr>
            <p:ph type="sldNum" sz="quarter" idx="12"/>
          </p:nvPr>
        </p:nvSpPr>
        <p:spPr/>
        <p:txBody>
          <a:bodyPr/>
          <a:lstStyle/>
          <a:p>
            <a:pPr>
              <a:defRPr/>
            </a:pPr>
            <a:fld id="{326A102B-7B35-43F7-AC75-212D66C4EE58}" type="slidenum">
              <a:rPr lang="en-GB" smtClean="0"/>
              <a:pPr>
                <a:defRPr/>
              </a:pPr>
              <a:t>19</a:t>
            </a:fld>
            <a:endParaRPr lang="en-GB"/>
          </a:p>
        </p:txBody>
      </p:sp>
      <p:graphicFrame>
        <p:nvGraphicFramePr>
          <p:cNvPr id="7" name="Group 43"/>
          <p:cNvGraphicFramePr>
            <a:graphicFrameLocks noGrp="1"/>
          </p:cNvGraphicFramePr>
          <p:nvPr>
            <p:ph type="tbl" idx="1"/>
            <p:extLst>
              <p:ext uri="{D42A27DB-BD31-4B8C-83A1-F6EECF244321}">
                <p14:modId xmlns:p14="http://schemas.microsoft.com/office/powerpoint/2010/main" val="1941476390"/>
              </p:ext>
            </p:extLst>
          </p:nvPr>
        </p:nvGraphicFramePr>
        <p:xfrm>
          <a:off x="292100" y="1651000"/>
          <a:ext cx="8153400" cy="3338068"/>
        </p:xfrm>
        <a:graphic>
          <a:graphicData uri="http://schemas.openxmlformats.org/drawingml/2006/table">
            <a:tbl>
              <a:tblPr/>
              <a:tblGrid>
                <a:gridCol w="2514600"/>
                <a:gridCol w="5638800"/>
              </a:tblGrid>
              <a:tr h="495300">
                <a:tc>
                  <a:txBody>
                    <a:bodyPr/>
                    <a:lstStyle>
                      <a:lvl1pPr algn="l">
                        <a:spcBef>
                          <a:spcPct val="20000"/>
                        </a:spcBef>
                        <a:buClr>
                          <a:schemeClr val="tx2"/>
                        </a:buClr>
                        <a:buSzPct val="100000"/>
                        <a:defRPr sz="2800">
                          <a:solidFill>
                            <a:schemeClr val="tx1"/>
                          </a:solidFill>
                          <a:effectLst>
                            <a:outerShdw blurRad="38100" dist="38100" dir="2700000" algn="tl">
                              <a:srgbClr val="000000"/>
                            </a:outerShdw>
                          </a:effectLst>
                          <a:latin typeface="Arial" charset="0"/>
                        </a:defRPr>
                      </a:lvl1pPr>
                      <a:lvl2pPr algn="l">
                        <a:spcBef>
                          <a:spcPct val="20000"/>
                        </a:spcBef>
                        <a:buClr>
                          <a:schemeClr val="tx2"/>
                        </a:buClr>
                        <a:buSzPct val="100000"/>
                        <a:defRPr sz="2400">
                          <a:solidFill>
                            <a:schemeClr val="tx1"/>
                          </a:solidFill>
                          <a:effectLst>
                            <a:outerShdw blurRad="38100" dist="38100" dir="2700000" algn="tl">
                              <a:srgbClr val="000000"/>
                            </a:outerShdw>
                          </a:effectLst>
                          <a:latin typeface="Arial" charset="0"/>
                        </a:defRPr>
                      </a:lvl2pPr>
                      <a:lvl3pPr algn="l">
                        <a:spcBef>
                          <a:spcPct val="20000"/>
                        </a:spcBef>
                        <a:buClr>
                          <a:schemeClr val="tx2"/>
                        </a:buClr>
                        <a:buSzPct val="100000"/>
                        <a:defRPr sz="2000">
                          <a:solidFill>
                            <a:schemeClr val="tx1"/>
                          </a:solidFill>
                          <a:effectLst>
                            <a:outerShdw blurRad="38100" dist="38100" dir="2700000" algn="tl">
                              <a:srgbClr val="000000"/>
                            </a:outerShdw>
                          </a:effectLst>
                          <a:latin typeface="Arial" charset="0"/>
                        </a:defRPr>
                      </a:lvl3pPr>
                      <a:lvl4pPr algn="l">
                        <a:spcBef>
                          <a:spcPct val="20000"/>
                        </a:spcBef>
                        <a:buClr>
                          <a:schemeClr val="tx2"/>
                        </a:buClr>
                        <a:buSzPct val="100000"/>
                        <a:defRPr>
                          <a:solidFill>
                            <a:schemeClr val="tx1"/>
                          </a:solidFill>
                          <a:effectLst>
                            <a:outerShdw blurRad="38100" dist="38100" dir="2700000" algn="tl">
                              <a:srgbClr val="000000"/>
                            </a:outerShdw>
                          </a:effectLst>
                          <a:latin typeface="Arial" charset="0"/>
                        </a:defRPr>
                      </a:lvl4pPr>
                      <a:lvl5pPr algn="l">
                        <a:spcBef>
                          <a:spcPct val="20000"/>
                        </a:spcBef>
                        <a:buClr>
                          <a:schemeClr val="tx2"/>
                        </a:buClr>
                        <a:buSzPct val="100000"/>
                        <a:defRPr>
                          <a:solidFill>
                            <a:schemeClr val="tx1"/>
                          </a:solidFill>
                          <a:effectLst>
                            <a:outerShdw blurRad="38100" dist="38100" dir="2700000" algn="tl">
                              <a:srgbClr val="000000"/>
                            </a:outerShdw>
                          </a:effectLst>
                          <a:latin typeface="Arial" charset="0"/>
                        </a:defRPr>
                      </a:lvl5pPr>
                      <a:lvl6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6pPr>
                      <a:lvl7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7pPr>
                      <a:lvl8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8pPr>
                      <a:lvl9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100000"/>
                        <a:buFontTx/>
                        <a:buNone/>
                        <a:tabLst/>
                      </a:pPr>
                      <a:r>
                        <a:rPr kumimoji="0" lang="en-US" altLang="en-US" sz="1800" b="1" i="1" u="none" strike="noStrike" cap="none" normalizeH="0" baseline="0" dirty="0" smtClean="0">
                          <a:ln>
                            <a:noFill/>
                          </a:ln>
                          <a:solidFill>
                            <a:schemeClr val="tx1"/>
                          </a:solidFill>
                          <a:effectLst/>
                          <a:latin typeface="+mn-lt"/>
                        </a:rPr>
                        <a:t>Element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100000"/>
                        <a:defRPr sz="2800">
                          <a:solidFill>
                            <a:schemeClr val="tx1"/>
                          </a:solidFill>
                          <a:effectLst>
                            <a:outerShdw blurRad="38100" dist="38100" dir="2700000" algn="tl">
                              <a:srgbClr val="000000"/>
                            </a:outerShdw>
                          </a:effectLst>
                          <a:latin typeface="Arial" charset="0"/>
                        </a:defRPr>
                      </a:lvl1pPr>
                      <a:lvl2pPr algn="l">
                        <a:spcBef>
                          <a:spcPct val="20000"/>
                        </a:spcBef>
                        <a:buClr>
                          <a:schemeClr val="tx2"/>
                        </a:buClr>
                        <a:buSzPct val="100000"/>
                        <a:defRPr sz="2400">
                          <a:solidFill>
                            <a:schemeClr val="tx1"/>
                          </a:solidFill>
                          <a:effectLst>
                            <a:outerShdw blurRad="38100" dist="38100" dir="2700000" algn="tl">
                              <a:srgbClr val="000000"/>
                            </a:outerShdw>
                          </a:effectLst>
                          <a:latin typeface="Arial" charset="0"/>
                        </a:defRPr>
                      </a:lvl2pPr>
                      <a:lvl3pPr algn="l">
                        <a:spcBef>
                          <a:spcPct val="20000"/>
                        </a:spcBef>
                        <a:buClr>
                          <a:schemeClr val="tx2"/>
                        </a:buClr>
                        <a:buSzPct val="100000"/>
                        <a:defRPr sz="2000">
                          <a:solidFill>
                            <a:schemeClr val="tx1"/>
                          </a:solidFill>
                          <a:effectLst>
                            <a:outerShdw blurRad="38100" dist="38100" dir="2700000" algn="tl">
                              <a:srgbClr val="000000"/>
                            </a:outerShdw>
                          </a:effectLst>
                          <a:latin typeface="Arial" charset="0"/>
                        </a:defRPr>
                      </a:lvl3pPr>
                      <a:lvl4pPr algn="l">
                        <a:spcBef>
                          <a:spcPct val="20000"/>
                        </a:spcBef>
                        <a:buClr>
                          <a:schemeClr val="tx2"/>
                        </a:buClr>
                        <a:buSzPct val="100000"/>
                        <a:defRPr>
                          <a:solidFill>
                            <a:schemeClr val="tx1"/>
                          </a:solidFill>
                          <a:effectLst>
                            <a:outerShdw blurRad="38100" dist="38100" dir="2700000" algn="tl">
                              <a:srgbClr val="000000"/>
                            </a:outerShdw>
                          </a:effectLst>
                          <a:latin typeface="Arial" charset="0"/>
                        </a:defRPr>
                      </a:lvl4pPr>
                      <a:lvl5pPr algn="l">
                        <a:spcBef>
                          <a:spcPct val="20000"/>
                        </a:spcBef>
                        <a:buClr>
                          <a:schemeClr val="tx2"/>
                        </a:buClr>
                        <a:buSzPct val="100000"/>
                        <a:defRPr>
                          <a:solidFill>
                            <a:schemeClr val="tx1"/>
                          </a:solidFill>
                          <a:effectLst>
                            <a:outerShdw blurRad="38100" dist="38100" dir="2700000" algn="tl">
                              <a:srgbClr val="000000"/>
                            </a:outerShdw>
                          </a:effectLst>
                          <a:latin typeface="Arial" charset="0"/>
                        </a:defRPr>
                      </a:lvl5pPr>
                      <a:lvl6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6pPr>
                      <a:lvl7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7pPr>
                      <a:lvl8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8pPr>
                      <a:lvl9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100000"/>
                        <a:buFontTx/>
                        <a:buNone/>
                        <a:tabLst/>
                      </a:pPr>
                      <a:r>
                        <a:rPr kumimoji="0" lang="en-US" altLang="en-US" sz="1800" b="1" i="1" u="none" strike="noStrike" cap="none" normalizeH="0" baseline="0" dirty="0" smtClean="0">
                          <a:ln>
                            <a:noFill/>
                          </a:ln>
                          <a:solidFill>
                            <a:schemeClr val="tx1"/>
                          </a:solidFill>
                          <a:effectLst/>
                          <a:latin typeface="+mn-lt"/>
                        </a:rPr>
                        <a:t>Defines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lvl1pPr algn="l">
                        <a:spcBef>
                          <a:spcPct val="20000"/>
                        </a:spcBef>
                        <a:buClr>
                          <a:schemeClr val="tx2"/>
                        </a:buClr>
                        <a:buSzPct val="100000"/>
                        <a:defRPr sz="2800">
                          <a:solidFill>
                            <a:schemeClr val="tx1"/>
                          </a:solidFill>
                          <a:effectLst>
                            <a:outerShdw blurRad="38100" dist="38100" dir="2700000" algn="tl">
                              <a:srgbClr val="000000"/>
                            </a:outerShdw>
                          </a:effectLst>
                          <a:latin typeface="Arial" charset="0"/>
                        </a:defRPr>
                      </a:lvl1pPr>
                      <a:lvl2pPr algn="l">
                        <a:spcBef>
                          <a:spcPct val="20000"/>
                        </a:spcBef>
                        <a:buClr>
                          <a:schemeClr val="tx2"/>
                        </a:buClr>
                        <a:buSzPct val="100000"/>
                        <a:defRPr sz="2400">
                          <a:solidFill>
                            <a:schemeClr val="tx1"/>
                          </a:solidFill>
                          <a:effectLst>
                            <a:outerShdw blurRad="38100" dist="38100" dir="2700000" algn="tl">
                              <a:srgbClr val="000000"/>
                            </a:outerShdw>
                          </a:effectLst>
                          <a:latin typeface="Arial" charset="0"/>
                        </a:defRPr>
                      </a:lvl2pPr>
                      <a:lvl3pPr algn="l">
                        <a:spcBef>
                          <a:spcPct val="20000"/>
                        </a:spcBef>
                        <a:buClr>
                          <a:schemeClr val="tx2"/>
                        </a:buClr>
                        <a:buSzPct val="100000"/>
                        <a:defRPr sz="2000">
                          <a:solidFill>
                            <a:schemeClr val="tx1"/>
                          </a:solidFill>
                          <a:effectLst>
                            <a:outerShdw blurRad="38100" dist="38100" dir="2700000" algn="tl">
                              <a:srgbClr val="000000"/>
                            </a:outerShdw>
                          </a:effectLst>
                          <a:latin typeface="Arial" charset="0"/>
                        </a:defRPr>
                      </a:lvl3pPr>
                      <a:lvl4pPr algn="l">
                        <a:spcBef>
                          <a:spcPct val="20000"/>
                        </a:spcBef>
                        <a:buClr>
                          <a:schemeClr val="tx2"/>
                        </a:buClr>
                        <a:buSzPct val="100000"/>
                        <a:defRPr>
                          <a:solidFill>
                            <a:schemeClr val="tx1"/>
                          </a:solidFill>
                          <a:effectLst>
                            <a:outerShdw blurRad="38100" dist="38100" dir="2700000" algn="tl">
                              <a:srgbClr val="000000"/>
                            </a:outerShdw>
                          </a:effectLst>
                          <a:latin typeface="Arial" charset="0"/>
                        </a:defRPr>
                      </a:lvl4pPr>
                      <a:lvl5pPr algn="l">
                        <a:spcBef>
                          <a:spcPct val="20000"/>
                        </a:spcBef>
                        <a:buClr>
                          <a:schemeClr val="tx2"/>
                        </a:buClr>
                        <a:buSzPct val="100000"/>
                        <a:defRPr>
                          <a:solidFill>
                            <a:schemeClr val="tx1"/>
                          </a:solidFill>
                          <a:effectLst>
                            <a:outerShdw blurRad="38100" dist="38100" dir="2700000" algn="tl">
                              <a:srgbClr val="000000"/>
                            </a:outerShdw>
                          </a:effectLst>
                          <a:latin typeface="Arial" charset="0"/>
                        </a:defRPr>
                      </a:lvl5pPr>
                      <a:lvl6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6pPr>
                      <a:lvl7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7pPr>
                      <a:lvl8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8pPr>
                      <a:lvl9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100000"/>
                        <a:buFontTx/>
                        <a:buNone/>
                        <a:tabLst/>
                      </a:pPr>
                      <a:r>
                        <a:rPr kumimoji="0" lang="en-US" altLang="en-US" sz="1800" b="0" i="1" u="none" strike="noStrike" cap="none" normalizeH="0" baseline="0" dirty="0" smtClean="0">
                          <a:ln>
                            <a:noFill/>
                          </a:ln>
                          <a:solidFill>
                            <a:schemeClr val="tx1"/>
                          </a:solidFill>
                          <a:effectLst/>
                          <a:latin typeface="+mn-lt"/>
                        </a:rPr>
                        <a:t>&lt;</a:t>
                      </a:r>
                      <a:r>
                        <a:rPr lang="en-US" sz="1800" b="0" i="1" dirty="0" smtClean="0">
                          <a:effectLst/>
                        </a:rPr>
                        <a:t>definitions</a:t>
                      </a:r>
                      <a:r>
                        <a:rPr kumimoji="0" lang="en-US" altLang="en-US" sz="1800" b="0" i="1" u="none" strike="noStrike" cap="none" normalizeH="0" baseline="0" dirty="0" smtClean="0">
                          <a:ln>
                            <a:noFill/>
                          </a:ln>
                          <a:solidFill>
                            <a:schemeClr val="tx1"/>
                          </a:solidFill>
                          <a:effectLst/>
                          <a:latin typeface="+mn-lt"/>
                        </a:rPr>
                        <a:t>&gt;</a:t>
                      </a:r>
                    </a:p>
                    <a:p>
                      <a:pPr marL="0" marR="0" lvl="0" indent="0" algn="l" defTabSz="914400" rtl="0" eaLnBrk="0" fontAlgn="base" latinLnBrk="0" hangingPunct="0">
                        <a:lnSpc>
                          <a:spcPct val="100000"/>
                        </a:lnSpc>
                        <a:spcBef>
                          <a:spcPct val="20000"/>
                        </a:spcBef>
                        <a:spcAft>
                          <a:spcPct val="0"/>
                        </a:spcAft>
                        <a:buClr>
                          <a:schemeClr val="tx2"/>
                        </a:buClr>
                        <a:buSzPct val="100000"/>
                        <a:buFontTx/>
                        <a:buNone/>
                        <a:tabLst/>
                      </a:pPr>
                      <a:endParaRPr kumimoji="0" lang="en-US" altLang="en-US" sz="1800" b="0" i="1" u="none" strike="noStrike" cap="none" normalizeH="0" baseline="0" dirty="0" smtClean="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100000"/>
                        <a:defRPr sz="2800">
                          <a:solidFill>
                            <a:schemeClr val="tx1"/>
                          </a:solidFill>
                          <a:effectLst>
                            <a:outerShdw blurRad="38100" dist="38100" dir="2700000" algn="tl">
                              <a:srgbClr val="000000"/>
                            </a:outerShdw>
                          </a:effectLst>
                          <a:latin typeface="Arial" charset="0"/>
                        </a:defRPr>
                      </a:lvl1pPr>
                      <a:lvl2pPr algn="l">
                        <a:spcBef>
                          <a:spcPct val="20000"/>
                        </a:spcBef>
                        <a:buClr>
                          <a:schemeClr val="tx2"/>
                        </a:buClr>
                        <a:buSzPct val="100000"/>
                        <a:defRPr sz="2400">
                          <a:solidFill>
                            <a:schemeClr val="tx1"/>
                          </a:solidFill>
                          <a:effectLst>
                            <a:outerShdw blurRad="38100" dist="38100" dir="2700000" algn="tl">
                              <a:srgbClr val="000000"/>
                            </a:outerShdw>
                          </a:effectLst>
                          <a:latin typeface="Arial" charset="0"/>
                        </a:defRPr>
                      </a:lvl2pPr>
                      <a:lvl3pPr algn="l">
                        <a:spcBef>
                          <a:spcPct val="20000"/>
                        </a:spcBef>
                        <a:buClr>
                          <a:schemeClr val="tx2"/>
                        </a:buClr>
                        <a:buSzPct val="100000"/>
                        <a:defRPr sz="2000">
                          <a:solidFill>
                            <a:schemeClr val="tx1"/>
                          </a:solidFill>
                          <a:effectLst>
                            <a:outerShdw blurRad="38100" dist="38100" dir="2700000" algn="tl">
                              <a:srgbClr val="000000"/>
                            </a:outerShdw>
                          </a:effectLst>
                          <a:latin typeface="Arial" charset="0"/>
                        </a:defRPr>
                      </a:lvl3pPr>
                      <a:lvl4pPr algn="l">
                        <a:spcBef>
                          <a:spcPct val="20000"/>
                        </a:spcBef>
                        <a:buClr>
                          <a:schemeClr val="tx2"/>
                        </a:buClr>
                        <a:buSzPct val="100000"/>
                        <a:defRPr>
                          <a:solidFill>
                            <a:schemeClr val="tx1"/>
                          </a:solidFill>
                          <a:effectLst>
                            <a:outerShdw blurRad="38100" dist="38100" dir="2700000" algn="tl">
                              <a:srgbClr val="000000"/>
                            </a:outerShdw>
                          </a:effectLst>
                          <a:latin typeface="Arial" charset="0"/>
                        </a:defRPr>
                      </a:lvl4pPr>
                      <a:lvl5pPr algn="l">
                        <a:spcBef>
                          <a:spcPct val="20000"/>
                        </a:spcBef>
                        <a:buClr>
                          <a:schemeClr val="tx2"/>
                        </a:buClr>
                        <a:buSzPct val="100000"/>
                        <a:defRPr>
                          <a:solidFill>
                            <a:schemeClr val="tx1"/>
                          </a:solidFill>
                          <a:effectLst>
                            <a:outerShdw blurRad="38100" dist="38100" dir="2700000" algn="tl">
                              <a:srgbClr val="000000"/>
                            </a:outerShdw>
                          </a:effectLst>
                          <a:latin typeface="Arial" charset="0"/>
                        </a:defRPr>
                      </a:lvl5pPr>
                      <a:lvl6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6pPr>
                      <a:lvl7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7pPr>
                      <a:lvl8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8pPr>
                      <a:lvl9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100000"/>
                        <a:buFontTx/>
                        <a:buNone/>
                        <a:tabLst/>
                      </a:pPr>
                      <a:r>
                        <a:rPr lang="en-US" sz="1800" i="1" dirty="0" smtClean="0">
                          <a:effectLst/>
                        </a:rPr>
                        <a:t>Must be the root element of all WSDL documents. It defines the name of the web service.</a:t>
                      </a:r>
                      <a:endParaRPr kumimoji="0" lang="en-US" altLang="en-US" sz="1800" b="0" i="1"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7756">
                <a:tc>
                  <a:txBody>
                    <a:bodyPr/>
                    <a:lstStyle>
                      <a:lvl1pPr algn="l">
                        <a:spcBef>
                          <a:spcPct val="20000"/>
                        </a:spcBef>
                        <a:buClr>
                          <a:schemeClr val="tx2"/>
                        </a:buClr>
                        <a:buSzPct val="100000"/>
                        <a:defRPr sz="2800">
                          <a:solidFill>
                            <a:schemeClr val="tx1"/>
                          </a:solidFill>
                          <a:effectLst>
                            <a:outerShdw blurRad="38100" dist="38100" dir="2700000" algn="tl">
                              <a:srgbClr val="000000"/>
                            </a:outerShdw>
                          </a:effectLst>
                          <a:latin typeface="Arial" charset="0"/>
                        </a:defRPr>
                      </a:lvl1pPr>
                      <a:lvl2pPr algn="l">
                        <a:spcBef>
                          <a:spcPct val="20000"/>
                        </a:spcBef>
                        <a:buClr>
                          <a:schemeClr val="tx2"/>
                        </a:buClr>
                        <a:buSzPct val="100000"/>
                        <a:defRPr sz="2400">
                          <a:solidFill>
                            <a:schemeClr val="tx1"/>
                          </a:solidFill>
                          <a:effectLst>
                            <a:outerShdw blurRad="38100" dist="38100" dir="2700000" algn="tl">
                              <a:srgbClr val="000000"/>
                            </a:outerShdw>
                          </a:effectLst>
                          <a:latin typeface="Arial" charset="0"/>
                        </a:defRPr>
                      </a:lvl2pPr>
                      <a:lvl3pPr algn="l">
                        <a:spcBef>
                          <a:spcPct val="20000"/>
                        </a:spcBef>
                        <a:buClr>
                          <a:schemeClr val="tx2"/>
                        </a:buClr>
                        <a:buSzPct val="100000"/>
                        <a:defRPr sz="2000">
                          <a:solidFill>
                            <a:schemeClr val="tx1"/>
                          </a:solidFill>
                          <a:effectLst>
                            <a:outerShdw blurRad="38100" dist="38100" dir="2700000" algn="tl">
                              <a:srgbClr val="000000"/>
                            </a:outerShdw>
                          </a:effectLst>
                          <a:latin typeface="Arial" charset="0"/>
                        </a:defRPr>
                      </a:lvl3pPr>
                      <a:lvl4pPr algn="l">
                        <a:spcBef>
                          <a:spcPct val="20000"/>
                        </a:spcBef>
                        <a:buClr>
                          <a:schemeClr val="tx2"/>
                        </a:buClr>
                        <a:buSzPct val="100000"/>
                        <a:defRPr>
                          <a:solidFill>
                            <a:schemeClr val="tx1"/>
                          </a:solidFill>
                          <a:effectLst>
                            <a:outerShdw blurRad="38100" dist="38100" dir="2700000" algn="tl">
                              <a:srgbClr val="000000"/>
                            </a:outerShdw>
                          </a:effectLst>
                          <a:latin typeface="Arial" charset="0"/>
                        </a:defRPr>
                      </a:lvl4pPr>
                      <a:lvl5pPr algn="l">
                        <a:spcBef>
                          <a:spcPct val="20000"/>
                        </a:spcBef>
                        <a:buClr>
                          <a:schemeClr val="tx2"/>
                        </a:buClr>
                        <a:buSzPct val="100000"/>
                        <a:defRPr>
                          <a:solidFill>
                            <a:schemeClr val="tx1"/>
                          </a:solidFill>
                          <a:effectLst>
                            <a:outerShdw blurRad="38100" dist="38100" dir="2700000" algn="tl">
                              <a:srgbClr val="000000"/>
                            </a:outerShdw>
                          </a:effectLst>
                          <a:latin typeface="Arial" charset="0"/>
                        </a:defRPr>
                      </a:lvl5pPr>
                      <a:lvl6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6pPr>
                      <a:lvl7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7pPr>
                      <a:lvl8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8pPr>
                      <a:lvl9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100000"/>
                        <a:buFontTx/>
                        <a:buNone/>
                        <a:tabLst/>
                      </a:pPr>
                      <a:r>
                        <a:rPr kumimoji="0" lang="en-US" altLang="en-US" sz="1800" b="0" i="1" u="none" strike="noStrike" cap="none" normalizeH="0" baseline="0" dirty="0" smtClean="0">
                          <a:ln>
                            <a:noFill/>
                          </a:ln>
                          <a:solidFill>
                            <a:schemeClr val="tx1"/>
                          </a:solidFill>
                          <a:effectLst/>
                          <a:latin typeface="+mn-lt"/>
                        </a:rPr>
                        <a:t>&lt;</a:t>
                      </a:r>
                      <a:r>
                        <a:rPr lang="en-US" sz="1800" b="0" i="1" dirty="0" smtClean="0">
                          <a:effectLst/>
                        </a:rPr>
                        <a:t>types</a:t>
                      </a:r>
                      <a:r>
                        <a:rPr kumimoji="0" lang="en-US" altLang="en-US" sz="1800" b="0" i="1" u="none" strike="noStrike" cap="none" normalizeH="0" baseline="0" dirty="0" smtClean="0">
                          <a:ln>
                            <a:noFill/>
                          </a:ln>
                          <a:solidFill>
                            <a:schemeClr val="tx1"/>
                          </a:solidFill>
                          <a:effectLst/>
                          <a:latin typeface="+mn-lt"/>
                        </a:rPr>
                        <a:t>&gt;</a:t>
                      </a:r>
                    </a:p>
                    <a:p>
                      <a:pPr marL="0" marR="0" lvl="0" indent="0" algn="l" defTabSz="914400" rtl="0" eaLnBrk="0" fontAlgn="base" latinLnBrk="0" hangingPunct="0">
                        <a:lnSpc>
                          <a:spcPct val="100000"/>
                        </a:lnSpc>
                        <a:spcBef>
                          <a:spcPct val="20000"/>
                        </a:spcBef>
                        <a:spcAft>
                          <a:spcPct val="0"/>
                        </a:spcAft>
                        <a:buClr>
                          <a:schemeClr val="tx2"/>
                        </a:buClr>
                        <a:buSzPct val="100000"/>
                        <a:buFontTx/>
                        <a:buNone/>
                        <a:tabLst/>
                      </a:pPr>
                      <a:endParaRPr kumimoji="0" lang="en-US" altLang="en-US" sz="1800" b="0" i="1" u="none" strike="noStrike" cap="none" normalizeH="0" baseline="0" dirty="0" smtClean="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100000"/>
                        <a:defRPr sz="2800">
                          <a:solidFill>
                            <a:schemeClr val="tx1"/>
                          </a:solidFill>
                          <a:effectLst>
                            <a:outerShdw blurRad="38100" dist="38100" dir="2700000" algn="tl">
                              <a:srgbClr val="000000"/>
                            </a:outerShdw>
                          </a:effectLst>
                          <a:latin typeface="Arial" charset="0"/>
                        </a:defRPr>
                      </a:lvl1pPr>
                      <a:lvl2pPr algn="l">
                        <a:spcBef>
                          <a:spcPct val="20000"/>
                        </a:spcBef>
                        <a:buClr>
                          <a:schemeClr val="tx2"/>
                        </a:buClr>
                        <a:buSzPct val="100000"/>
                        <a:defRPr sz="2400">
                          <a:solidFill>
                            <a:schemeClr val="tx1"/>
                          </a:solidFill>
                          <a:effectLst>
                            <a:outerShdw blurRad="38100" dist="38100" dir="2700000" algn="tl">
                              <a:srgbClr val="000000"/>
                            </a:outerShdw>
                          </a:effectLst>
                          <a:latin typeface="Arial" charset="0"/>
                        </a:defRPr>
                      </a:lvl2pPr>
                      <a:lvl3pPr algn="l">
                        <a:spcBef>
                          <a:spcPct val="20000"/>
                        </a:spcBef>
                        <a:buClr>
                          <a:schemeClr val="tx2"/>
                        </a:buClr>
                        <a:buSzPct val="100000"/>
                        <a:defRPr sz="2000">
                          <a:solidFill>
                            <a:schemeClr val="tx1"/>
                          </a:solidFill>
                          <a:effectLst>
                            <a:outerShdw blurRad="38100" dist="38100" dir="2700000" algn="tl">
                              <a:srgbClr val="000000"/>
                            </a:outerShdw>
                          </a:effectLst>
                          <a:latin typeface="Arial" charset="0"/>
                        </a:defRPr>
                      </a:lvl3pPr>
                      <a:lvl4pPr algn="l">
                        <a:spcBef>
                          <a:spcPct val="20000"/>
                        </a:spcBef>
                        <a:buClr>
                          <a:schemeClr val="tx2"/>
                        </a:buClr>
                        <a:buSzPct val="100000"/>
                        <a:defRPr>
                          <a:solidFill>
                            <a:schemeClr val="tx1"/>
                          </a:solidFill>
                          <a:effectLst>
                            <a:outerShdw blurRad="38100" dist="38100" dir="2700000" algn="tl">
                              <a:srgbClr val="000000"/>
                            </a:outerShdw>
                          </a:effectLst>
                          <a:latin typeface="Arial" charset="0"/>
                        </a:defRPr>
                      </a:lvl4pPr>
                      <a:lvl5pPr algn="l">
                        <a:spcBef>
                          <a:spcPct val="20000"/>
                        </a:spcBef>
                        <a:buClr>
                          <a:schemeClr val="tx2"/>
                        </a:buClr>
                        <a:buSzPct val="100000"/>
                        <a:defRPr>
                          <a:solidFill>
                            <a:schemeClr val="tx1"/>
                          </a:solidFill>
                          <a:effectLst>
                            <a:outerShdw blurRad="38100" dist="38100" dir="2700000" algn="tl">
                              <a:srgbClr val="000000"/>
                            </a:outerShdw>
                          </a:effectLst>
                          <a:latin typeface="Arial" charset="0"/>
                        </a:defRPr>
                      </a:lvl5pPr>
                      <a:lvl6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6pPr>
                      <a:lvl7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7pPr>
                      <a:lvl8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8pPr>
                      <a:lvl9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100000"/>
                        <a:buFontTx/>
                        <a:buNone/>
                        <a:tabLst/>
                      </a:pPr>
                      <a:r>
                        <a:rPr lang="en-US" sz="1800" i="1" dirty="0" smtClean="0">
                          <a:effectLst/>
                        </a:rPr>
                        <a:t>Describes all the data types used between the client and the server</a:t>
                      </a:r>
                      <a:endParaRPr kumimoji="0" lang="en-US" altLang="en-US" sz="1800" b="0" i="1"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912">
                <a:tc>
                  <a:txBody>
                    <a:bodyPr/>
                    <a:lstStyle>
                      <a:lvl1pPr algn="l">
                        <a:spcBef>
                          <a:spcPct val="20000"/>
                        </a:spcBef>
                        <a:buClr>
                          <a:schemeClr val="tx2"/>
                        </a:buClr>
                        <a:buSzPct val="100000"/>
                        <a:defRPr sz="2800">
                          <a:solidFill>
                            <a:schemeClr val="tx1"/>
                          </a:solidFill>
                          <a:effectLst>
                            <a:outerShdw blurRad="38100" dist="38100" dir="2700000" algn="tl">
                              <a:srgbClr val="000000"/>
                            </a:outerShdw>
                          </a:effectLst>
                          <a:latin typeface="Arial" charset="0"/>
                        </a:defRPr>
                      </a:lvl1pPr>
                      <a:lvl2pPr algn="l">
                        <a:spcBef>
                          <a:spcPct val="20000"/>
                        </a:spcBef>
                        <a:buClr>
                          <a:schemeClr val="tx2"/>
                        </a:buClr>
                        <a:buSzPct val="100000"/>
                        <a:defRPr sz="2400">
                          <a:solidFill>
                            <a:schemeClr val="tx1"/>
                          </a:solidFill>
                          <a:effectLst>
                            <a:outerShdw blurRad="38100" dist="38100" dir="2700000" algn="tl">
                              <a:srgbClr val="000000"/>
                            </a:outerShdw>
                          </a:effectLst>
                          <a:latin typeface="Arial" charset="0"/>
                        </a:defRPr>
                      </a:lvl2pPr>
                      <a:lvl3pPr algn="l">
                        <a:spcBef>
                          <a:spcPct val="20000"/>
                        </a:spcBef>
                        <a:buClr>
                          <a:schemeClr val="tx2"/>
                        </a:buClr>
                        <a:buSzPct val="100000"/>
                        <a:defRPr sz="2000">
                          <a:solidFill>
                            <a:schemeClr val="tx1"/>
                          </a:solidFill>
                          <a:effectLst>
                            <a:outerShdw blurRad="38100" dist="38100" dir="2700000" algn="tl">
                              <a:srgbClr val="000000"/>
                            </a:outerShdw>
                          </a:effectLst>
                          <a:latin typeface="Arial" charset="0"/>
                        </a:defRPr>
                      </a:lvl3pPr>
                      <a:lvl4pPr algn="l">
                        <a:spcBef>
                          <a:spcPct val="20000"/>
                        </a:spcBef>
                        <a:buClr>
                          <a:schemeClr val="tx2"/>
                        </a:buClr>
                        <a:buSzPct val="100000"/>
                        <a:defRPr>
                          <a:solidFill>
                            <a:schemeClr val="tx1"/>
                          </a:solidFill>
                          <a:effectLst>
                            <a:outerShdw blurRad="38100" dist="38100" dir="2700000" algn="tl">
                              <a:srgbClr val="000000"/>
                            </a:outerShdw>
                          </a:effectLst>
                          <a:latin typeface="Arial" charset="0"/>
                        </a:defRPr>
                      </a:lvl4pPr>
                      <a:lvl5pPr algn="l">
                        <a:spcBef>
                          <a:spcPct val="20000"/>
                        </a:spcBef>
                        <a:buClr>
                          <a:schemeClr val="tx2"/>
                        </a:buClr>
                        <a:buSzPct val="100000"/>
                        <a:defRPr>
                          <a:solidFill>
                            <a:schemeClr val="tx1"/>
                          </a:solidFill>
                          <a:effectLst>
                            <a:outerShdw blurRad="38100" dist="38100" dir="2700000" algn="tl">
                              <a:srgbClr val="000000"/>
                            </a:outerShdw>
                          </a:effectLst>
                          <a:latin typeface="Arial" charset="0"/>
                        </a:defRPr>
                      </a:lvl5pPr>
                      <a:lvl6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6pPr>
                      <a:lvl7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7pPr>
                      <a:lvl8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8pPr>
                      <a:lvl9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100000"/>
                        <a:buFontTx/>
                        <a:buNone/>
                        <a:tabLst/>
                      </a:pPr>
                      <a:r>
                        <a:rPr kumimoji="0" lang="en-US" altLang="en-US" sz="1800" b="0" i="1" u="none" strike="noStrike" cap="none" normalizeH="0" baseline="0" dirty="0" smtClean="0">
                          <a:ln>
                            <a:noFill/>
                          </a:ln>
                          <a:solidFill>
                            <a:schemeClr val="tx1"/>
                          </a:solidFill>
                          <a:effectLst/>
                          <a:latin typeface="+mn-lt"/>
                        </a:rPr>
                        <a:t>&lt;</a:t>
                      </a:r>
                      <a:r>
                        <a:rPr lang="en-US" sz="1800" b="0" i="1" dirty="0" smtClean="0">
                          <a:effectLst/>
                        </a:rPr>
                        <a:t>message</a:t>
                      </a:r>
                      <a:r>
                        <a:rPr kumimoji="0" lang="en-US" altLang="en-US" sz="1800" b="0" i="1" u="none" strike="noStrike" cap="none" normalizeH="0" baseline="0" dirty="0" smtClean="0">
                          <a:ln>
                            <a:noFill/>
                          </a:ln>
                          <a:solidFill>
                            <a:schemeClr val="tx1"/>
                          </a:solidFill>
                          <a:effectLst/>
                          <a:latin typeface="+mn-lt"/>
                        </a:rPr>
                        <a: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100000"/>
                        <a:defRPr sz="2800">
                          <a:solidFill>
                            <a:schemeClr val="tx1"/>
                          </a:solidFill>
                          <a:effectLst>
                            <a:outerShdw blurRad="38100" dist="38100" dir="2700000" algn="tl">
                              <a:srgbClr val="000000"/>
                            </a:outerShdw>
                          </a:effectLst>
                          <a:latin typeface="Arial" charset="0"/>
                        </a:defRPr>
                      </a:lvl1pPr>
                      <a:lvl2pPr algn="l">
                        <a:spcBef>
                          <a:spcPct val="20000"/>
                        </a:spcBef>
                        <a:buClr>
                          <a:schemeClr val="tx2"/>
                        </a:buClr>
                        <a:buSzPct val="100000"/>
                        <a:defRPr sz="2400">
                          <a:solidFill>
                            <a:schemeClr val="tx1"/>
                          </a:solidFill>
                          <a:effectLst>
                            <a:outerShdw blurRad="38100" dist="38100" dir="2700000" algn="tl">
                              <a:srgbClr val="000000"/>
                            </a:outerShdw>
                          </a:effectLst>
                          <a:latin typeface="Arial" charset="0"/>
                        </a:defRPr>
                      </a:lvl2pPr>
                      <a:lvl3pPr algn="l">
                        <a:spcBef>
                          <a:spcPct val="20000"/>
                        </a:spcBef>
                        <a:buClr>
                          <a:schemeClr val="tx2"/>
                        </a:buClr>
                        <a:buSzPct val="100000"/>
                        <a:defRPr sz="2000">
                          <a:solidFill>
                            <a:schemeClr val="tx1"/>
                          </a:solidFill>
                          <a:effectLst>
                            <a:outerShdw blurRad="38100" dist="38100" dir="2700000" algn="tl">
                              <a:srgbClr val="000000"/>
                            </a:outerShdw>
                          </a:effectLst>
                          <a:latin typeface="Arial" charset="0"/>
                        </a:defRPr>
                      </a:lvl3pPr>
                      <a:lvl4pPr algn="l">
                        <a:spcBef>
                          <a:spcPct val="20000"/>
                        </a:spcBef>
                        <a:buClr>
                          <a:schemeClr val="tx2"/>
                        </a:buClr>
                        <a:buSzPct val="100000"/>
                        <a:defRPr>
                          <a:solidFill>
                            <a:schemeClr val="tx1"/>
                          </a:solidFill>
                          <a:effectLst>
                            <a:outerShdw blurRad="38100" dist="38100" dir="2700000" algn="tl">
                              <a:srgbClr val="000000"/>
                            </a:outerShdw>
                          </a:effectLst>
                          <a:latin typeface="Arial" charset="0"/>
                        </a:defRPr>
                      </a:lvl4pPr>
                      <a:lvl5pPr algn="l">
                        <a:spcBef>
                          <a:spcPct val="20000"/>
                        </a:spcBef>
                        <a:buClr>
                          <a:schemeClr val="tx2"/>
                        </a:buClr>
                        <a:buSzPct val="100000"/>
                        <a:defRPr>
                          <a:solidFill>
                            <a:schemeClr val="tx1"/>
                          </a:solidFill>
                          <a:effectLst>
                            <a:outerShdw blurRad="38100" dist="38100" dir="2700000" algn="tl">
                              <a:srgbClr val="000000"/>
                            </a:outerShdw>
                          </a:effectLst>
                          <a:latin typeface="Arial" charset="0"/>
                        </a:defRPr>
                      </a:lvl5pPr>
                      <a:lvl6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6pPr>
                      <a:lvl7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7pPr>
                      <a:lvl8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8pPr>
                      <a:lvl9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100000"/>
                        <a:buFontTx/>
                        <a:buNone/>
                        <a:tabLst/>
                      </a:pPr>
                      <a:r>
                        <a:rPr lang="en-US" sz="1800" i="1" dirty="0" smtClean="0">
                          <a:effectLst/>
                        </a:rPr>
                        <a:t>Describes the data being exchanged between the web service providers and consumers.</a:t>
                      </a:r>
                      <a:endParaRPr kumimoji="0" lang="en-US" altLang="en-US" sz="1800" b="0" i="1"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lvl1pPr algn="l">
                        <a:spcBef>
                          <a:spcPct val="20000"/>
                        </a:spcBef>
                        <a:buClr>
                          <a:schemeClr val="tx2"/>
                        </a:buClr>
                        <a:buSzPct val="100000"/>
                        <a:defRPr sz="2800">
                          <a:solidFill>
                            <a:schemeClr val="tx1"/>
                          </a:solidFill>
                          <a:effectLst>
                            <a:outerShdw blurRad="38100" dist="38100" dir="2700000" algn="tl">
                              <a:srgbClr val="000000"/>
                            </a:outerShdw>
                          </a:effectLst>
                          <a:latin typeface="Arial" charset="0"/>
                        </a:defRPr>
                      </a:lvl1pPr>
                      <a:lvl2pPr algn="l">
                        <a:spcBef>
                          <a:spcPct val="20000"/>
                        </a:spcBef>
                        <a:buClr>
                          <a:schemeClr val="tx2"/>
                        </a:buClr>
                        <a:buSzPct val="100000"/>
                        <a:defRPr sz="2400">
                          <a:solidFill>
                            <a:schemeClr val="tx1"/>
                          </a:solidFill>
                          <a:effectLst>
                            <a:outerShdw blurRad="38100" dist="38100" dir="2700000" algn="tl">
                              <a:srgbClr val="000000"/>
                            </a:outerShdw>
                          </a:effectLst>
                          <a:latin typeface="Arial" charset="0"/>
                        </a:defRPr>
                      </a:lvl2pPr>
                      <a:lvl3pPr algn="l">
                        <a:spcBef>
                          <a:spcPct val="20000"/>
                        </a:spcBef>
                        <a:buClr>
                          <a:schemeClr val="tx2"/>
                        </a:buClr>
                        <a:buSzPct val="100000"/>
                        <a:defRPr sz="2000">
                          <a:solidFill>
                            <a:schemeClr val="tx1"/>
                          </a:solidFill>
                          <a:effectLst>
                            <a:outerShdw blurRad="38100" dist="38100" dir="2700000" algn="tl">
                              <a:srgbClr val="000000"/>
                            </a:outerShdw>
                          </a:effectLst>
                          <a:latin typeface="Arial" charset="0"/>
                        </a:defRPr>
                      </a:lvl3pPr>
                      <a:lvl4pPr algn="l">
                        <a:spcBef>
                          <a:spcPct val="20000"/>
                        </a:spcBef>
                        <a:buClr>
                          <a:schemeClr val="tx2"/>
                        </a:buClr>
                        <a:buSzPct val="100000"/>
                        <a:defRPr>
                          <a:solidFill>
                            <a:schemeClr val="tx1"/>
                          </a:solidFill>
                          <a:effectLst>
                            <a:outerShdw blurRad="38100" dist="38100" dir="2700000" algn="tl">
                              <a:srgbClr val="000000"/>
                            </a:outerShdw>
                          </a:effectLst>
                          <a:latin typeface="Arial" charset="0"/>
                        </a:defRPr>
                      </a:lvl4pPr>
                      <a:lvl5pPr algn="l">
                        <a:spcBef>
                          <a:spcPct val="20000"/>
                        </a:spcBef>
                        <a:buClr>
                          <a:schemeClr val="tx2"/>
                        </a:buClr>
                        <a:buSzPct val="100000"/>
                        <a:defRPr>
                          <a:solidFill>
                            <a:schemeClr val="tx1"/>
                          </a:solidFill>
                          <a:effectLst>
                            <a:outerShdw blurRad="38100" dist="38100" dir="2700000" algn="tl">
                              <a:srgbClr val="000000"/>
                            </a:outerShdw>
                          </a:effectLst>
                          <a:latin typeface="Arial" charset="0"/>
                        </a:defRPr>
                      </a:lvl5pPr>
                      <a:lvl6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6pPr>
                      <a:lvl7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7pPr>
                      <a:lvl8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8pPr>
                      <a:lvl9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100000"/>
                        <a:buFontTx/>
                        <a:buNone/>
                        <a:tabLst/>
                      </a:pPr>
                      <a:r>
                        <a:rPr kumimoji="0" lang="en-US" altLang="en-US" sz="1800" b="0" i="1" u="none" strike="noStrike" cap="none" normalizeH="0" baseline="0" dirty="0" smtClean="0">
                          <a:ln>
                            <a:noFill/>
                          </a:ln>
                          <a:solidFill>
                            <a:schemeClr val="tx1"/>
                          </a:solidFill>
                          <a:effectLst/>
                          <a:latin typeface="+mn-lt"/>
                        </a:rPr>
                        <a:t>&lt;</a:t>
                      </a:r>
                      <a:r>
                        <a:rPr lang="en-US" sz="1800" b="0" i="1" dirty="0" smtClean="0">
                          <a:effectLst/>
                        </a:rPr>
                        <a:t>portType</a:t>
                      </a:r>
                      <a:r>
                        <a:rPr kumimoji="0" lang="en-US" altLang="en-US" sz="1800" b="0" i="1" u="none" strike="noStrike" cap="none" normalizeH="0" baseline="0" dirty="0" smtClean="0">
                          <a:ln>
                            <a:noFill/>
                          </a:ln>
                          <a:solidFill>
                            <a:schemeClr val="tx1"/>
                          </a:solidFill>
                          <a:effectLst/>
                          <a:latin typeface="+mn-lt"/>
                        </a:rPr>
                        <a:t>&gt;</a:t>
                      </a:r>
                    </a:p>
                    <a:p>
                      <a:pPr marL="0" marR="0" lvl="0" indent="0" algn="l" defTabSz="914400" rtl="0" eaLnBrk="0" fontAlgn="base" latinLnBrk="0" hangingPunct="0">
                        <a:lnSpc>
                          <a:spcPct val="100000"/>
                        </a:lnSpc>
                        <a:spcBef>
                          <a:spcPct val="20000"/>
                        </a:spcBef>
                        <a:spcAft>
                          <a:spcPct val="0"/>
                        </a:spcAft>
                        <a:buClr>
                          <a:schemeClr val="tx2"/>
                        </a:buClr>
                        <a:buSzPct val="100000"/>
                        <a:buFontTx/>
                        <a:buNone/>
                        <a:tabLst/>
                      </a:pPr>
                      <a:endParaRPr kumimoji="0" lang="en-US" altLang="en-US" sz="1800" b="0" i="1" u="none" strike="noStrike" cap="none" normalizeH="0" baseline="0" dirty="0" smtClean="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100000"/>
                        <a:defRPr sz="2800">
                          <a:solidFill>
                            <a:schemeClr val="tx1"/>
                          </a:solidFill>
                          <a:effectLst>
                            <a:outerShdw blurRad="38100" dist="38100" dir="2700000" algn="tl">
                              <a:srgbClr val="000000"/>
                            </a:outerShdw>
                          </a:effectLst>
                          <a:latin typeface="Arial" charset="0"/>
                        </a:defRPr>
                      </a:lvl1pPr>
                      <a:lvl2pPr algn="l">
                        <a:spcBef>
                          <a:spcPct val="20000"/>
                        </a:spcBef>
                        <a:buClr>
                          <a:schemeClr val="tx2"/>
                        </a:buClr>
                        <a:buSzPct val="100000"/>
                        <a:defRPr sz="2400">
                          <a:solidFill>
                            <a:schemeClr val="tx1"/>
                          </a:solidFill>
                          <a:effectLst>
                            <a:outerShdw blurRad="38100" dist="38100" dir="2700000" algn="tl">
                              <a:srgbClr val="000000"/>
                            </a:outerShdw>
                          </a:effectLst>
                          <a:latin typeface="Arial" charset="0"/>
                        </a:defRPr>
                      </a:lvl2pPr>
                      <a:lvl3pPr algn="l">
                        <a:spcBef>
                          <a:spcPct val="20000"/>
                        </a:spcBef>
                        <a:buClr>
                          <a:schemeClr val="tx2"/>
                        </a:buClr>
                        <a:buSzPct val="100000"/>
                        <a:defRPr sz="2000">
                          <a:solidFill>
                            <a:schemeClr val="tx1"/>
                          </a:solidFill>
                          <a:effectLst>
                            <a:outerShdw blurRad="38100" dist="38100" dir="2700000" algn="tl">
                              <a:srgbClr val="000000"/>
                            </a:outerShdw>
                          </a:effectLst>
                          <a:latin typeface="Arial" charset="0"/>
                        </a:defRPr>
                      </a:lvl3pPr>
                      <a:lvl4pPr algn="l">
                        <a:spcBef>
                          <a:spcPct val="20000"/>
                        </a:spcBef>
                        <a:buClr>
                          <a:schemeClr val="tx2"/>
                        </a:buClr>
                        <a:buSzPct val="100000"/>
                        <a:defRPr>
                          <a:solidFill>
                            <a:schemeClr val="tx1"/>
                          </a:solidFill>
                          <a:effectLst>
                            <a:outerShdw blurRad="38100" dist="38100" dir="2700000" algn="tl">
                              <a:srgbClr val="000000"/>
                            </a:outerShdw>
                          </a:effectLst>
                          <a:latin typeface="Arial" charset="0"/>
                        </a:defRPr>
                      </a:lvl4pPr>
                      <a:lvl5pPr algn="l">
                        <a:spcBef>
                          <a:spcPct val="20000"/>
                        </a:spcBef>
                        <a:buClr>
                          <a:schemeClr val="tx2"/>
                        </a:buClr>
                        <a:buSzPct val="100000"/>
                        <a:defRPr>
                          <a:solidFill>
                            <a:schemeClr val="tx1"/>
                          </a:solidFill>
                          <a:effectLst>
                            <a:outerShdw blurRad="38100" dist="38100" dir="2700000" algn="tl">
                              <a:srgbClr val="000000"/>
                            </a:outerShdw>
                          </a:effectLst>
                          <a:latin typeface="Arial" charset="0"/>
                        </a:defRPr>
                      </a:lvl5pPr>
                      <a:lvl6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6pPr>
                      <a:lvl7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7pPr>
                      <a:lvl8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8pPr>
                      <a:lvl9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100000"/>
                        <a:buFontTx/>
                        <a:buNone/>
                        <a:tabLst/>
                      </a:pPr>
                      <a:r>
                        <a:rPr lang="en-US" sz="1800" i="1" dirty="0" smtClean="0">
                          <a:effectLst/>
                        </a:rPr>
                        <a:t>Combines multiple message elements to form a complete one-way or round-trip operation</a:t>
                      </a:r>
                      <a:endParaRPr kumimoji="0" lang="en-US" altLang="en-US" sz="1800" b="0" i="1"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208757212"/>
              </p:ext>
            </p:extLst>
          </p:nvPr>
        </p:nvGraphicFramePr>
        <p:xfrm>
          <a:off x="304800" y="5003800"/>
          <a:ext cx="8153400" cy="758444"/>
        </p:xfrm>
        <a:graphic>
          <a:graphicData uri="http://schemas.openxmlformats.org/drawingml/2006/table">
            <a:tbl>
              <a:tblPr/>
              <a:tblGrid>
                <a:gridCol w="2514600"/>
                <a:gridCol w="5638800"/>
              </a:tblGrid>
              <a:tr h="758444">
                <a:tc>
                  <a:txBody>
                    <a:bodyPr/>
                    <a:lstStyle>
                      <a:lvl1pPr algn="l">
                        <a:spcBef>
                          <a:spcPct val="20000"/>
                        </a:spcBef>
                        <a:buClr>
                          <a:schemeClr val="tx2"/>
                        </a:buClr>
                        <a:buSzPct val="100000"/>
                        <a:defRPr sz="2800">
                          <a:solidFill>
                            <a:schemeClr val="tx1"/>
                          </a:solidFill>
                          <a:effectLst>
                            <a:outerShdw blurRad="38100" dist="38100" dir="2700000" algn="tl">
                              <a:srgbClr val="000000"/>
                            </a:outerShdw>
                          </a:effectLst>
                          <a:latin typeface="Arial" charset="0"/>
                        </a:defRPr>
                      </a:lvl1pPr>
                      <a:lvl2pPr algn="l">
                        <a:spcBef>
                          <a:spcPct val="20000"/>
                        </a:spcBef>
                        <a:buClr>
                          <a:schemeClr val="tx2"/>
                        </a:buClr>
                        <a:buSzPct val="100000"/>
                        <a:defRPr sz="2400">
                          <a:solidFill>
                            <a:schemeClr val="tx1"/>
                          </a:solidFill>
                          <a:effectLst>
                            <a:outerShdw blurRad="38100" dist="38100" dir="2700000" algn="tl">
                              <a:srgbClr val="000000"/>
                            </a:outerShdw>
                          </a:effectLst>
                          <a:latin typeface="Arial" charset="0"/>
                        </a:defRPr>
                      </a:lvl2pPr>
                      <a:lvl3pPr algn="l">
                        <a:spcBef>
                          <a:spcPct val="20000"/>
                        </a:spcBef>
                        <a:buClr>
                          <a:schemeClr val="tx2"/>
                        </a:buClr>
                        <a:buSzPct val="100000"/>
                        <a:defRPr sz="2000">
                          <a:solidFill>
                            <a:schemeClr val="tx1"/>
                          </a:solidFill>
                          <a:effectLst>
                            <a:outerShdw blurRad="38100" dist="38100" dir="2700000" algn="tl">
                              <a:srgbClr val="000000"/>
                            </a:outerShdw>
                          </a:effectLst>
                          <a:latin typeface="Arial" charset="0"/>
                        </a:defRPr>
                      </a:lvl3pPr>
                      <a:lvl4pPr algn="l">
                        <a:spcBef>
                          <a:spcPct val="20000"/>
                        </a:spcBef>
                        <a:buClr>
                          <a:schemeClr val="tx2"/>
                        </a:buClr>
                        <a:buSzPct val="100000"/>
                        <a:defRPr>
                          <a:solidFill>
                            <a:schemeClr val="tx1"/>
                          </a:solidFill>
                          <a:effectLst>
                            <a:outerShdw blurRad="38100" dist="38100" dir="2700000" algn="tl">
                              <a:srgbClr val="000000"/>
                            </a:outerShdw>
                          </a:effectLst>
                          <a:latin typeface="Arial" charset="0"/>
                        </a:defRPr>
                      </a:lvl4pPr>
                      <a:lvl5pPr algn="l">
                        <a:spcBef>
                          <a:spcPct val="20000"/>
                        </a:spcBef>
                        <a:buClr>
                          <a:schemeClr val="tx2"/>
                        </a:buClr>
                        <a:buSzPct val="100000"/>
                        <a:defRPr>
                          <a:solidFill>
                            <a:schemeClr val="tx1"/>
                          </a:solidFill>
                          <a:effectLst>
                            <a:outerShdw blurRad="38100" dist="38100" dir="2700000" algn="tl">
                              <a:srgbClr val="000000"/>
                            </a:outerShdw>
                          </a:effectLst>
                          <a:latin typeface="Arial" charset="0"/>
                        </a:defRPr>
                      </a:lvl5pPr>
                      <a:lvl6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6pPr>
                      <a:lvl7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7pPr>
                      <a:lvl8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8pPr>
                      <a:lvl9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100000"/>
                        <a:buFontTx/>
                        <a:buNone/>
                        <a:tabLst/>
                      </a:pPr>
                      <a:r>
                        <a:rPr kumimoji="0" lang="en-US" altLang="en-US" sz="1800" b="0" i="1" u="none" strike="noStrike" cap="none" normalizeH="0" baseline="0" dirty="0" smtClean="0">
                          <a:ln>
                            <a:noFill/>
                          </a:ln>
                          <a:solidFill>
                            <a:schemeClr val="tx1"/>
                          </a:solidFill>
                          <a:effectLst/>
                          <a:latin typeface="+mn-lt"/>
                        </a:rPr>
                        <a:t>&lt;</a:t>
                      </a:r>
                      <a:r>
                        <a:rPr lang="en-US" sz="1800" b="0" i="1" dirty="0" smtClean="0">
                          <a:effectLst/>
                        </a:rPr>
                        <a:t>binding</a:t>
                      </a:r>
                      <a:r>
                        <a:rPr kumimoji="0" lang="en-US" altLang="en-US" sz="1800" b="0" i="1" u="none" strike="noStrike" cap="none" normalizeH="0" baseline="0" dirty="0" smtClean="0">
                          <a:ln>
                            <a:noFill/>
                          </a:ln>
                          <a:solidFill>
                            <a:schemeClr val="tx1"/>
                          </a:solidFill>
                          <a:effectLst/>
                          <a:latin typeface="+mn-lt"/>
                        </a:rPr>
                        <a:t>&gt;</a:t>
                      </a:r>
                    </a:p>
                    <a:p>
                      <a:pPr marL="0" marR="0" lvl="0" indent="0" algn="l" defTabSz="914400" rtl="0" eaLnBrk="0" fontAlgn="base" latinLnBrk="0" hangingPunct="0">
                        <a:lnSpc>
                          <a:spcPct val="100000"/>
                        </a:lnSpc>
                        <a:spcBef>
                          <a:spcPct val="20000"/>
                        </a:spcBef>
                        <a:spcAft>
                          <a:spcPct val="0"/>
                        </a:spcAft>
                        <a:buClr>
                          <a:schemeClr val="tx2"/>
                        </a:buClr>
                        <a:buSzPct val="100000"/>
                        <a:buFontTx/>
                        <a:buNone/>
                        <a:tabLst/>
                      </a:pPr>
                      <a:endParaRPr kumimoji="0" lang="en-US" altLang="en-US" sz="1800" b="0" i="1" u="none" strike="noStrike" cap="none" normalizeH="0" baseline="0" dirty="0" smtClean="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100000"/>
                        <a:defRPr sz="2800">
                          <a:solidFill>
                            <a:schemeClr val="tx1"/>
                          </a:solidFill>
                          <a:effectLst>
                            <a:outerShdw blurRad="38100" dist="38100" dir="2700000" algn="tl">
                              <a:srgbClr val="000000"/>
                            </a:outerShdw>
                          </a:effectLst>
                          <a:latin typeface="Arial" charset="0"/>
                        </a:defRPr>
                      </a:lvl1pPr>
                      <a:lvl2pPr algn="l">
                        <a:spcBef>
                          <a:spcPct val="20000"/>
                        </a:spcBef>
                        <a:buClr>
                          <a:schemeClr val="tx2"/>
                        </a:buClr>
                        <a:buSzPct val="100000"/>
                        <a:defRPr sz="2400">
                          <a:solidFill>
                            <a:schemeClr val="tx1"/>
                          </a:solidFill>
                          <a:effectLst>
                            <a:outerShdw blurRad="38100" dist="38100" dir="2700000" algn="tl">
                              <a:srgbClr val="000000"/>
                            </a:outerShdw>
                          </a:effectLst>
                          <a:latin typeface="Arial" charset="0"/>
                        </a:defRPr>
                      </a:lvl2pPr>
                      <a:lvl3pPr algn="l">
                        <a:spcBef>
                          <a:spcPct val="20000"/>
                        </a:spcBef>
                        <a:buClr>
                          <a:schemeClr val="tx2"/>
                        </a:buClr>
                        <a:buSzPct val="100000"/>
                        <a:defRPr sz="2000">
                          <a:solidFill>
                            <a:schemeClr val="tx1"/>
                          </a:solidFill>
                          <a:effectLst>
                            <a:outerShdw blurRad="38100" dist="38100" dir="2700000" algn="tl">
                              <a:srgbClr val="000000"/>
                            </a:outerShdw>
                          </a:effectLst>
                          <a:latin typeface="Arial" charset="0"/>
                        </a:defRPr>
                      </a:lvl3pPr>
                      <a:lvl4pPr algn="l">
                        <a:spcBef>
                          <a:spcPct val="20000"/>
                        </a:spcBef>
                        <a:buClr>
                          <a:schemeClr val="tx2"/>
                        </a:buClr>
                        <a:buSzPct val="100000"/>
                        <a:defRPr>
                          <a:solidFill>
                            <a:schemeClr val="tx1"/>
                          </a:solidFill>
                          <a:effectLst>
                            <a:outerShdw blurRad="38100" dist="38100" dir="2700000" algn="tl">
                              <a:srgbClr val="000000"/>
                            </a:outerShdw>
                          </a:effectLst>
                          <a:latin typeface="Arial" charset="0"/>
                        </a:defRPr>
                      </a:lvl4pPr>
                      <a:lvl5pPr algn="l">
                        <a:spcBef>
                          <a:spcPct val="20000"/>
                        </a:spcBef>
                        <a:buClr>
                          <a:schemeClr val="tx2"/>
                        </a:buClr>
                        <a:buSzPct val="100000"/>
                        <a:defRPr>
                          <a:solidFill>
                            <a:schemeClr val="tx1"/>
                          </a:solidFill>
                          <a:effectLst>
                            <a:outerShdw blurRad="38100" dist="38100" dir="2700000" algn="tl">
                              <a:srgbClr val="000000"/>
                            </a:outerShdw>
                          </a:effectLst>
                          <a:latin typeface="Arial" charset="0"/>
                        </a:defRPr>
                      </a:lvl5pPr>
                      <a:lvl6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6pPr>
                      <a:lvl7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7pPr>
                      <a:lvl8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8pPr>
                      <a:lvl9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100000"/>
                        <a:buFontTx/>
                        <a:buNone/>
                        <a:tabLst/>
                      </a:pPr>
                      <a:r>
                        <a:rPr lang="en-US" sz="1800" i="1" dirty="0" smtClean="0">
                          <a:effectLst/>
                        </a:rPr>
                        <a:t>Provide concrete information on what protocol is being used to transfer portType operations</a:t>
                      </a:r>
                      <a:endParaRPr kumimoji="0" lang="en-US" altLang="en-US" sz="1800" b="0" i="1"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167758364"/>
              </p:ext>
            </p:extLst>
          </p:nvPr>
        </p:nvGraphicFramePr>
        <p:xfrm>
          <a:off x="317500" y="5740400"/>
          <a:ext cx="8153400" cy="694944"/>
        </p:xfrm>
        <a:graphic>
          <a:graphicData uri="http://schemas.openxmlformats.org/drawingml/2006/table">
            <a:tbl>
              <a:tblPr/>
              <a:tblGrid>
                <a:gridCol w="2514600"/>
                <a:gridCol w="5638800"/>
              </a:tblGrid>
              <a:tr h="596900">
                <a:tc>
                  <a:txBody>
                    <a:bodyPr/>
                    <a:lstStyle>
                      <a:lvl1pPr algn="l">
                        <a:spcBef>
                          <a:spcPct val="20000"/>
                        </a:spcBef>
                        <a:buClr>
                          <a:schemeClr val="tx2"/>
                        </a:buClr>
                        <a:buSzPct val="100000"/>
                        <a:defRPr sz="2800">
                          <a:solidFill>
                            <a:schemeClr val="tx1"/>
                          </a:solidFill>
                          <a:effectLst>
                            <a:outerShdw blurRad="38100" dist="38100" dir="2700000" algn="tl">
                              <a:srgbClr val="000000"/>
                            </a:outerShdw>
                          </a:effectLst>
                          <a:latin typeface="Arial" charset="0"/>
                        </a:defRPr>
                      </a:lvl1pPr>
                      <a:lvl2pPr algn="l">
                        <a:spcBef>
                          <a:spcPct val="20000"/>
                        </a:spcBef>
                        <a:buClr>
                          <a:schemeClr val="tx2"/>
                        </a:buClr>
                        <a:buSzPct val="100000"/>
                        <a:defRPr sz="2400">
                          <a:solidFill>
                            <a:schemeClr val="tx1"/>
                          </a:solidFill>
                          <a:effectLst>
                            <a:outerShdw blurRad="38100" dist="38100" dir="2700000" algn="tl">
                              <a:srgbClr val="000000"/>
                            </a:outerShdw>
                          </a:effectLst>
                          <a:latin typeface="Arial" charset="0"/>
                        </a:defRPr>
                      </a:lvl2pPr>
                      <a:lvl3pPr algn="l">
                        <a:spcBef>
                          <a:spcPct val="20000"/>
                        </a:spcBef>
                        <a:buClr>
                          <a:schemeClr val="tx2"/>
                        </a:buClr>
                        <a:buSzPct val="100000"/>
                        <a:defRPr sz="2000">
                          <a:solidFill>
                            <a:schemeClr val="tx1"/>
                          </a:solidFill>
                          <a:effectLst>
                            <a:outerShdw blurRad="38100" dist="38100" dir="2700000" algn="tl">
                              <a:srgbClr val="000000"/>
                            </a:outerShdw>
                          </a:effectLst>
                          <a:latin typeface="Arial" charset="0"/>
                        </a:defRPr>
                      </a:lvl3pPr>
                      <a:lvl4pPr algn="l">
                        <a:spcBef>
                          <a:spcPct val="20000"/>
                        </a:spcBef>
                        <a:buClr>
                          <a:schemeClr val="tx2"/>
                        </a:buClr>
                        <a:buSzPct val="100000"/>
                        <a:defRPr>
                          <a:solidFill>
                            <a:schemeClr val="tx1"/>
                          </a:solidFill>
                          <a:effectLst>
                            <a:outerShdw blurRad="38100" dist="38100" dir="2700000" algn="tl">
                              <a:srgbClr val="000000"/>
                            </a:outerShdw>
                          </a:effectLst>
                          <a:latin typeface="Arial" charset="0"/>
                        </a:defRPr>
                      </a:lvl4pPr>
                      <a:lvl5pPr algn="l">
                        <a:spcBef>
                          <a:spcPct val="20000"/>
                        </a:spcBef>
                        <a:buClr>
                          <a:schemeClr val="tx2"/>
                        </a:buClr>
                        <a:buSzPct val="100000"/>
                        <a:defRPr>
                          <a:solidFill>
                            <a:schemeClr val="tx1"/>
                          </a:solidFill>
                          <a:effectLst>
                            <a:outerShdw blurRad="38100" dist="38100" dir="2700000" algn="tl">
                              <a:srgbClr val="000000"/>
                            </a:outerShdw>
                          </a:effectLst>
                          <a:latin typeface="Arial" charset="0"/>
                        </a:defRPr>
                      </a:lvl5pPr>
                      <a:lvl6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6pPr>
                      <a:lvl7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7pPr>
                      <a:lvl8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8pPr>
                      <a:lvl9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100000"/>
                        <a:buFontTx/>
                        <a:buNone/>
                        <a:tabLst/>
                      </a:pPr>
                      <a:r>
                        <a:rPr kumimoji="0" lang="en-US" altLang="en-US" sz="1800" b="0" i="1" u="none" strike="noStrike" cap="none" normalizeH="0" baseline="0" dirty="0" smtClean="0">
                          <a:ln>
                            <a:noFill/>
                          </a:ln>
                          <a:solidFill>
                            <a:schemeClr val="tx1"/>
                          </a:solidFill>
                          <a:effectLst/>
                          <a:latin typeface="+mn-lt"/>
                        </a:rPr>
                        <a:t>&lt;</a:t>
                      </a:r>
                      <a:r>
                        <a:rPr lang="en-US" sz="1800" b="0" i="1" dirty="0" smtClean="0">
                          <a:effectLst/>
                        </a:rPr>
                        <a:t>service</a:t>
                      </a:r>
                      <a:r>
                        <a:rPr kumimoji="0" lang="en-US" altLang="en-US" sz="1800" b="0" i="1" u="none" strike="noStrike" cap="none" normalizeH="0" baseline="0" dirty="0" smtClean="0">
                          <a:ln>
                            <a:noFill/>
                          </a:ln>
                          <a:solidFill>
                            <a:schemeClr val="tx1"/>
                          </a:solidFill>
                          <a:effectLst/>
                          <a:latin typeface="+mn-lt"/>
                        </a:rPr>
                        <a:t>&gt;</a:t>
                      </a:r>
                    </a:p>
                    <a:p>
                      <a:pPr marL="0" marR="0" lvl="0" indent="0" algn="l" defTabSz="914400" rtl="0" eaLnBrk="0" fontAlgn="base" latinLnBrk="0" hangingPunct="0">
                        <a:lnSpc>
                          <a:spcPct val="100000"/>
                        </a:lnSpc>
                        <a:spcBef>
                          <a:spcPct val="20000"/>
                        </a:spcBef>
                        <a:spcAft>
                          <a:spcPct val="0"/>
                        </a:spcAft>
                        <a:buClr>
                          <a:schemeClr val="tx2"/>
                        </a:buClr>
                        <a:buSzPct val="100000"/>
                        <a:buFontTx/>
                        <a:buNone/>
                        <a:tabLst/>
                      </a:pPr>
                      <a:endParaRPr kumimoji="0" lang="en-US" altLang="en-US" sz="1800" b="0" i="1" u="none" strike="noStrike" cap="none" normalizeH="0" baseline="0" dirty="0" smtClean="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100000"/>
                        <a:defRPr sz="2800">
                          <a:solidFill>
                            <a:schemeClr val="tx1"/>
                          </a:solidFill>
                          <a:effectLst>
                            <a:outerShdw blurRad="38100" dist="38100" dir="2700000" algn="tl">
                              <a:srgbClr val="000000"/>
                            </a:outerShdw>
                          </a:effectLst>
                          <a:latin typeface="Arial" charset="0"/>
                        </a:defRPr>
                      </a:lvl1pPr>
                      <a:lvl2pPr algn="l">
                        <a:spcBef>
                          <a:spcPct val="20000"/>
                        </a:spcBef>
                        <a:buClr>
                          <a:schemeClr val="tx2"/>
                        </a:buClr>
                        <a:buSzPct val="100000"/>
                        <a:defRPr sz="2400">
                          <a:solidFill>
                            <a:schemeClr val="tx1"/>
                          </a:solidFill>
                          <a:effectLst>
                            <a:outerShdw blurRad="38100" dist="38100" dir="2700000" algn="tl">
                              <a:srgbClr val="000000"/>
                            </a:outerShdw>
                          </a:effectLst>
                          <a:latin typeface="Arial" charset="0"/>
                        </a:defRPr>
                      </a:lvl2pPr>
                      <a:lvl3pPr algn="l">
                        <a:spcBef>
                          <a:spcPct val="20000"/>
                        </a:spcBef>
                        <a:buClr>
                          <a:schemeClr val="tx2"/>
                        </a:buClr>
                        <a:buSzPct val="100000"/>
                        <a:defRPr sz="2000">
                          <a:solidFill>
                            <a:schemeClr val="tx1"/>
                          </a:solidFill>
                          <a:effectLst>
                            <a:outerShdw blurRad="38100" dist="38100" dir="2700000" algn="tl">
                              <a:srgbClr val="000000"/>
                            </a:outerShdw>
                          </a:effectLst>
                          <a:latin typeface="Arial" charset="0"/>
                        </a:defRPr>
                      </a:lvl3pPr>
                      <a:lvl4pPr algn="l">
                        <a:spcBef>
                          <a:spcPct val="20000"/>
                        </a:spcBef>
                        <a:buClr>
                          <a:schemeClr val="tx2"/>
                        </a:buClr>
                        <a:buSzPct val="100000"/>
                        <a:defRPr>
                          <a:solidFill>
                            <a:schemeClr val="tx1"/>
                          </a:solidFill>
                          <a:effectLst>
                            <a:outerShdw blurRad="38100" dist="38100" dir="2700000" algn="tl">
                              <a:srgbClr val="000000"/>
                            </a:outerShdw>
                          </a:effectLst>
                          <a:latin typeface="Arial" charset="0"/>
                        </a:defRPr>
                      </a:lvl4pPr>
                      <a:lvl5pPr algn="l">
                        <a:spcBef>
                          <a:spcPct val="20000"/>
                        </a:spcBef>
                        <a:buClr>
                          <a:schemeClr val="tx2"/>
                        </a:buClr>
                        <a:buSzPct val="100000"/>
                        <a:defRPr>
                          <a:solidFill>
                            <a:schemeClr val="tx1"/>
                          </a:solidFill>
                          <a:effectLst>
                            <a:outerShdw blurRad="38100" dist="38100" dir="2700000" algn="tl">
                              <a:srgbClr val="000000"/>
                            </a:outerShdw>
                          </a:effectLst>
                          <a:latin typeface="Arial" charset="0"/>
                        </a:defRPr>
                      </a:lvl5pPr>
                      <a:lvl6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6pPr>
                      <a:lvl7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7pPr>
                      <a:lvl8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8pPr>
                      <a:lvl9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100000"/>
                        <a:buFontTx/>
                        <a:buNone/>
                        <a:tabLst/>
                      </a:pPr>
                      <a:r>
                        <a:rPr lang="en-US" sz="1800" b="0" i="1" strike="noStrike" dirty="0" smtClean="0">
                          <a:effectLst/>
                        </a:rPr>
                        <a:t>Element defines the ports supported by the web service</a:t>
                      </a:r>
                      <a:endParaRPr kumimoji="0" lang="en-US" altLang="en-US" sz="1800" b="0" i="1"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963914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lnSpc>
                <a:spcPct val="80000"/>
              </a:lnSpc>
              <a:spcBef>
                <a:spcPct val="0"/>
              </a:spcBef>
              <a:spcAft>
                <a:spcPct val="0"/>
              </a:spcAft>
              <a:defRPr sz="1600">
                <a:solidFill>
                  <a:schemeClr val="tx1"/>
                </a:solidFill>
                <a:latin typeface="Arial" charset="0"/>
              </a:defRPr>
            </a:lvl6pPr>
            <a:lvl7pPr marL="2971800" indent="-228600" eaLnBrk="0" fontAlgn="base" hangingPunct="0">
              <a:lnSpc>
                <a:spcPct val="80000"/>
              </a:lnSpc>
              <a:spcBef>
                <a:spcPct val="0"/>
              </a:spcBef>
              <a:spcAft>
                <a:spcPct val="0"/>
              </a:spcAft>
              <a:defRPr sz="1600">
                <a:solidFill>
                  <a:schemeClr val="tx1"/>
                </a:solidFill>
                <a:latin typeface="Arial" charset="0"/>
              </a:defRPr>
            </a:lvl7pPr>
            <a:lvl8pPr marL="3429000" indent="-228600" eaLnBrk="0" fontAlgn="base" hangingPunct="0">
              <a:lnSpc>
                <a:spcPct val="80000"/>
              </a:lnSpc>
              <a:spcBef>
                <a:spcPct val="0"/>
              </a:spcBef>
              <a:spcAft>
                <a:spcPct val="0"/>
              </a:spcAft>
              <a:defRPr sz="1600">
                <a:solidFill>
                  <a:schemeClr val="tx1"/>
                </a:solidFill>
                <a:latin typeface="Arial" charset="0"/>
              </a:defRPr>
            </a:lvl8pPr>
            <a:lvl9pPr marL="3886200" indent="-228600" eaLnBrk="0" fontAlgn="base" hangingPunct="0">
              <a:lnSpc>
                <a:spcPct val="80000"/>
              </a:lnSpc>
              <a:spcBef>
                <a:spcPct val="0"/>
              </a:spcBef>
              <a:spcAft>
                <a:spcPct val="0"/>
              </a:spcAft>
              <a:defRPr sz="1600">
                <a:solidFill>
                  <a:schemeClr val="tx1"/>
                </a:solidFill>
                <a:latin typeface="Arial" charset="0"/>
              </a:defRPr>
            </a:lvl9pPr>
          </a:lstStyle>
          <a:p>
            <a:fld id="{3E95C37B-FAE4-4E13-8A8C-3E05785F40C4}" type="datetime8">
              <a:rPr lang="en-US" sz="1000" smtClean="0"/>
              <a:pPr/>
              <a:t>5/29/2015 3:29 PM</a:t>
            </a:fld>
            <a:endParaRPr lang="en-GB" sz="1000" dirty="0" smtClean="0"/>
          </a:p>
        </p:txBody>
      </p:sp>
      <p:sp>
        <p:nvSpPr>
          <p:cNvPr id="1024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lnSpc>
                <a:spcPct val="80000"/>
              </a:lnSpc>
              <a:spcBef>
                <a:spcPct val="0"/>
              </a:spcBef>
              <a:spcAft>
                <a:spcPct val="0"/>
              </a:spcAft>
              <a:defRPr sz="1600">
                <a:solidFill>
                  <a:schemeClr val="tx1"/>
                </a:solidFill>
                <a:latin typeface="Arial" charset="0"/>
              </a:defRPr>
            </a:lvl6pPr>
            <a:lvl7pPr marL="2971800" indent="-228600" eaLnBrk="0" fontAlgn="base" hangingPunct="0">
              <a:lnSpc>
                <a:spcPct val="80000"/>
              </a:lnSpc>
              <a:spcBef>
                <a:spcPct val="0"/>
              </a:spcBef>
              <a:spcAft>
                <a:spcPct val="0"/>
              </a:spcAft>
              <a:defRPr sz="1600">
                <a:solidFill>
                  <a:schemeClr val="tx1"/>
                </a:solidFill>
                <a:latin typeface="Arial" charset="0"/>
              </a:defRPr>
            </a:lvl7pPr>
            <a:lvl8pPr marL="3429000" indent="-228600" eaLnBrk="0" fontAlgn="base" hangingPunct="0">
              <a:lnSpc>
                <a:spcPct val="80000"/>
              </a:lnSpc>
              <a:spcBef>
                <a:spcPct val="0"/>
              </a:spcBef>
              <a:spcAft>
                <a:spcPct val="0"/>
              </a:spcAft>
              <a:defRPr sz="1600">
                <a:solidFill>
                  <a:schemeClr val="tx1"/>
                </a:solidFill>
                <a:latin typeface="Arial" charset="0"/>
              </a:defRPr>
            </a:lvl8pPr>
            <a:lvl9pPr marL="3886200" indent="-228600" eaLnBrk="0" fontAlgn="base" hangingPunct="0">
              <a:lnSpc>
                <a:spcPct val="80000"/>
              </a:lnSpc>
              <a:spcBef>
                <a:spcPct val="0"/>
              </a:spcBef>
              <a:spcAft>
                <a:spcPct val="0"/>
              </a:spcAft>
              <a:defRPr sz="1600">
                <a:solidFill>
                  <a:schemeClr val="tx1"/>
                </a:solidFill>
                <a:latin typeface="Arial" charset="0"/>
              </a:defRPr>
            </a:lvl9pPr>
          </a:lstStyle>
          <a:p>
            <a:r>
              <a:rPr lang="en-GB" sz="1000" dirty="0" smtClean="0"/>
              <a:t>©2015 Accenture. All Rights Reserved.</a:t>
            </a:r>
          </a:p>
        </p:txBody>
      </p:sp>
      <p:sp>
        <p:nvSpPr>
          <p:cNvPr id="10244" name="Slide Number Placeholder 5"/>
          <p:cNvSpPr>
            <a:spLocks noGrp="1"/>
          </p:cNvSpPr>
          <p:nvPr>
            <p:ph type="sldNum" sz="quarter" idx="12"/>
          </p:nvPr>
        </p:nvSpPr>
        <p:spPr>
          <a:xfrm>
            <a:off x="3873500" y="661987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lnSpc>
                <a:spcPct val="80000"/>
              </a:lnSpc>
              <a:spcBef>
                <a:spcPct val="0"/>
              </a:spcBef>
              <a:spcAft>
                <a:spcPct val="0"/>
              </a:spcAft>
              <a:defRPr sz="1600">
                <a:solidFill>
                  <a:schemeClr val="tx1"/>
                </a:solidFill>
                <a:latin typeface="Arial" charset="0"/>
              </a:defRPr>
            </a:lvl6pPr>
            <a:lvl7pPr marL="2971800" indent="-228600" eaLnBrk="0" fontAlgn="base" hangingPunct="0">
              <a:lnSpc>
                <a:spcPct val="80000"/>
              </a:lnSpc>
              <a:spcBef>
                <a:spcPct val="0"/>
              </a:spcBef>
              <a:spcAft>
                <a:spcPct val="0"/>
              </a:spcAft>
              <a:defRPr sz="1600">
                <a:solidFill>
                  <a:schemeClr val="tx1"/>
                </a:solidFill>
                <a:latin typeface="Arial" charset="0"/>
              </a:defRPr>
            </a:lvl7pPr>
            <a:lvl8pPr marL="3429000" indent="-228600" eaLnBrk="0" fontAlgn="base" hangingPunct="0">
              <a:lnSpc>
                <a:spcPct val="80000"/>
              </a:lnSpc>
              <a:spcBef>
                <a:spcPct val="0"/>
              </a:spcBef>
              <a:spcAft>
                <a:spcPct val="0"/>
              </a:spcAft>
              <a:defRPr sz="1600">
                <a:solidFill>
                  <a:schemeClr val="tx1"/>
                </a:solidFill>
                <a:latin typeface="Arial" charset="0"/>
              </a:defRPr>
            </a:lvl8pPr>
            <a:lvl9pPr marL="3886200" indent="-228600" eaLnBrk="0" fontAlgn="base" hangingPunct="0">
              <a:lnSpc>
                <a:spcPct val="80000"/>
              </a:lnSpc>
              <a:spcBef>
                <a:spcPct val="0"/>
              </a:spcBef>
              <a:spcAft>
                <a:spcPct val="0"/>
              </a:spcAft>
              <a:defRPr sz="1600">
                <a:solidFill>
                  <a:schemeClr val="tx1"/>
                </a:solidFill>
                <a:latin typeface="Arial" charset="0"/>
              </a:defRPr>
            </a:lvl9pPr>
          </a:lstStyle>
          <a:p>
            <a:fld id="{DADD8C26-C955-4882-82A2-CF21E2C8F329}" type="slidenum">
              <a:rPr lang="en-GB" sz="1000" smtClean="0"/>
              <a:pPr/>
              <a:t>2</a:t>
            </a:fld>
            <a:endParaRPr lang="en-GB" sz="1000" smtClean="0"/>
          </a:p>
        </p:txBody>
      </p:sp>
      <p:sp>
        <p:nvSpPr>
          <p:cNvPr id="10317" name="TextBox 3"/>
          <p:cNvSpPr txBox="1">
            <a:spLocks noChangeArrowheads="1"/>
          </p:cNvSpPr>
          <p:nvPr/>
        </p:nvSpPr>
        <p:spPr bwMode="auto">
          <a:xfrm>
            <a:off x="388288" y="2060178"/>
            <a:ext cx="7983109"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lnSpc>
                <a:spcPct val="80000"/>
              </a:lnSpc>
              <a:spcBef>
                <a:spcPct val="0"/>
              </a:spcBef>
              <a:spcAft>
                <a:spcPct val="0"/>
              </a:spcAft>
              <a:defRPr sz="1600">
                <a:solidFill>
                  <a:schemeClr val="tx1"/>
                </a:solidFill>
                <a:latin typeface="Arial" charset="0"/>
              </a:defRPr>
            </a:lvl6pPr>
            <a:lvl7pPr marL="2971800" indent="-228600" eaLnBrk="0" fontAlgn="base" hangingPunct="0">
              <a:lnSpc>
                <a:spcPct val="80000"/>
              </a:lnSpc>
              <a:spcBef>
                <a:spcPct val="0"/>
              </a:spcBef>
              <a:spcAft>
                <a:spcPct val="0"/>
              </a:spcAft>
              <a:defRPr sz="1600">
                <a:solidFill>
                  <a:schemeClr val="tx1"/>
                </a:solidFill>
                <a:latin typeface="Arial" charset="0"/>
              </a:defRPr>
            </a:lvl7pPr>
            <a:lvl8pPr marL="3429000" indent="-228600" eaLnBrk="0" fontAlgn="base" hangingPunct="0">
              <a:lnSpc>
                <a:spcPct val="80000"/>
              </a:lnSpc>
              <a:spcBef>
                <a:spcPct val="0"/>
              </a:spcBef>
              <a:spcAft>
                <a:spcPct val="0"/>
              </a:spcAft>
              <a:defRPr sz="1600">
                <a:solidFill>
                  <a:schemeClr val="tx1"/>
                </a:solidFill>
                <a:latin typeface="Arial" charset="0"/>
              </a:defRPr>
            </a:lvl8pPr>
            <a:lvl9pPr marL="3886200" indent="-228600" eaLnBrk="0" fontAlgn="base" hangingPunct="0">
              <a:lnSpc>
                <a:spcPct val="80000"/>
              </a:lnSpc>
              <a:spcBef>
                <a:spcPct val="0"/>
              </a:spcBef>
              <a:spcAft>
                <a:spcPct val="0"/>
              </a:spcAft>
              <a:defRPr sz="1600">
                <a:solidFill>
                  <a:schemeClr val="tx1"/>
                </a:solidFill>
                <a:latin typeface="Arial" charset="0"/>
              </a:defRPr>
            </a:lvl9pPr>
          </a:lstStyle>
          <a:p>
            <a:r>
              <a:rPr lang="it-IT" sz="1800" dirty="0" smtClean="0"/>
              <a:t>The </a:t>
            </a:r>
            <a:r>
              <a:rPr lang="it-IT" sz="1800" b="1" dirty="0" smtClean="0"/>
              <a:t>goals</a:t>
            </a:r>
            <a:r>
              <a:rPr lang="it-IT" sz="1800" dirty="0" smtClean="0"/>
              <a:t> of this presentation are: </a:t>
            </a:r>
          </a:p>
          <a:p>
            <a:endParaRPr lang="it-IT" sz="1800" dirty="0" smtClean="0"/>
          </a:p>
          <a:p>
            <a:pPr marL="285750">
              <a:buFont typeface="Wingdings" pitchFamily="2" charset="2"/>
              <a:buChar char="q"/>
            </a:pPr>
            <a:r>
              <a:rPr lang="it-IT" sz="1800" dirty="0" smtClean="0"/>
              <a:t> </a:t>
            </a:r>
            <a:r>
              <a:rPr lang="it-IT" sz="1800" dirty="0"/>
              <a:t>What </a:t>
            </a:r>
            <a:r>
              <a:rPr lang="it-IT" sz="1800" dirty="0" smtClean="0"/>
              <a:t>are </a:t>
            </a:r>
            <a:r>
              <a:rPr lang="it-IT" sz="1800" dirty="0"/>
              <a:t>Web Services</a:t>
            </a:r>
            <a:r>
              <a:rPr lang="it-IT" sz="1800" dirty="0" smtClean="0"/>
              <a:t>?</a:t>
            </a:r>
          </a:p>
          <a:p>
            <a:pPr marL="285750"/>
            <a:endParaRPr lang="it-IT" sz="1800" dirty="0" smtClean="0"/>
          </a:p>
          <a:p>
            <a:pPr marL="285750">
              <a:buFont typeface="Wingdings" pitchFamily="2" charset="2"/>
              <a:buChar char="q"/>
            </a:pPr>
            <a:r>
              <a:rPr lang="it-IT" sz="1800" dirty="0" smtClean="0"/>
              <a:t> </a:t>
            </a:r>
            <a:r>
              <a:rPr lang="en-US" sz="1800" dirty="0"/>
              <a:t>Why </a:t>
            </a:r>
            <a:r>
              <a:rPr lang="en-US" sz="1800" dirty="0" smtClean="0"/>
              <a:t>we </a:t>
            </a:r>
            <a:r>
              <a:rPr lang="en-US" sz="1800" dirty="0"/>
              <a:t>need to learn web </a:t>
            </a:r>
            <a:r>
              <a:rPr lang="en-US" sz="1800" dirty="0" smtClean="0"/>
              <a:t>services?</a:t>
            </a:r>
          </a:p>
          <a:p>
            <a:pPr marL="285750">
              <a:buFont typeface="Wingdings" pitchFamily="2" charset="2"/>
              <a:buChar char="q"/>
            </a:pPr>
            <a:endParaRPr lang="en-US" sz="1800" dirty="0"/>
          </a:p>
          <a:p>
            <a:pPr marL="285750">
              <a:buFont typeface="Wingdings" pitchFamily="2" charset="2"/>
              <a:buChar char="q"/>
            </a:pPr>
            <a:r>
              <a:rPr lang="en-US" sz="1800" dirty="0"/>
              <a:t> Web Service Components</a:t>
            </a:r>
            <a:endParaRPr lang="en-US" sz="1800" dirty="0" smtClean="0"/>
          </a:p>
          <a:p>
            <a:pPr marL="285750"/>
            <a:endParaRPr lang="it-IT" sz="1800" dirty="0" smtClean="0"/>
          </a:p>
          <a:p>
            <a:pPr marL="285750">
              <a:buFont typeface="Wingdings" pitchFamily="2" charset="2"/>
              <a:buChar char="q"/>
            </a:pPr>
            <a:r>
              <a:rPr lang="it-IT" sz="1800" dirty="0" smtClean="0"/>
              <a:t> </a:t>
            </a:r>
            <a:r>
              <a:rPr lang="it-IT" sz="1800" dirty="0"/>
              <a:t>Types of Web </a:t>
            </a:r>
            <a:r>
              <a:rPr lang="it-IT" sz="1800" dirty="0" smtClean="0"/>
              <a:t>Services</a:t>
            </a:r>
          </a:p>
          <a:p>
            <a:pPr marL="285750">
              <a:buFont typeface="Wingdings" pitchFamily="2" charset="2"/>
              <a:buChar char="q"/>
            </a:pPr>
            <a:endParaRPr lang="it-IT" sz="1800" dirty="0"/>
          </a:p>
          <a:p>
            <a:pPr marL="285750">
              <a:buFont typeface="Wingdings" pitchFamily="2" charset="2"/>
              <a:buChar char="q"/>
            </a:pPr>
            <a:r>
              <a:rPr lang="it-IT" sz="1800" dirty="0" smtClean="0"/>
              <a:t> </a:t>
            </a:r>
            <a:r>
              <a:rPr lang="it-IT" sz="1800" dirty="0"/>
              <a:t>Java Web Services API</a:t>
            </a:r>
            <a:endParaRPr lang="it-IT" sz="1800" dirty="0" smtClean="0"/>
          </a:p>
          <a:p>
            <a:pPr marL="285750">
              <a:buFont typeface="Wingdings" pitchFamily="2" charset="2"/>
              <a:buChar char="q"/>
            </a:pPr>
            <a:endParaRPr lang="it-IT" sz="1800" dirty="0"/>
          </a:p>
          <a:p>
            <a:pPr marL="285750">
              <a:buFont typeface="Wingdings" pitchFamily="2" charset="2"/>
              <a:buChar char="q"/>
            </a:pPr>
            <a:r>
              <a:rPr lang="it-IT" sz="1800" dirty="0" smtClean="0"/>
              <a:t> Web </a:t>
            </a:r>
            <a:r>
              <a:rPr lang="it-IT" sz="1800" dirty="0"/>
              <a:t>service design approaches</a:t>
            </a:r>
            <a:endParaRPr lang="it-IT" sz="1800" dirty="0" smtClean="0"/>
          </a:p>
          <a:p>
            <a:pPr marL="285750">
              <a:buFont typeface="Wingdings" pitchFamily="2" charset="2"/>
              <a:buChar char="q"/>
            </a:pPr>
            <a:endParaRPr lang="it-IT" sz="1800" dirty="0"/>
          </a:p>
          <a:p>
            <a:pPr marL="285750">
              <a:buFont typeface="Wingdings" pitchFamily="2" charset="2"/>
              <a:buChar char="q"/>
            </a:pPr>
            <a:r>
              <a:rPr lang="it-IT" sz="1800" dirty="0" smtClean="0"/>
              <a:t> JAVA </a:t>
            </a:r>
            <a:r>
              <a:rPr lang="it-IT" sz="1800" dirty="0"/>
              <a:t>Web Services courses link</a:t>
            </a:r>
          </a:p>
          <a:p>
            <a:pPr marL="285750">
              <a:buFont typeface="Wingdings" pitchFamily="2" charset="2"/>
              <a:buChar char="q"/>
            </a:pPr>
            <a:endParaRPr lang="it-IT" dirty="0" smtClean="0"/>
          </a:p>
          <a:p>
            <a:pPr marL="285750">
              <a:buFont typeface="Wingdings" pitchFamily="2" charset="2"/>
              <a:buChar char="q"/>
            </a:pPr>
            <a:endParaRPr lang="it-IT" dirty="0" smtClean="0"/>
          </a:p>
          <a:p>
            <a:pPr marL="285750">
              <a:buFont typeface="Wingdings" pitchFamily="2" charset="2"/>
              <a:buChar char="q"/>
            </a:pPr>
            <a:endParaRPr lang="it-IT" dirty="0" smtClean="0"/>
          </a:p>
          <a:p>
            <a:pPr marL="285750"/>
            <a:r>
              <a:rPr lang="it-IT" dirty="0"/>
              <a:t>	</a:t>
            </a:r>
          </a:p>
          <a:p>
            <a:pPr marL="285750">
              <a:buFont typeface="Wingdings" pitchFamily="2" charset="2"/>
              <a:buChar char="q"/>
            </a:pPr>
            <a:endParaRPr lang="en-US" dirty="0"/>
          </a:p>
        </p:txBody>
      </p:sp>
      <p:sp>
        <p:nvSpPr>
          <p:cNvPr id="10318" name="Rectangle 2"/>
          <p:cNvSpPr>
            <a:spLocks noGrp="1" noChangeArrowheads="1"/>
          </p:cNvSpPr>
          <p:nvPr>
            <p:ph type="title"/>
          </p:nvPr>
        </p:nvSpPr>
        <p:spPr/>
        <p:txBody>
          <a:bodyPr/>
          <a:lstStyle/>
          <a:p>
            <a:r>
              <a:rPr lang="en-GB" dirty="0" smtClean="0"/>
              <a:t/>
            </a:r>
            <a:br>
              <a:rPr lang="en-GB" dirty="0" smtClean="0"/>
            </a:br>
            <a:r>
              <a:rPr lang="en-GB" dirty="0" smtClean="0"/>
              <a:t>Objective</a:t>
            </a:r>
            <a:endParaRPr lang="en-US" dirty="0" smtClean="0"/>
          </a:p>
        </p:txBody>
      </p:sp>
    </p:spTree>
    <p:extLst>
      <p:ext uri="{BB962C8B-B14F-4D97-AF65-F5344CB8AC3E}">
        <p14:creationId xmlns:p14="http://schemas.microsoft.com/office/powerpoint/2010/main" val="37984108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WSDL Structure</a:t>
            </a:r>
            <a:endParaRPr lang="en-US" dirty="0"/>
          </a:p>
        </p:txBody>
      </p:sp>
      <p:sp>
        <p:nvSpPr>
          <p:cNvPr id="4" name="Date Placeholder 3"/>
          <p:cNvSpPr>
            <a:spLocks noGrp="1"/>
          </p:cNvSpPr>
          <p:nvPr>
            <p:ph type="dt" sz="half" idx="10"/>
          </p:nvPr>
        </p:nvSpPr>
        <p:spPr/>
        <p:txBody>
          <a:bodyPr/>
          <a:lstStyle/>
          <a:p>
            <a:pPr>
              <a:defRPr/>
            </a:pPr>
            <a:fld id="{748E128D-422D-4DC6-8699-A36E3CC2E476}" type="datetime8">
              <a:rPr lang="en-US" smtClean="0"/>
              <a:pPr>
                <a:defRPr/>
              </a:pPr>
              <a:t>5/29/2015 3:41 PM</a:t>
            </a:fld>
            <a:endParaRPr lang="en-GB"/>
          </a:p>
        </p:txBody>
      </p:sp>
      <p:sp>
        <p:nvSpPr>
          <p:cNvPr id="5" name="Footer Placeholder 4"/>
          <p:cNvSpPr>
            <a:spLocks noGrp="1"/>
          </p:cNvSpPr>
          <p:nvPr>
            <p:ph type="ftr" sz="quarter" idx="11"/>
          </p:nvPr>
        </p:nvSpPr>
        <p:spPr/>
        <p:txBody>
          <a:bodyPr/>
          <a:lstStyle/>
          <a:p>
            <a:r>
              <a:rPr lang="en-GB" dirty="0"/>
              <a:t>©2015 Accenture. All Rights Reserved.</a:t>
            </a:r>
          </a:p>
        </p:txBody>
      </p:sp>
      <p:sp>
        <p:nvSpPr>
          <p:cNvPr id="6" name="Slide Number Placeholder 5"/>
          <p:cNvSpPr>
            <a:spLocks noGrp="1"/>
          </p:cNvSpPr>
          <p:nvPr>
            <p:ph type="sldNum" sz="quarter" idx="12"/>
          </p:nvPr>
        </p:nvSpPr>
        <p:spPr/>
        <p:txBody>
          <a:bodyPr/>
          <a:lstStyle/>
          <a:p>
            <a:pPr>
              <a:defRPr/>
            </a:pPr>
            <a:fld id="{326A102B-7B35-43F7-AC75-212D66C4EE58}" type="slidenum">
              <a:rPr lang="en-GB" smtClean="0"/>
              <a:pPr>
                <a:defRPr/>
              </a:pPr>
              <a:t>20</a:t>
            </a:fld>
            <a:endParaRPr lang="en-GB"/>
          </a:p>
        </p:txBody>
      </p:sp>
      <p:sp>
        <p:nvSpPr>
          <p:cNvPr id="7" name="Rectangle 3"/>
          <p:cNvSpPr txBox="1">
            <a:spLocks noChangeArrowheads="1"/>
          </p:cNvSpPr>
          <p:nvPr/>
        </p:nvSpPr>
        <p:spPr bwMode="auto">
          <a:xfrm>
            <a:off x="698500" y="17653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a:lstStyle>
          <a:p>
            <a:pPr>
              <a:lnSpc>
                <a:spcPct val="90000"/>
              </a:lnSpc>
              <a:buFontTx/>
              <a:buNone/>
            </a:pPr>
            <a:r>
              <a:rPr lang="en-US" altLang="en-US" sz="2000" kern="0" dirty="0" smtClean="0">
                <a:cs typeface="Courier New" pitchFamily="49" charset="0"/>
              </a:rPr>
              <a:t>&lt;definitions&gt;</a:t>
            </a:r>
          </a:p>
          <a:p>
            <a:pPr>
              <a:lnSpc>
                <a:spcPct val="90000"/>
              </a:lnSpc>
              <a:buFontTx/>
              <a:buNone/>
            </a:pPr>
            <a:r>
              <a:rPr lang="en-US" altLang="en-US" sz="2000" kern="0" dirty="0" smtClean="0">
                <a:cs typeface="Courier New" pitchFamily="49" charset="0"/>
              </a:rPr>
              <a:t> &lt;types&gt;  definition of types...</a:t>
            </a:r>
          </a:p>
          <a:p>
            <a:pPr>
              <a:lnSpc>
                <a:spcPct val="90000"/>
              </a:lnSpc>
              <a:buFontTx/>
              <a:buNone/>
            </a:pPr>
            <a:r>
              <a:rPr lang="en-US" altLang="en-US" sz="2000" kern="0" dirty="0" smtClean="0">
                <a:cs typeface="Courier New" pitchFamily="49" charset="0"/>
              </a:rPr>
              <a:t> &lt;/types&gt;</a:t>
            </a:r>
          </a:p>
          <a:p>
            <a:pPr>
              <a:lnSpc>
                <a:spcPct val="90000"/>
              </a:lnSpc>
              <a:buFontTx/>
              <a:buNone/>
            </a:pPr>
            <a:r>
              <a:rPr lang="en-US" altLang="en-US" sz="2000" kern="0" dirty="0" smtClean="0">
                <a:cs typeface="Courier New" pitchFamily="49" charset="0"/>
              </a:rPr>
              <a:t> &lt;message&gt; definition of a message.</a:t>
            </a:r>
          </a:p>
          <a:p>
            <a:pPr>
              <a:lnSpc>
                <a:spcPct val="90000"/>
              </a:lnSpc>
              <a:buFontTx/>
              <a:buNone/>
            </a:pPr>
            <a:r>
              <a:rPr lang="en-US" altLang="en-US" sz="2000" kern="0" dirty="0" smtClean="0">
                <a:cs typeface="Courier New" pitchFamily="49" charset="0"/>
              </a:rPr>
              <a:t> &lt;/message&gt;</a:t>
            </a:r>
          </a:p>
          <a:p>
            <a:pPr>
              <a:lnSpc>
                <a:spcPct val="90000"/>
              </a:lnSpc>
              <a:buFontTx/>
              <a:buNone/>
            </a:pPr>
            <a:r>
              <a:rPr lang="en-US" altLang="en-US" sz="2000" kern="0" dirty="0" smtClean="0">
                <a:cs typeface="Courier New" pitchFamily="49" charset="0"/>
              </a:rPr>
              <a:t> &lt;portType&gt; definition of a port...</a:t>
            </a:r>
          </a:p>
          <a:p>
            <a:pPr>
              <a:lnSpc>
                <a:spcPct val="90000"/>
              </a:lnSpc>
              <a:buFontTx/>
              <a:buNone/>
            </a:pPr>
            <a:r>
              <a:rPr lang="en-US" altLang="en-US" sz="2000" kern="0" dirty="0" smtClean="0">
                <a:cs typeface="Courier New" pitchFamily="49" charset="0"/>
              </a:rPr>
              <a:t> &lt;/portType&gt;</a:t>
            </a:r>
          </a:p>
          <a:p>
            <a:pPr>
              <a:lnSpc>
                <a:spcPct val="90000"/>
              </a:lnSpc>
              <a:buFontTx/>
              <a:buNone/>
            </a:pPr>
            <a:r>
              <a:rPr lang="en-US" altLang="en-US" sz="2000" kern="0" dirty="0" smtClean="0">
                <a:cs typeface="Courier New" pitchFamily="49" charset="0"/>
              </a:rPr>
              <a:t> &lt;binding&gt; definition of  a binding</a:t>
            </a:r>
          </a:p>
          <a:p>
            <a:pPr>
              <a:lnSpc>
                <a:spcPct val="90000"/>
              </a:lnSpc>
              <a:buFontTx/>
              <a:buNone/>
            </a:pPr>
            <a:r>
              <a:rPr lang="en-US" altLang="en-US" sz="2000" kern="0" dirty="0" smtClean="0">
                <a:cs typeface="Courier New" pitchFamily="49" charset="0"/>
              </a:rPr>
              <a:t> &lt;/binding&gt;</a:t>
            </a:r>
          </a:p>
          <a:p>
            <a:pPr>
              <a:lnSpc>
                <a:spcPct val="90000"/>
              </a:lnSpc>
              <a:buFontTx/>
              <a:buNone/>
            </a:pPr>
            <a:r>
              <a:rPr lang="en-US" altLang="en-US" sz="2000" kern="0" dirty="0" smtClean="0">
                <a:cs typeface="Courier New" pitchFamily="49" charset="0"/>
              </a:rPr>
              <a:t>&lt;/definitions&gt;</a:t>
            </a:r>
            <a:endParaRPr lang="en-US" altLang="en-US" sz="2000" kern="0" dirty="0">
              <a:cs typeface="Courier New" pitchFamily="49" charset="0"/>
            </a:endParaRPr>
          </a:p>
        </p:txBody>
      </p:sp>
    </p:spTree>
    <p:extLst>
      <p:ext uri="{BB962C8B-B14F-4D97-AF65-F5344CB8AC3E}">
        <p14:creationId xmlns:p14="http://schemas.microsoft.com/office/powerpoint/2010/main" val="1963914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WSDL - &lt;portType&gt; Element</a:t>
            </a:r>
          </a:p>
        </p:txBody>
      </p:sp>
      <p:sp>
        <p:nvSpPr>
          <p:cNvPr id="4" name="Date Placeholder 3"/>
          <p:cNvSpPr>
            <a:spLocks noGrp="1"/>
          </p:cNvSpPr>
          <p:nvPr>
            <p:ph type="dt" sz="half" idx="10"/>
          </p:nvPr>
        </p:nvSpPr>
        <p:spPr/>
        <p:txBody>
          <a:bodyPr/>
          <a:lstStyle/>
          <a:p>
            <a:pPr>
              <a:defRPr/>
            </a:pPr>
            <a:fld id="{748E128D-422D-4DC6-8699-A36E3CC2E476}" type="datetime8">
              <a:rPr lang="en-US" smtClean="0"/>
              <a:pPr>
                <a:defRPr/>
              </a:pPr>
              <a:t>5/29/2015 3:41 PM</a:t>
            </a:fld>
            <a:endParaRPr lang="en-GB"/>
          </a:p>
        </p:txBody>
      </p:sp>
      <p:sp>
        <p:nvSpPr>
          <p:cNvPr id="5" name="Footer Placeholder 4"/>
          <p:cNvSpPr>
            <a:spLocks noGrp="1"/>
          </p:cNvSpPr>
          <p:nvPr>
            <p:ph type="ftr" sz="quarter" idx="11"/>
          </p:nvPr>
        </p:nvSpPr>
        <p:spPr/>
        <p:txBody>
          <a:bodyPr/>
          <a:lstStyle/>
          <a:p>
            <a:r>
              <a:rPr lang="en-GB" dirty="0"/>
              <a:t>©2015 Accenture. All Rights Reserved.</a:t>
            </a:r>
          </a:p>
        </p:txBody>
      </p:sp>
      <p:sp>
        <p:nvSpPr>
          <p:cNvPr id="6" name="Slide Number Placeholder 5"/>
          <p:cNvSpPr>
            <a:spLocks noGrp="1"/>
          </p:cNvSpPr>
          <p:nvPr>
            <p:ph type="sldNum" sz="quarter" idx="12"/>
          </p:nvPr>
        </p:nvSpPr>
        <p:spPr/>
        <p:txBody>
          <a:bodyPr/>
          <a:lstStyle/>
          <a:p>
            <a:pPr>
              <a:defRPr/>
            </a:pPr>
            <a:fld id="{326A102B-7B35-43F7-AC75-212D66C4EE58}" type="slidenum">
              <a:rPr lang="en-GB" smtClean="0"/>
              <a:pPr>
                <a:defRPr/>
              </a:pPr>
              <a:t>21</a:t>
            </a:fld>
            <a:endParaRPr lang="en-GB"/>
          </a:p>
        </p:txBody>
      </p:sp>
      <p:sp>
        <p:nvSpPr>
          <p:cNvPr id="7" name="Rectangle 3"/>
          <p:cNvSpPr txBox="1">
            <a:spLocks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a:lstStyle>
          <a:p>
            <a:pPr>
              <a:lnSpc>
                <a:spcPct val="100000"/>
              </a:lnSpc>
              <a:buFont typeface="Wingdings" panose="05000000000000000000" pitchFamily="2" charset="2"/>
              <a:buChar char="q"/>
            </a:pPr>
            <a:r>
              <a:rPr lang="en-US" altLang="en-US" sz="1800" kern="0" dirty="0" smtClean="0"/>
              <a:t>The &lt;portType&gt; element is the most important WSDL element. </a:t>
            </a:r>
          </a:p>
          <a:p>
            <a:pPr>
              <a:lnSpc>
                <a:spcPct val="100000"/>
              </a:lnSpc>
              <a:buFont typeface="Wingdings" panose="05000000000000000000" pitchFamily="2" charset="2"/>
              <a:buChar char="q"/>
            </a:pPr>
            <a:r>
              <a:rPr lang="en-US" altLang="en-US" sz="1800" kern="0" dirty="0" smtClean="0"/>
              <a:t>It defines a web service, the operations that can be performed, and the messages that are involved.</a:t>
            </a:r>
          </a:p>
          <a:p>
            <a:pPr>
              <a:lnSpc>
                <a:spcPct val="100000"/>
              </a:lnSpc>
              <a:buFont typeface="Wingdings" panose="05000000000000000000" pitchFamily="2" charset="2"/>
              <a:buChar char="q"/>
            </a:pPr>
            <a:r>
              <a:rPr lang="en-US" altLang="en-US" sz="1800" kern="0" dirty="0" smtClean="0"/>
              <a:t>The &lt;portType&gt; element can be compared to a function library (or a module, or a class) in a traditional programming language.</a:t>
            </a:r>
          </a:p>
          <a:p>
            <a:pPr>
              <a:lnSpc>
                <a:spcPct val="100000"/>
              </a:lnSpc>
              <a:buFont typeface="Wingdings" panose="05000000000000000000" pitchFamily="2" charset="2"/>
              <a:buChar char="q"/>
            </a:pPr>
            <a:endParaRPr lang="en-US" altLang="en-US" sz="1800" kern="0" dirty="0" smtClean="0"/>
          </a:p>
          <a:p>
            <a:pPr lvl="1">
              <a:lnSpc>
                <a:spcPct val="90000"/>
              </a:lnSpc>
              <a:buFontTx/>
              <a:buNone/>
            </a:pPr>
            <a:r>
              <a:rPr lang="en-US" altLang="en-US" sz="1600" i="1" kern="0" dirty="0">
                <a:effectLst>
                  <a:outerShdw blurRad="38100" dist="38100" dir="2700000" algn="tl">
                    <a:srgbClr val="000000">
                      <a:alpha val="43137"/>
                    </a:srgbClr>
                  </a:outerShdw>
                </a:effectLst>
                <a:cs typeface="Courier New" pitchFamily="49" charset="0"/>
              </a:rPr>
              <a:t>&lt;portType name="glossaryTerms"&gt;</a:t>
            </a:r>
            <a:br>
              <a:rPr lang="en-US" altLang="en-US" sz="1600" i="1" kern="0" dirty="0">
                <a:effectLst>
                  <a:outerShdw blurRad="38100" dist="38100" dir="2700000" algn="tl">
                    <a:srgbClr val="000000">
                      <a:alpha val="43137"/>
                    </a:srgbClr>
                  </a:outerShdw>
                </a:effectLst>
                <a:cs typeface="Courier New" pitchFamily="49" charset="0"/>
              </a:rPr>
            </a:br>
            <a:r>
              <a:rPr lang="en-US" altLang="en-US" sz="1600" i="1" kern="0" dirty="0">
                <a:effectLst>
                  <a:outerShdw blurRad="38100" dist="38100" dir="2700000" algn="tl">
                    <a:srgbClr val="000000">
                      <a:alpha val="43137"/>
                    </a:srgbClr>
                  </a:outerShdw>
                </a:effectLst>
                <a:cs typeface="Courier New" pitchFamily="49" charset="0"/>
              </a:rPr>
              <a:t>&lt;operation name="getTerm"&gt;</a:t>
            </a:r>
            <a:br>
              <a:rPr lang="en-US" altLang="en-US" sz="1600" i="1" kern="0" dirty="0">
                <a:effectLst>
                  <a:outerShdw blurRad="38100" dist="38100" dir="2700000" algn="tl">
                    <a:srgbClr val="000000">
                      <a:alpha val="43137"/>
                    </a:srgbClr>
                  </a:outerShdw>
                </a:effectLst>
                <a:cs typeface="Courier New" pitchFamily="49" charset="0"/>
              </a:rPr>
            </a:br>
            <a:r>
              <a:rPr lang="en-US" altLang="en-US" sz="1600" i="1" kern="0" dirty="0" smtClean="0">
                <a:effectLst>
                  <a:outerShdw blurRad="38100" dist="38100" dir="2700000" algn="tl">
                    <a:srgbClr val="000000">
                      <a:alpha val="43137"/>
                    </a:srgbClr>
                  </a:outerShdw>
                </a:effectLst>
                <a:cs typeface="Courier New" pitchFamily="49" charset="0"/>
              </a:rPr>
              <a:t>   &lt;</a:t>
            </a:r>
            <a:r>
              <a:rPr lang="en-US" altLang="en-US" sz="1600" i="1" kern="0" dirty="0">
                <a:effectLst>
                  <a:outerShdw blurRad="38100" dist="38100" dir="2700000" algn="tl">
                    <a:srgbClr val="000000">
                      <a:alpha val="43137"/>
                    </a:srgbClr>
                  </a:outerShdw>
                </a:effectLst>
                <a:cs typeface="Courier New" pitchFamily="49" charset="0"/>
              </a:rPr>
              <a:t>input message="getTermRequest"/&gt;</a:t>
            </a:r>
            <a:br>
              <a:rPr lang="en-US" altLang="en-US" sz="1600" i="1" kern="0" dirty="0">
                <a:effectLst>
                  <a:outerShdw blurRad="38100" dist="38100" dir="2700000" algn="tl">
                    <a:srgbClr val="000000">
                      <a:alpha val="43137"/>
                    </a:srgbClr>
                  </a:outerShdw>
                </a:effectLst>
                <a:cs typeface="Courier New" pitchFamily="49" charset="0"/>
              </a:rPr>
            </a:br>
            <a:r>
              <a:rPr lang="en-US" altLang="en-US" sz="1600" i="1" kern="0" dirty="0" smtClean="0">
                <a:effectLst>
                  <a:outerShdw blurRad="38100" dist="38100" dir="2700000" algn="tl">
                    <a:srgbClr val="000000">
                      <a:alpha val="43137"/>
                    </a:srgbClr>
                  </a:outerShdw>
                </a:effectLst>
                <a:cs typeface="Courier New" pitchFamily="49" charset="0"/>
              </a:rPr>
              <a:t>   &lt;</a:t>
            </a:r>
            <a:r>
              <a:rPr lang="en-US" altLang="en-US" sz="1600" i="1" kern="0" dirty="0">
                <a:effectLst>
                  <a:outerShdw blurRad="38100" dist="38100" dir="2700000" algn="tl">
                    <a:srgbClr val="000000">
                      <a:alpha val="43137"/>
                    </a:srgbClr>
                  </a:outerShdw>
                </a:effectLst>
                <a:cs typeface="Courier New" pitchFamily="49" charset="0"/>
              </a:rPr>
              <a:t>output message="getTermResponse"/&gt;</a:t>
            </a:r>
            <a:br>
              <a:rPr lang="en-US" altLang="en-US" sz="1600" i="1" kern="0" dirty="0">
                <a:effectLst>
                  <a:outerShdw blurRad="38100" dist="38100" dir="2700000" algn="tl">
                    <a:srgbClr val="000000">
                      <a:alpha val="43137"/>
                    </a:srgbClr>
                  </a:outerShdw>
                </a:effectLst>
                <a:cs typeface="Courier New" pitchFamily="49" charset="0"/>
              </a:rPr>
            </a:br>
            <a:r>
              <a:rPr lang="en-US" altLang="en-US" sz="1600" i="1" kern="0" dirty="0">
                <a:effectLst>
                  <a:outerShdw blurRad="38100" dist="38100" dir="2700000" algn="tl">
                    <a:srgbClr val="000000">
                      <a:alpha val="43137"/>
                    </a:srgbClr>
                  </a:outerShdw>
                </a:effectLst>
                <a:cs typeface="Courier New" pitchFamily="49" charset="0"/>
              </a:rPr>
              <a:t>&lt;/operation&gt;</a:t>
            </a:r>
          </a:p>
          <a:p>
            <a:pPr lvl="1">
              <a:lnSpc>
                <a:spcPct val="90000"/>
              </a:lnSpc>
              <a:buFontTx/>
              <a:buNone/>
            </a:pPr>
            <a:r>
              <a:rPr lang="en-US" altLang="en-US" sz="1600" i="1" kern="0" dirty="0">
                <a:effectLst>
                  <a:outerShdw blurRad="38100" dist="38100" dir="2700000" algn="tl">
                    <a:srgbClr val="000000">
                      <a:alpha val="43137"/>
                    </a:srgbClr>
                  </a:outerShdw>
                </a:effectLst>
                <a:cs typeface="Courier New" pitchFamily="49" charset="0"/>
              </a:rPr>
              <a:t>&lt;/portType&gt;</a:t>
            </a:r>
          </a:p>
          <a:p>
            <a:pPr marL="0" indent="0">
              <a:lnSpc>
                <a:spcPct val="100000"/>
              </a:lnSpc>
              <a:buNone/>
            </a:pPr>
            <a:endParaRPr lang="en-US" altLang="en-US" sz="1800" kern="0" dirty="0"/>
          </a:p>
        </p:txBody>
      </p:sp>
    </p:spTree>
    <p:extLst>
      <p:ext uri="{BB962C8B-B14F-4D97-AF65-F5344CB8AC3E}">
        <p14:creationId xmlns:p14="http://schemas.microsoft.com/office/powerpoint/2010/main" val="1963914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WSDL - &lt;message&gt; Element</a:t>
            </a:r>
          </a:p>
        </p:txBody>
      </p:sp>
      <p:sp>
        <p:nvSpPr>
          <p:cNvPr id="4" name="Date Placeholder 3"/>
          <p:cNvSpPr>
            <a:spLocks noGrp="1"/>
          </p:cNvSpPr>
          <p:nvPr>
            <p:ph type="dt" sz="half" idx="10"/>
          </p:nvPr>
        </p:nvSpPr>
        <p:spPr/>
        <p:txBody>
          <a:bodyPr/>
          <a:lstStyle/>
          <a:p>
            <a:pPr>
              <a:defRPr/>
            </a:pPr>
            <a:fld id="{748E128D-422D-4DC6-8699-A36E3CC2E476}" type="datetime8">
              <a:rPr lang="en-US" smtClean="0"/>
              <a:pPr>
                <a:defRPr/>
              </a:pPr>
              <a:t>5/29/2015 3:41 PM</a:t>
            </a:fld>
            <a:endParaRPr lang="en-GB"/>
          </a:p>
        </p:txBody>
      </p:sp>
      <p:sp>
        <p:nvSpPr>
          <p:cNvPr id="5" name="Footer Placeholder 4"/>
          <p:cNvSpPr>
            <a:spLocks noGrp="1"/>
          </p:cNvSpPr>
          <p:nvPr>
            <p:ph type="ftr" sz="quarter" idx="11"/>
          </p:nvPr>
        </p:nvSpPr>
        <p:spPr/>
        <p:txBody>
          <a:bodyPr/>
          <a:lstStyle/>
          <a:p>
            <a:r>
              <a:rPr lang="en-GB" dirty="0"/>
              <a:t>©2015 Accenture. All Rights Reserved.</a:t>
            </a:r>
          </a:p>
        </p:txBody>
      </p:sp>
      <p:sp>
        <p:nvSpPr>
          <p:cNvPr id="6" name="Slide Number Placeholder 5"/>
          <p:cNvSpPr>
            <a:spLocks noGrp="1"/>
          </p:cNvSpPr>
          <p:nvPr>
            <p:ph type="sldNum" sz="quarter" idx="12"/>
          </p:nvPr>
        </p:nvSpPr>
        <p:spPr/>
        <p:txBody>
          <a:bodyPr/>
          <a:lstStyle/>
          <a:p>
            <a:pPr>
              <a:defRPr/>
            </a:pPr>
            <a:fld id="{326A102B-7B35-43F7-AC75-212D66C4EE58}" type="slidenum">
              <a:rPr lang="en-GB" smtClean="0"/>
              <a:pPr>
                <a:defRPr/>
              </a:pPr>
              <a:t>22</a:t>
            </a:fld>
            <a:endParaRPr lang="en-GB"/>
          </a:p>
        </p:txBody>
      </p:sp>
      <p:sp>
        <p:nvSpPr>
          <p:cNvPr id="7" name="Rectangle 3"/>
          <p:cNvSpPr>
            <a:spLocks noGrp="1" noChangeArrowheads="1"/>
          </p:cNvSpPr>
          <p:nvPr>
            <p:ph type="body" idx="1"/>
          </p:nvPr>
        </p:nvSpPr>
        <p:spPr>
          <a:xfrm>
            <a:off x="685800" y="1981200"/>
            <a:ext cx="7772400" cy="4114800"/>
          </a:xfrm>
        </p:spPr>
        <p:txBody>
          <a:bodyPr/>
          <a:lstStyle/>
          <a:p>
            <a:pPr>
              <a:buFont typeface="Wingdings" panose="05000000000000000000" pitchFamily="2" charset="2"/>
              <a:buChar char="q"/>
            </a:pPr>
            <a:r>
              <a:rPr lang="en-US" altLang="en-US" sz="1800" dirty="0">
                <a:effectLst/>
              </a:rPr>
              <a:t>The &lt;message&gt; element defines the data elements of an operation.</a:t>
            </a:r>
          </a:p>
          <a:p>
            <a:pPr>
              <a:buFont typeface="Wingdings" panose="05000000000000000000" pitchFamily="2" charset="2"/>
              <a:buChar char="q"/>
            </a:pPr>
            <a:r>
              <a:rPr lang="en-US" altLang="en-US" sz="1800" dirty="0">
                <a:effectLst/>
              </a:rPr>
              <a:t>Each messages can consist of one or more parts. The parts can be compared to the parameters of a function call in a traditional programming language. </a:t>
            </a:r>
            <a:endParaRPr lang="en-US" altLang="en-US" sz="1800" dirty="0"/>
          </a:p>
          <a:p>
            <a:pPr>
              <a:buFont typeface="Wingdings" panose="05000000000000000000" pitchFamily="2" charset="2"/>
              <a:buChar char="q"/>
            </a:pPr>
            <a:endParaRPr lang="en-US" altLang="en-US" sz="1800" dirty="0" smtClean="0">
              <a:effectLst/>
            </a:endParaRPr>
          </a:p>
          <a:p>
            <a:pPr lvl="1">
              <a:lnSpc>
                <a:spcPct val="90000"/>
              </a:lnSpc>
              <a:buFontTx/>
              <a:buNone/>
            </a:pPr>
            <a:r>
              <a:rPr lang="en-US" altLang="en-US" sz="1600" i="1" dirty="0">
                <a:effectLst>
                  <a:outerShdw blurRad="38100" dist="38100" dir="2700000" algn="tl">
                    <a:srgbClr val="000000">
                      <a:alpha val="43137"/>
                    </a:srgbClr>
                  </a:outerShdw>
                </a:effectLst>
                <a:cs typeface="Courier New" pitchFamily="49" charset="0"/>
              </a:rPr>
              <a:t>&lt;message name="getTermRequest"&gt;</a:t>
            </a:r>
          </a:p>
          <a:p>
            <a:pPr lvl="1">
              <a:lnSpc>
                <a:spcPct val="90000"/>
              </a:lnSpc>
              <a:buFontTx/>
              <a:buNone/>
            </a:pPr>
            <a:r>
              <a:rPr lang="en-US" altLang="en-US" sz="1600" i="1" dirty="0">
                <a:effectLst>
                  <a:outerShdw blurRad="38100" dist="38100" dir="2700000" algn="tl">
                    <a:srgbClr val="000000">
                      <a:alpha val="43137"/>
                    </a:srgbClr>
                  </a:outerShdw>
                </a:effectLst>
                <a:cs typeface="Courier New" pitchFamily="49" charset="0"/>
              </a:rPr>
              <a:t> </a:t>
            </a:r>
            <a:r>
              <a:rPr lang="en-US" altLang="en-US" sz="1600" i="1" dirty="0" smtClean="0">
                <a:effectLst>
                  <a:outerShdw blurRad="38100" dist="38100" dir="2700000" algn="tl">
                    <a:srgbClr val="000000">
                      <a:alpha val="43137"/>
                    </a:srgbClr>
                  </a:outerShdw>
                </a:effectLst>
                <a:cs typeface="Courier New" pitchFamily="49" charset="0"/>
              </a:rPr>
              <a:t>	&lt;</a:t>
            </a:r>
            <a:r>
              <a:rPr lang="en-US" altLang="en-US" sz="1600" i="1" dirty="0">
                <a:effectLst>
                  <a:outerShdw blurRad="38100" dist="38100" dir="2700000" algn="tl">
                    <a:srgbClr val="000000">
                      <a:alpha val="43137"/>
                    </a:srgbClr>
                  </a:outerShdw>
                </a:effectLst>
                <a:cs typeface="Courier New" pitchFamily="49" charset="0"/>
              </a:rPr>
              <a:t>part name="term" type="</a:t>
            </a:r>
            <a:r>
              <a:rPr lang="en-US" altLang="en-US" sz="1600" i="1" dirty="0" err="1">
                <a:effectLst>
                  <a:outerShdw blurRad="38100" dist="38100" dir="2700000" algn="tl">
                    <a:srgbClr val="000000">
                      <a:alpha val="43137"/>
                    </a:srgbClr>
                  </a:outerShdw>
                </a:effectLst>
                <a:cs typeface="Courier New" pitchFamily="49" charset="0"/>
              </a:rPr>
              <a:t>xs:string</a:t>
            </a:r>
            <a:r>
              <a:rPr lang="en-US" altLang="en-US" sz="1600" i="1" dirty="0">
                <a:effectLst>
                  <a:outerShdw blurRad="38100" dist="38100" dir="2700000" algn="tl">
                    <a:srgbClr val="000000">
                      <a:alpha val="43137"/>
                    </a:srgbClr>
                  </a:outerShdw>
                </a:effectLst>
                <a:cs typeface="Courier New" pitchFamily="49" charset="0"/>
              </a:rPr>
              <a:t>"/&gt; </a:t>
            </a:r>
          </a:p>
          <a:p>
            <a:pPr lvl="1">
              <a:lnSpc>
                <a:spcPct val="90000"/>
              </a:lnSpc>
              <a:buFontTx/>
              <a:buNone/>
            </a:pPr>
            <a:r>
              <a:rPr lang="en-US" altLang="en-US" sz="1600" i="1" dirty="0">
                <a:effectLst>
                  <a:outerShdw blurRad="38100" dist="38100" dir="2700000" algn="tl">
                    <a:srgbClr val="000000">
                      <a:alpha val="43137"/>
                    </a:srgbClr>
                  </a:outerShdw>
                </a:effectLst>
                <a:cs typeface="Courier New" pitchFamily="49" charset="0"/>
              </a:rPr>
              <a:t>&lt;/message&gt; </a:t>
            </a:r>
          </a:p>
          <a:p>
            <a:pPr lvl="1">
              <a:lnSpc>
                <a:spcPct val="90000"/>
              </a:lnSpc>
              <a:buFontTx/>
              <a:buNone/>
            </a:pPr>
            <a:r>
              <a:rPr lang="en-US" altLang="en-US" sz="1600" i="1" dirty="0">
                <a:effectLst>
                  <a:outerShdw blurRad="38100" dist="38100" dir="2700000" algn="tl">
                    <a:srgbClr val="000000">
                      <a:alpha val="43137"/>
                    </a:srgbClr>
                  </a:outerShdw>
                </a:effectLst>
                <a:cs typeface="Courier New" pitchFamily="49" charset="0"/>
              </a:rPr>
              <a:t>&lt;message name="getTermResponse"&gt;</a:t>
            </a:r>
          </a:p>
          <a:p>
            <a:pPr lvl="1">
              <a:lnSpc>
                <a:spcPct val="90000"/>
              </a:lnSpc>
              <a:buFontTx/>
              <a:buNone/>
            </a:pPr>
            <a:r>
              <a:rPr lang="en-US" altLang="en-US" sz="1600" i="1" dirty="0">
                <a:effectLst>
                  <a:outerShdw blurRad="38100" dist="38100" dir="2700000" algn="tl">
                    <a:srgbClr val="000000">
                      <a:alpha val="43137"/>
                    </a:srgbClr>
                  </a:outerShdw>
                </a:effectLst>
                <a:cs typeface="Courier New" pitchFamily="49" charset="0"/>
              </a:rPr>
              <a:t> </a:t>
            </a:r>
            <a:r>
              <a:rPr lang="en-US" altLang="en-US" sz="1600" i="1" dirty="0" smtClean="0">
                <a:effectLst>
                  <a:outerShdw blurRad="38100" dist="38100" dir="2700000" algn="tl">
                    <a:srgbClr val="000000">
                      <a:alpha val="43137"/>
                    </a:srgbClr>
                  </a:outerShdw>
                </a:effectLst>
                <a:cs typeface="Courier New" pitchFamily="49" charset="0"/>
              </a:rPr>
              <a:t>	&lt;</a:t>
            </a:r>
            <a:r>
              <a:rPr lang="en-US" altLang="en-US" sz="1600" i="1" dirty="0">
                <a:effectLst>
                  <a:outerShdw blurRad="38100" dist="38100" dir="2700000" algn="tl">
                    <a:srgbClr val="000000">
                      <a:alpha val="43137"/>
                    </a:srgbClr>
                  </a:outerShdw>
                </a:effectLst>
                <a:cs typeface="Courier New" pitchFamily="49" charset="0"/>
              </a:rPr>
              <a:t>part name="value" type="</a:t>
            </a:r>
            <a:r>
              <a:rPr lang="en-US" altLang="en-US" sz="1600" i="1" dirty="0" err="1">
                <a:effectLst>
                  <a:outerShdw blurRad="38100" dist="38100" dir="2700000" algn="tl">
                    <a:srgbClr val="000000">
                      <a:alpha val="43137"/>
                    </a:srgbClr>
                  </a:outerShdw>
                </a:effectLst>
                <a:cs typeface="Courier New" pitchFamily="49" charset="0"/>
              </a:rPr>
              <a:t>xs:string</a:t>
            </a:r>
            <a:r>
              <a:rPr lang="en-US" altLang="en-US" sz="1600" i="1" dirty="0">
                <a:effectLst>
                  <a:outerShdw blurRad="38100" dist="38100" dir="2700000" algn="tl">
                    <a:srgbClr val="000000">
                      <a:alpha val="43137"/>
                    </a:srgbClr>
                  </a:outerShdw>
                </a:effectLst>
                <a:cs typeface="Courier New" pitchFamily="49" charset="0"/>
              </a:rPr>
              <a:t>"/&gt;</a:t>
            </a:r>
          </a:p>
          <a:p>
            <a:pPr lvl="1">
              <a:lnSpc>
                <a:spcPct val="90000"/>
              </a:lnSpc>
              <a:buFontTx/>
              <a:buNone/>
            </a:pPr>
            <a:r>
              <a:rPr lang="en-US" altLang="en-US" sz="1600" i="1" dirty="0">
                <a:effectLst>
                  <a:outerShdw blurRad="38100" dist="38100" dir="2700000" algn="tl">
                    <a:srgbClr val="000000">
                      <a:alpha val="43137"/>
                    </a:srgbClr>
                  </a:outerShdw>
                </a:effectLst>
                <a:cs typeface="Courier New" pitchFamily="49" charset="0"/>
              </a:rPr>
              <a:t> &lt;/message&gt;</a:t>
            </a:r>
          </a:p>
          <a:p>
            <a:pPr>
              <a:buFont typeface="Wingdings" panose="05000000000000000000" pitchFamily="2" charset="2"/>
              <a:buChar char="q"/>
            </a:pPr>
            <a:endParaRPr lang="en-US" altLang="en-US" sz="1800" dirty="0" smtClean="0">
              <a:effectLst/>
            </a:endParaRPr>
          </a:p>
          <a:p>
            <a:pPr>
              <a:buFont typeface="Wingdings" panose="05000000000000000000" pitchFamily="2" charset="2"/>
              <a:buChar char="q"/>
            </a:pPr>
            <a:endParaRPr lang="en-US" altLang="en-US" sz="1800" dirty="0">
              <a:effectLst/>
            </a:endParaRPr>
          </a:p>
          <a:p>
            <a:pPr>
              <a:buFont typeface="Wingdings" panose="05000000000000000000" pitchFamily="2" charset="2"/>
              <a:buChar char="q"/>
            </a:pPr>
            <a:endParaRPr lang="en-US" altLang="en-US" sz="1800" dirty="0">
              <a:effectLst/>
            </a:endParaRPr>
          </a:p>
        </p:txBody>
      </p:sp>
    </p:spTree>
    <p:extLst>
      <p:ext uri="{BB962C8B-B14F-4D97-AF65-F5344CB8AC3E}">
        <p14:creationId xmlns:p14="http://schemas.microsoft.com/office/powerpoint/2010/main" val="1963914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WSDL - &lt;types&gt; Element</a:t>
            </a:r>
          </a:p>
        </p:txBody>
      </p:sp>
      <p:sp>
        <p:nvSpPr>
          <p:cNvPr id="4" name="Date Placeholder 3"/>
          <p:cNvSpPr>
            <a:spLocks noGrp="1"/>
          </p:cNvSpPr>
          <p:nvPr>
            <p:ph type="dt" sz="half" idx="10"/>
          </p:nvPr>
        </p:nvSpPr>
        <p:spPr/>
        <p:txBody>
          <a:bodyPr/>
          <a:lstStyle/>
          <a:p>
            <a:pPr>
              <a:defRPr/>
            </a:pPr>
            <a:fld id="{748E128D-422D-4DC6-8699-A36E3CC2E476}" type="datetime8">
              <a:rPr lang="en-US" smtClean="0"/>
              <a:pPr>
                <a:defRPr/>
              </a:pPr>
              <a:t>5/29/2015 3:41 PM</a:t>
            </a:fld>
            <a:endParaRPr lang="en-GB"/>
          </a:p>
        </p:txBody>
      </p:sp>
      <p:sp>
        <p:nvSpPr>
          <p:cNvPr id="5" name="Footer Placeholder 4"/>
          <p:cNvSpPr>
            <a:spLocks noGrp="1"/>
          </p:cNvSpPr>
          <p:nvPr>
            <p:ph type="ftr" sz="quarter" idx="11"/>
          </p:nvPr>
        </p:nvSpPr>
        <p:spPr/>
        <p:txBody>
          <a:bodyPr/>
          <a:lstStyle/>
          <a:p>
            <a:r>
              <a:rPr lang="en-GB" dirty="0"/>
              <a:t>©2015 Accenture. All Rights Reserved.</a:t>
            </a:r>
          </a:p>
        </p:txBody>
      </p:sp>
      <p:sp>
        <p:nvSpPr>
          <p:cNvPr id="6" name="Slide Number Placeholder 5"/>
          <p:cNvSpPr>
            <a:spLocks noGrp="1"/>
          </p:cNvSpPr>
          <p:nvPr>
            <p:ph type="sldNum" sz="quarter" idx="12"/>
          </p:nvPr>
        </p:nvSpPr>
        <p:spPr/>
        <p:txBody>
          <a:bodyPr/>
          <a:lstStyle/>
          <a:p>
            <a:pPr>
              <a:defRPr/>
            </a:pPr>
            <a:fld id="{326A102B-7B35-43F7-AC75-212D66C4EE58}" type="slidenum">
              <a:rPr lang="en-GB" smtClean="0"/>
              <a:pPr>
                <a:defRPr/>
              </a:pPr>
              <a:t>23</a:t>
            </a:fld>
            <a:endParaRPr lang="en-GB"/>
          </a:p>
        </p:txBody>
      </p:sp>
      <p:sp>
        <p:nvSpPr>
          <p:cNvPr id="7" name="Rectangle 3"/>
          <p:cNvSpPr txBox="1">
            <a:spLocks noChangeArrowheads="1"/>
          </p:cNvSpPr>
          <p:nvPr/>
        </p:nvSpPr>
        <p:spPr bwMode="auto">
          <a:xfrm>
            <a:off x="609600" y="18923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a:lstStyle>
          <a:p>
            <a:pPr>
              <a:lnSpc>
                <a:spcPct val="100000"/>
              </a:lnSpc>
              <a:buFont typeface="Wingdings" panose="05000000000000000000" pitchFamily="2" charset="2"/>
              <a:buChar char="q"/>
            </a:pPr>
            <a:r>
              <a:rPr lang="en-US" altLang="en-US" sz="1800" kern="0" dirty="0" smtClean="0"/>
              <a:t>The &lt;types&gt; element defines the data type that are used by the web service.</a:t>
            </a:r>
          </a:p>
          <a:p>
            <a:pPr>
              <a:lnSpc>
                <a:spcPct val="100000"/>
              </a:lnSpc>
              <a:buFont typeface="Wingdings" panose="05000000000000000000" pitchFamily="2" charset="2"/>
              <a:buChar char="q"/>
            </a:pPr>
            <a:r>
              <a:rPr lang="en-US" altLang="en-US" sz="1800" kern="0" dirty="0" smtClean="0"/>
              <a:t>For maximum platform neutrality, WSDL uses XML Schema syntax to define data types.</a:t>
            </a:r>
          </a:p>
          <a:p>
            <a:pPr>
              <a:lnSpc>
                <a:spcPct val="100000"/>
              </a:lnSpc>
              <a:buFont typeface="Wingdings" panose="05000000000000000000" pitchFamily="2" charset="2"/>
              <a:buChar char="q"/>
            </a:pPr>
            <a:endParaRPr lang="en-US" altLang="en-US" sz="1800" kern="0" dirty="0"/>
          </a:p>
          <a:p>
            <a:pPr>
              <a:lnSpc>
                <a:spcPct val="100000"/>
              </a:lnSpc>
              <a:buFont typeface="Wingdings" panose="05000000000000000000" pitchFamily="2" charset="2"/>
              <a:buChar char="q"/>
            </a:pPr>
            <a:endParaRPr lang="en-US" altLang="en-US" sz="1800" kern="0" dirty="0" smtClean="0"/>
          </a:p>
          <a:p>
            <a:pPr marL="400050" lvl="1" indent="0">
              <a:buNone/>
            </a:pPr>
            <a:r>
              <a:rPr lang="en-US" sz="1600" i="1" dirty="0">
                <a:effectLst>
                  <a:outerShdw blurRad="38100" dist="38100" dir="2700000" algn="tl">
                    <a:srgbClr val="000000">
                      <a:alpha val="43137"/>
                    </a:srgbClr>
                  </a:outerShdw>
                </a:effectLst>
              </a:rPr>
              <a:t>&lt;types</a:t>
            </a:r>
            <a:r>
              <a:rPr lang="en-US" sz="1600" i="1" dirty="0" smtClean="0">
                <a:effectLst>
                  <a:outerShdw blurRad="38100" dist="38100" dir="2700000" algn="tl">
                    <a:srgbClr val="000000">
                      <a:alpha val="43137"/>
                    </a:srgbClr>
                  </a:outerShdw>
                </a:effectLst>
              </a:rPr>
              <a:t>&gt;</a:t>
            </a:r>
            <a:endParaRPr lang="en-US" sz="1600" i="1" dirty="0">
              <a:effectLst>
                <a:outerShdw blurRad="38100" dist="38100" dir="2700000" algn="tl">
                  <a:srgbClr val="000000">
                    <a:alpha val="43137"/>
                  </a:srgbClr>
                </a:outerShdw>
              </a:effectLst>
            </a:endParaRPr>
          </a:p>
          <a:p>
            <a:pPr marL="400050" lvl="1" indent="0">
              <a:buNone/>
            </a:pPr>
            <a:r>
              <a:rPr lang="en-US" sz="1600" i="1" dirty="0">
                <a:effectLst>
                  <a:outerShdw blurRad="38100" dist="38100" dir="2700000" algn="tl">
                    <a:srgbClr val="000000">
                      <a:alpha val="43137"/>
                    </a:srgbClr>
                  </a:outerShdw>
                </a:effectLst>
              </a:rPr>
              <a:t>&lt;</a:t>
            </a:r>
            <a:r>
              <a:rPr lang="en-US" sz="1600" i="1" dirty="0" err="1">
                <a:effectLst>
                  <a:outerShdw blurRad="38100" dist="38100" dir="2700000" algn="tl">
                    <a:srgbClr val="000000">
                      <a:alpha val="43137"/>
                    </a:srgbClr>
                  </a:outerShdw>
                </a:effectLst>
              </a:rPr>
              <a:t>xsd:schema</a:t>
            </a:r>
            <a:r>
              <a:rPr lang="en-US" sz="1600" i="1" dirty="0">
                <a:effectLst>
                  <a:outerShdw blurRad="38100" dist="38100" dir="2700000" algn="tl">
                    <a:srgbClr val="000000">
                      <a:alpha val="43137"/>
                    </a:srgbClr>
                  </a:outerShdw>
                </a:effectLst>
              </a:rPr>
              <a:t>&gt;</a:t>
            </a:r>
          </a:p>
          <a:p>
            <a:pPr marL="400050" lvl="1" indent="0">
              <a:buNone/>
            </a:pPr>
            <a:r>
              <a:rPr lang="en-US" sz="1600" i="1" dirty="0" smtClean="0">
                <a:effectLst>
                  <a:outerShdw blurRad="38100" dist="38100" dir="2700000" algn="tl">
                    <a:srgbClr val="000000">
                      <a:alpha val="43137"/>
                    </a:srgbClr>
                  </a:outerShdw>
                </a:effectLst>
              </a:rPr>
              <a:t>	&lt;</a:t>
            </a:r>
            <a:r>
              <a:rPr lang="en-US" sz="1600" i="1" dirty="0" err="1">
                <a:effectLst>
                  <a:outerShdw blurRad="38100" dist="38100" dir="2700000" algn="tl">
                    <a:srgbClr val="000000">
                      <a:alpha val="43137"/>
                    </a:srgbClr>
                  </a:outerShdw>
                </a:effectLst>
              </a:rPr>
              <a:t>xsd:import</a:t>
            </a:r>
            <a:r>
              <a:rPr lang="en-US" sz="1600" i="1" dirty="0">
                <a:effectLst>
                  <a:outerShdw blurRad="38100" dist="38100" dir="2700000" algn="tl">
                    <a:srgbClr val="000000">
                      <a:alpha val="43137"/>
                    </a:srgbClr>
                  </a:outerShdw>
                </a:effectLst>
              </a:rPr>
              <a:t> </a:t>
            </a:r>
            <a:r>
              <a:rPr lang="en-US" sz="1600" i="1" dirty="0" err="1">
                <a:effectLst>
                  <a:outerShdw blurRad="38100" dist="38100" dir="2700000" algn="tl">
                    <a:srgbClr val="000000">
                      <a:alpha val="43137"/>
                    </a:srgbClr>
                  </a:outerShdw>
                </a:effectLst>
              </a:rPr>
              <a:t>schemaLocation</a:t>
            </a:r>
            <a:r>
              <a:rPr lang="en-US" sz="1600" i="1" dirty="0">
                <a:effectLst>
                  <a:outerShdw blurRad="38100" dist="38100" dir="2700000" algn="tl">
                    <a:srgbClr val="000000">
                      <a:alpha val="43137"/>
                    </a:srgbClr>
                  </a:outerShdw>
                </a:effectLst>
              </a:rPr>
              <a:t>="http://</a:t>
            </a:r>
            <a:r>
              <a:rPr lang="en-US" sz="1600" i="1" dirty="0" smtClean="0">
                <a:effectLst>
                  <a:outerShdw blurRad="38100" dist="38100" dir="2700000" algn="tl">
                    <a:srgbClr val="000000">
                      <a:alpha val="43137"/>
                    </a:srgbClr>
                  </a:outerShdw>
                </a:effectLst>
              </a:rPr>
              <a:t>localhost:8080/</a:t>
            </a:r>
            <a:r>
              <a:rPr lang="en-US" sz="1600" i="1" dirty="0" err="1" smtClean="0">
                <a:effectLst>
                  <a:outerShdw blurRad="38100" dist="38100" dir="2700000" algn="tl">
                    <a:srgbClr val="000000">
                      <a:alpha val="43137"/>
                    </a:srgbClr>
                  </a:outerShdw>
                </a:effectLst>
              </a:rPr>
              <a:t>Jaxws</a:t>
            </a:r>
            <a:r>
              <a:rPr lang="en-US" sz="1600" i="1" dirty="0" smtClean="0">
                <a:effectLst>
                  <a:outerShdw blurRad="38100" dist="38100" dir="2700000" algn="tl">
                    <a:srgbClr val="000000">
                      <a:alpha val="43137"/>
                    </a:srgbClr>
                  </a:outerShdw>
                </a:effectLst>
              </a:rPr>
              <a:t>-	Converter/</a:t>
            </a:r>
            <a:r>
              <a:rPr lang="en-US" sz="1600" i="1" dirty="0" err="1" smtClean="0">
                <a:effectLst>
                  <a:outerShdw blurRad="38100" dist="38100" dir="2700000" algn="tl">
                    <a:srgbClr val="000000">
                      <a:alpha val="43137"/>
                    </a:srgbClr>
                  </a:outerShdw>
                </a:effectLst>
              </a:rPr>
              <a:t>converter?xsd</a:t>
            </a:r>
            <a:r>
              <a:rPr lang="en-US" sz="1600" i="1" dirty="0" smtClean="0">
                <a:effectLst>
                  <a:outerShdw blurRad="38100" dist="38100" dir="2700000" algn="tl">
                    <a:srgbClr val="000000">
                      <a:alpha val="43137"/>
                    </a:srgbClr>
                  </a:outerShdw>
                </a:effectLst>
              </a:rPr>
              <a:t>=1</a:t>
            </a:r>
            <a:r>
              <a:rPr lang="en-US" sz="1600" i="1" dirty="0">
                <a:effectLst>
                  <a:outerShdw blurRad="38100" dist="38100" dir="2700000" algn="tl">
                    <a:srgbClr val="000000">
                      <a:alpha val="43137"/>
                    </a:srgbClr>
                  </a:outerShdw>
                </a:effectLst>
              </a:rPr>
              <a:t>"</a:t>
            </a:r>
          </a:p>
          <a:p>
            <a:pPr marL="400050" lvl="1" indent="0">
              <a:buNone/>
            </a:pPr>
            <a:r>
              <a:rPr lang="en-US" sz="1600" i="1" dirty="0" smtClean="0">
                <a:effectLst>
                  <a:outerShdw blurRad="38100" dist="38100" dir="2700000" algn="tl">
                    <a:srgbClr val="000000">
                      <a:alpha val="43137"/>
                    </a:srgbClr>
                  </a:outerShdw>
                </a:effectLst>
              </a:rPr>
              <a:t>	namespace</a:t>
            </a:r>
            <a:r>
              <a:rPr lang="en-US" sz="1600" i="1" dirty="0">
                <a:effectLst>
                  <a:outerShdw blurRad="38100" dist="38100" dir="2700000" algn="tl">
                    <a:srgbClr val="000000">
                      <a:alpha val="43137"/>
                    </a:srgbClr>
                  </a:outerShdw>
                </a:effectLst>
              </a:rPr>
              <a:t>="http://jaxws.samples.geronimo.apache.org" /&gt;</a:t>
            </a:r>
          </a:p>
          <a:p>
            <a:pPr marL="400050" lvl="1" indent="0">
              <a:buNone/>
            </a:pPr>
            <a:r>
              <a:rPr lang="en-US" sz="1600" i="1" dirty="0">
                <a:effectLst>
                  <a:outerShdw blurRad="38100" dist="38100" dir="2700000" algn="tl">
                    <a:srgbClr val="000000">
                      <a:alpha val="43137"/>
                    </a:srgbClr>
                  </a:outerShdw>
                </a:effectLst>
              </a:rPr>
              <a:t>&lt;/</a:t>
            </a:r>
            <a:r>
              <a:rPr lang="en-US" sz="1600" i="1" dirty="0" err="1">
                <a:effectLst>
                  <a:outerShdw blurRad="38100" dist="38100" dir="2700000" algn="tl">
                    <a:srgbClr val="000000">
                      <a:alpha val="43137"/>
                    </a:srgbClr>
                  </a:outerShdw>
                </a:effectLst>
              </a:rPr>
              <a:t>xsd:schema</a:t>
            </a:r>
            <a:r>
              <a:rPr lang="en-US" sz="1600" i="1" dirty="0">
                <a:effectLst>
                  <a:outerShdw blurRad="38100" dist="38100" dir="2700000" algn="tl">
                    <a:srgbClr val="000000">
                      <a:alpha val="43137"/>
                    </a:srgbClr>
                  </a:outerShdw>
                </a:effectLst>
              </a:rPr>
              <a:t>&gt;</a:t>
            </a:r>
          </a:p>
          <a:p>
            <a:pPr marL="400050" lvl="1" indent="0">
              <a:buNone/>
            </a:pPr>
            <a:r>
              <a:rPr lang="en-US" sz="1600" i="1" dirty="0">
                <a:effectLst>
                  <a:outerShdw blurRad="38100" dist="38100" dir="2700000" algn="tl">
                    <a:srgbClr val="000000">
                      <a:alpha val="43137"/>
                    </a:srgbClr>
                  </a:outerShdw>
                </a:effectLst>
              </a:rPr>
              <a:t>&lt;/types&gt;</a:t>
            </a:r>
            <a:endParaRPr lang="en-US" altLang="en-US" sz="1600" i="1" kern="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63914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WSDL Operation Types</a:t>
            </a:r>
            <a:endParaRPr lang="en-US" dirty="0"/>
          </a:p>
        </p:txBody>
      </p:sp>
      <p:sp>
        <p:nvSpPr>
          <p:cNvPr id="4" name="Date Placeholder 3"/>
          <p:cNvSpPr>
            <a:spLocks noGrp="1"/>
          </p:cNvSpPr>
          <p:nvPr>
            <p:ph type="dt" sz="half" idx="10"/>
          </p:nvPr>
        </p:nvSpPr>
        <p:spPr/>
        <p:txBody>
          <a:bodyPr/>
          <a:lstStyle/>
          <a:p>
            <a:pPr>
              <a:defRPr/>
            </a:pPr>
            <a:fld id="{748E128D-422D-4DC6-8699-A36E3CC2E476}" type="datetime8">
              <a:rPr lang="en-US" smtClean="0"/>
              <a:pPr>
                <a:defRPr/>
              </a:pPr>
              <a:t>5/29/2015 3:41 PM</a:t>
            </a:fld>
            <a:endParaRPr lang="en-GB"/>
          </a:p>
        </p:txBody>
      </p:sp>
      <p:sp>
        <p:nvSpPr>
          <p:cNvPr id="5" name="Footer Placeholder 4"/>
          <p:cNvSpPr>
            <a:spLocks noGrp="1"/>
          </p:cNvSpPr>
          <p:nvPr>
            <p:ph type="ftr" sz="quarter" idx="11"/>
          </p:nvPr>
        </p:nvSpPr>
        <p:spPr/>
        <p:txBody>
          <a:bodyPr/>
          <a:lstStyle/>
          <a:p>
            <a:r>
              <a:rPr lang="en-GB" dirty="0"/>
              <a:t>©2015 Accenture. All Rights Reserved.</a:t>
            </a:r>
          </a:p>
        </p:txBody>
      </p:sp>
      <p:sp>
        <p:nvSpPr>
          <p:cNvPr id="6" name="Slide Number Placeholder 5"/>
          <p:cNvSpPr>
            <a:spLocks noGrp="1"/>
          </p:cNvSpPr>
          <p:nvPr>
            <p:ph type="sldNum" sz="quarter" idx="12"/>
          </p:nvPr>
        </p:nvSpPr>
        <p:spPr/>
        <p:txBody>
          <a:bodyPr/>
          <a:lstStyle/>
          <a:p>
            <a:pPr>
              <a:defRPr/>
            </a:pPr>
            <a:fld id="{326A102B-7B35-43F7-AC75-212D66C4EE58}" type="slidenum">
              <a:rPr lang="en-GB" smtClean="0"/>
              <a:pPr>
                <a:defRPr/>
              </a:pPr>
              <a:t>24</a:t>
            </a:fld>
            <a:endParaRPr lang="en-GB"/>
          </a:p>
        </p:txBody>
      </p:sp>
      <p:graphicFrame>
        <p:nvGraphicFramePr>
          <p:cNvPr id="7" name="Group 43"/>
          <p:cNvGraphicFramePr>
            <a:graphicFrameLocks noGrp="1"/>
          </p:cNvGraphicFramePr>
          <p:nvPr>
            <p:extLst>
              <p:ext uri="{D42A27DB-BD31-4B8C-83A1-F6EECF244321}">
                <p14:modId xmlns:p14="http://schemas.microsoft.com/office/powerpoint/2010/main" val="823870623"/>
              </p:ext>
            </p:extLst>
          </p:nvPr>
        </p:nvGraphicFramePr>
        <p:xfrm>
          <a:off x="381000" y="1905000"/>
          <a:ext cx="8382000" cy="3708400"/>
        </p:xfrm>
        <a:graphic>
          <a:graphicData uri="http://schemas.openxmlformats.org/drawingml/2006/table">
            <a:tbl>
              <a:tblPr/>
              <a:tblGrid>
                <a:gridCol w="2514600"/>
                <a:gridCol w="5867400"/>
              </a:tblGrid>
              <a:tr h="457200">
                <a:tc>
                  <a:txBody>
                    <a:bodyPr/>
                    <a:lstStyle>
                      <a:lvl1pPr algn="l">
                        <a:spcBef>
                          <a:spcPct val="20000"/>
                        </a:spcBef>
                        <a:buClr>
                          <a:schemeClr val="tx2"/>
                        </a:buClr>
                        <a:buSzPct val="100000"/>
                        <a:defRPr sz="2800">
                          <a:solidFill>
                            <a:schemeClr val="tx1"/>
                          </a:solidFill>
                          <a:effectLst>
                            <a:outerShdw blurRad="38100" dist="38100" dir="2700000" algn="tl">
                              <a:srgbClr val="000000"/>
                            </a:outerShdw>
                          </a:effectLst>
                          <a:latin typeface="Arial" charset="0"/>
                        </a:defRPr>
                      </a:lvl1pPr>
                      <a:lvl2pPr algn="l">
                        <a:spcBef>
                          <a:spcPct val="20000"/>
                        </a:spcBef>
                        <a:buClr>
                          <a:schemeClr val="tx2"/>
                        </a:buClr>
                        <a:buSzPct val="100000"/>
                        <a:defRPr sz="2400">
                          <a:solidFill>
                            <a:schemeClr val="tx1"/>
                          </a:solidFill>
                          <a:effectLst>
                            <a:outerShdw blurRad="38100" dist="38100" dir="2700000" algn="tl">
                              <a:srgbClr val="000000"/>
                            </a:outerShdw>
                          </a:effectLst>
                          <a:latin typeface="Arial" charset="0"/>
                        </a:defRPr>
                      </a:lvl2pPr>
                      <a:lvl3pPr algn="l">
                        <a:spcBef>
                          <a:spcPct val="20000"/>
                        </a:spcBef>
                        <a:buClr>
                          <a:schemeClr val="tx2"/>
                        </a:buClr>
                        <a:buSzPct val="100000"/>
                        <a:defRPr sz="2000">
                          <a:solidFill>
                            <a:schemeClr val="tx1"/>
                          </a:solidFill>
                          <a:effectLst>
                            <a:outerShdw blurRad="38100" dist="38100" dir="2700000" algn="tl">
                              <a:srgbClr val="000000"/>
                            </a:outerShdw>
                          </a:effectLst>
                          <a:latin typeface="Arial" charset="0"/>
                        </a:defRPr>
                      </a:lvl3pPr>
                      <a:lvl4pPr algn="l">
                        <a:spcBef>
                          <a:spcPct val="20000"/>
                        </a:spcBef>
                        <a:buClr>
                          <a:schemeClr val="tx2"/>
                        </a:buClr>
                        <a:buSzPct val="100000"/>
                        <a:defRPr>
                          <a:solidFill>
                            <a:schemeClr val="tx1"/>
                          </a:solidFill>
                          <a:effectLst>
                            <a:outerShdw blurRad="38100" dist="38100" dir="2700000" algn="tl">
                              <a:srgbClr val="000000"/>
                            </a:outerShdw>
                          </a:effectLst>
                          <a:latin typeface="Arial" charset="0"/>
                        </a:defRPr>
                      </a:lvl4pPr>
                      <a:lvl5pPr algn="l">
                        <a:spcBef>
                          <a:spcPct val="20000"/>
                        </a:spcBef>
                        <a:buClr>
                          <a:schemeClr val="tx2"/>
                        </a:buClr>
                        <a:buSzPct val="100000"/>
                        <a:defRPr>
                          <a:solidFill>
                            <a:schemeClr val="tx1"/>
                          </a:solidFill>
                          <a:effectLst>
                            <a:outerShdw blurRad="38100" dist="38100" dir="2700000" algn="tl">
                              <a:srgbClr val="000000"/>
                            </a:outerShdw>
                          </a:effectLst>
                          <a:latin typeface="Arial" charset="0"/>
                        </a:defRPr>
                      </a:lvl5pPr>
                      <a:lvl6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6pPr>
                      <a:lvl7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7pPr>
                      <a:lvl8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8pPr>
                      <a:lvl9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100000"/>
                        <a:buFontTx/>
                        <a:buNone/>
                        <a:tabLst/>
                      </a:pPr>
                      <a:r>
                        <a:rPr kumimoji="0" lang="en-US" altLang="en-US" sz="1800" b="1" i="0" u="none" strike="noStrike" cap="none" normalizeH="0" baseline="0" dirty="0" smtClean="0">
                          <a:ln>
                            <a:noFill/>
                          </a:ln>
                          <a:solidFill>
                            <a:schemeClr val="tx1"/>
                          </a:solidFill>
                          <a:effectLst>
                            <a:outerShdw blurRad="38100" dist="38100" dir="2700000" algn="tl">
                              <a:srgbClr val="000000"/>
                            </a:outerShdw>
                          </a:effectLst>
                          <a:latin typeface="+mn-lt"/>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100000"/>
                        <a:defRPr sz="2800">
                          <a:solidFill>
                            <a:schemeClr val="tx1"/>
                          </a:solidFill>
                          <a:effectLst>
                            <a:outerShdw blurRad="38100" dist="38100" dir="2700000" algn="tl">
                              <a:srgbClr val="000000"/>
                            </a:outerShdw>
                          </a:effectLst>
                          <a:latin typeface="Arial" charset="0"/>
                        </a:defRPr>
                      </a:lvl1pPr>
                      <a:lvl2pPr algn="l">
                        <a:spcBef>
                          <a:spcPct val="20000"/>
                        </a:spcBef>
                        <a:buClr>
                          <a:schemeClr val="tx2"/>
                        </a:buClr>
                        <a:buSzPct val="100000"/>
                        <a:defRPr sz="2400">
                          <a:solidFill>
                            <a:schemeClr val="tx1"/>
                          </a:solidFill>
                          <a:effectLst>
                            <a:outerShdw blurRad="38100" dist="38100" dir="2700000" algn="tl">
                              <a:srgbClr val="000000"/>
                            </a:outerShdw>
                          </a:effectLst>
                          <a:latin typeface="Arial" charset="0"/>
                        </a:defRPr>
                      </a:lvl2pPr>
                      <a:lvl3pPr algn="l">
                        <a:spcBef>
                          <a:spcPct val="20000"/>
                        </a:spcBef>
                        <a:buClr>
                          <a:schemeClr val="tx2"/>
                        </a:buClr>
                        <a:buSzPct val="100000"/>
                        <a:defRPr sz="2000">
                          <a:solidFill>
                            <a:schemeClr val="tx1"/>
                          </a:solidFill>
                          <a:effectLst>
                            <a:outerShdw blurRad="38100" dist="38100" dir="2700000" algn="tl">
                              <a:srgbClr val="000000"/>
                            </a:outerShdw>
                          </a:effectLst>
                          <a:latin typeface="Arial" charset="0"/>
                        </a:defRPr>
                      </a:lvl3pPr>
                      <a:lvl4pPr algn="l">
                        <a:spcBef>
                          <a:spcPct val="20000"/>
                        </a:spcBef>
                        <a:buClr>
                          <a:schemeClr val="tx2"/>
                        </a:buClr>
                        <a:buSzPct val="100000"/>
                        <a:defRPr>
                          <a:solidFill>
                            <a:schemeClr val="tx1"/>
                          </a:solidFill>
                          <a:effectLst>
                            <a:outerShdw blurRad="38100" dist="38100" dir="2700000" algn="tl">
                              <a:srgbClr val="000000"/>
                            </a:outerShdw>
                          </a:effectLst>
                          <a:latin typeface="Arial" charset="0"/>
                        </a:defRPr>
                      </a:lvl4pPr>
                      <a:lvl5pPr algn="l">
                        <a:spcBef>
                          <a:spcPct val="20000"/>
                        </a:spcBef>
                        <a:buClr>
                          <a:schemeClr val="tx2"/>
                        </a:buClr>
                        <a:buSzPct val="100000"/>
                        <a:defRPr>
                          <a:solidFill>
                            <a:schemeClr val="tx1"/>
                          </a:solidFill>
                          <a:effectLst>
                            <a:outerShdw blurRad="38100" dist="38100" dir="2700000" algn="tl">
                              <a:srgbClr val="000000"/>
                            </a:outerShdw>
                          </a:effectLst>
                          <a:latin typeface="Arial" charset="0"/>
                        </a:defRPr>
                      </a:lvl5pPr>
                      <a:lvl6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6pPr>
                      <a:lvl7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7pPr>
                      <a:lvl8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8pPr>
                      <a:lvl9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100000"/>
                        <a:buFontTx/>
                        <a:buNone/>
                        <a:tabLst/>
                      </a:pPr>
                      <a:r>
                        <a:rPr kumimoji="0" lang="en-US" altLang="en-US" sz="1800" b="1" i="0" u="none" strike="noStrike" cap="none" normalizeH="0" baseline="0" smtClean="0">
                          <a:ln>
                            <a:noFill/>
                          </a:ln>
                          <a:solidFill>
                            <a:schemeClr val="tx1"/>
                          </a:solidFill>
                          <a:effectLst>
                            <a:outerShdw blurRad="38100" dist="38100" dir="2700000" algn="tl">
                              <a:srgbClr val="000000"/>
                            </a:outerShdw>
                          </a:effectLst>
                          <a:latin typeface="+mn-lt"/>
                        </a:rPr>
                        <a:t>Definition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lvl1pPr algn="l">
                        <a:spcBef>
                          <a:spcPct val="20000"/>
                        </a:spcBef>
                        <a:buClr>
                          <a:schemeClr val="tx2"/>
                        </a:buClr>
                        <a:buSzPct val="100000"/>
                        <a:defRPr sz="2800">
                          <a:solidFill>
                            <a:schemeClr val="tx1"/>
                          </a:solidFill>
                          <a:effectLst>
                            <a:outerShdw blurRad="38100" dist="38100" dir="2700000" algn="tl">
                              <a:srgbClr val="000000"/>
                            </a:outerShdw>
                          </a:effectLst>
                          <a:latin typeface="Arial" charset="0"/>
                        </a:defRPr>
                      </a:lvl1pPr>
                      <a:lvl2pPr algn="l">
                        <a:spcBef>
                          <a:spcPct val="20000"/>
                        </a:spcBef>
                        <a:buClr>
                          <a:schemeClr val="tx2"/>
                        </a:buClr>
                        <a:buSzPct val="100000"/>
                        <a:defRPr sz="2400">
                          <a:solidFill>
                            <a:schemeClr val="tx1"/>
                          </a:solidFill>
                          <a:effectLst>
                            <a:outerShdw blurRad="38100" dist="38100" dir="2700000" algn="tl">
                              <a:srgbClr val="000000"/>
                            </a:outerShdw>
                          </a:effectLst>
                          <a:latin typeface="Arial" charset="0"/>
                        </a:defRPr>
                      </a:lvl2pPr>
                      <a:lvl3pPr algn="l">
                        <a:spcBef>
                          <a:spcPct val="20000"/>
                        </a:spcBef>
                        <a:buClr>
                          <a:schemeClr val="tx2"/>
                        </a:buClr>
                        <a:buSzPct val="100000"/>
                        <a:defRPr sz="2000">
                          <a:solidFill>
                            <a:schemeClr val="tx1"/>
                          </a:solidFill>
                          <a:effectLst>
                            <a:outerShdw blurRad="38100" dist="38100" dir="2700000" algn="tl">
                              <a:srgbClr val="000000"/>
                            </a:outerShdw>
                          </a:effectLst>
                          <a:latin typeface="Arial" charset="0"/>
                        </a:defRPr>
                      </a:lvl3pPr>
                      <a:lvl4pPr algn="l">
                        <a:spcBef>
                          <a:spcPct val="20000"/>
                        </a:spcBef>
                        <a:buClr>
                          <a:schemeClr val="tx2"/>
                        </a:buClr>
                        <a:buSzPct val="100000"/>
                        <a:defRPr>
                          <a:solidFill>
                            <a:schemeClr val="tx1"/>
                          </a:solidFill>
                          <a:effectLst>
                            <a:outerShdw blurRad="38100" dist="38100" dir="2700000" algn="tl">
                              <a:srgbClr val="000000"/>
                            </a:outerShdw>
                          </a:effectLst>
                          <a:latin typeface="Arial" charset="0"/>
                        </a:defRPr>
                      </a:lvl4pPr>
                      <a:lvl5pPr algn="l">
                        <a:spcBef>
                          <a:spcPct val="20000"/>
                        </a:spcBef>
                        <a:buClr>
                          <a:schemeClr val="tx2"/>
                        </a:buClr>
                        <a:buSzPct val="100000"/>
                        <a:defRPr>
                          <a:solidFill>
                            <a:schemeClr val="tx1"/>
                          </a:solidFill>
                          <a:effectLst>
                            <a:outerShdw blurRad="38100" dist="38100" dir="2700000" algn="tl">
                              <a:srgbClr val="000000"/>
                            </a:outerShdw>
                          </a:effectLst>
                          <a:latin typeface="Arial" charset="0"/>
                        </a:defRPr>
                      </a:lvl5pPr>
                      <a:lvl6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6pPr>
                      <a:lvl7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7pPr>
                      <a:lvl8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8pPr>
                      <a:lvl9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100000"/>
                        <a:buFontTx/>
                        <a:buNone/>
                        <a:tabLst/>
                      </a:pPr>
                      <a:r>
                        <a:rPr kumimoji="0" lang="en-US" altLang="en-US" sz="1800" b="0" i="0" u="none" strike="noStrike" cap="none" normalizeH="0" baseline="0" smtClean="0">
                          <a:ln>
                            <a:noFill/>
                          </a:ln>
                          <a:solidFill>
                            <a:schemeClr val="tx1"/>
                          </a:solidFill>
                          <a:effectLst>
                            <a:outerShdw blurRad="38100" dist="38100" dir="2700000" algn="tl">
                              <a:srgbClr val="000000"/>
                            </a:outerShdw>
                          </a:effectLst>
                          <a:latin typeface="+mn-lt"/>
                        </a:rPr>
                        <a:t>One-way</a:t>
                      </a:r>
                    </a:p>
                    <a:p>
                      <a:pPr marL="0" marR="0" lvl="0" indent="0" algn="l" defTabSz="914400" rtl="0" eaLnBrk="0" fontAlgn="base" latinLnBrk="0" hangingPunct="0">
                        <a:lnSpc>
                          <a:spcPct val="100000"/>
                        </a:lnSpc>
                        <a:spcBef>
                          <a:spcPct val="20000"/>
                        </a:spcBef>
                        <a:spcAft>
                          <a:spcPct val="0"/>
                        </a:spcAft>
                        <a:buClr>
                          <a:schemeClr val="tx2"/>
                        </a:buClr>
                        <a:buSzPct val="100000"/>
                        <a:buFontTx/>
                        <a:buNone/>
                        <a:tabLst/>
                      </a:pPr>
                      <a:endParaRPr kumimoji="0" lang="en-US" altLang="en-US" sz="1800" b="0" i="0" u="none" strike="noStrike" cap="none" normalizeH="0" baseline="0" smtClean="0">
                        <a:ln>
                          <a:noFill/>
                        </a:ln>
                        <a:solidFill>
                          <a:schemeClr val="tx1"/>
                        </a:solidFill>
                        <a:effectLst>
                          <a:outerShdw blurRad="38100" dist="38100" dir="2700000" algn="tl">
                            <a:srgbClr val="000000"/>
                          </a:outerShdw>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100000"/>
                        <a:defRPr sz="2800">
                          <a:solidFill>
                            <a:schemeClr val="tx1"/>
                          </a:solidFill>
                          <a:effectLst>
                            <a:outerShdw blurRad="38100" dist="38100" dir="2700000" algn="tl">
                              <a:srgbClr val="000000"/>
                            </a:outerShdw>
                          </a:effectLst>
                          <a:latin typeface="Arial" charset="0"/>
                        </a:defRPr>
                      </a:lvl1pPr>
                      <a:lvl2pPr algn="l">
                        <a:spcBef>
                          <a:spcPct val="20000"/>
                        </a:spcBef>
                        <a:buClr>
                          <a:schemeClr val="tx2"/>
                        </a:buClr>
                        <a:buSzPct val="100000"/>
                        <a:defRPr sz="2400">
                          <a:solidFill>
                            <a:schemeClr val="tx1"/>
                          </a:solidFill>
                          <a:effectLst>
                            <a:outerShdw blurRad="38100" dist="38100" dir="2700000" algn="tl">
                              <a:srgbClr val="000000"/>
                            </a:outerShdw>
                          </a:effectLst>
                          <a:latin typeface="Arial" charset="0"/>
                        </a:defRPr>
                      </a:lvl2pPr>
                      <a:lvl3pPr algn="l">
                        <a:spcBef>
                          <a:spcPct val="20000"/>
                        </a:spcBef>
                        <a:buClr>
                          <a:schemeClr val="tx2"/>
                        </a:buClr>
                        <a:buSzPct val="100000"/>
                        <a:defRPr sz="2000">
                          <a:solidFill>
                            <a:schemeClr val="tx1"/>
                          </a:solidFill>
                          <a:effectLst>
                            <a:outerShdw blurRad="38100" dist="38100" dir="2700000" algn="tl">
                              <a:srgbClr val="000000"/>
                            </a:outerShdw>
                          </a:effectLst>
                          <a:latin typeface="Arial" charset="0"/>
                        </a:defRPr>
                      </a:lvl3pPr>
                      <a:lvl4pPr algn="l">
                        <a:spcBef>
                          <a:spcPct val="20000"/>
                        </a:spcBef>
                        <a:buClr>
                          <a:schemeClr val="tx2"/>
                        </a:buClr>
                        <a:buSzPct val="100000"/>
                        <a:defRPr>
                          <a:solidFill>
                            <a:schemeClr val="tx1"/>
                          </a:solidFill>
                          <a:effectLst>
                            <a:outerShdw blurRad="38100" dist="38100" dir="2700000" algn="tl">
                              <a:srgbClr val="000000"/>
                            </a:outerShdw>
                          </a:effectLst>
                          <a:latin typeface="Arial" charset="0"/>
                        </a:defRPr>
                      </a:lvl4pPr>
                      <a:lvl5pPr algn="l">
                        <a:spcBef>
                          <a:spcPct val="20000"/>
                        </a:spcBef>
                        <a:buClr>
                          <a:schemeClr val="tx2"/>
                        </a:buClr>
                        <a:buSzPct val="100000"/>
                        <a:defRPr>
                          <a:solidFill>
                            <a:schemeClr val="tx1"/>
                          </a:solidFill>
                          <a:effectLst>
                            <a:outerShdw blurRad="38100" dist="38100" dir="2700000" algn="tl">
                              <a:srgbClr val="000000"/>
                            </a:outerShdw>
                          </a:effectLst>
                          <a:latin typeface="Arial" charset="0"/>
                        </a:defRPr>
                      </a:lvl5pPr>
                      <a:lvl6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6pPr>
                      <a:lvl7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7pPr>
                      <a:lvl8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8pPr>
                      <a:lvl9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100000"/>
                        <a:buFontTx/>
                        <a:buNone/>
                        <a:tabLst/>
                      </a:pPr>
                      <a:r>
                        <a:rPr kumimoji="0" lang="en-US" altLang="en-US" sz="1800" b="0" i="0" u="none" strike="noStrike" cap="none" normalizeH="0" baseline="0" dirty="0" smtClean="0">
                          <a:ln>
                            <a:noFill/>
                          </a:ln>
                          <a:solidFill>
                            <a:schemeClr val="tx1"/>
                          </a:solidFill>
                          <a:effectLst>
                            <a:outerShdw blurRad="38100" dist="38100" dir="2700000" algn="tl">
                              <a:srgbClr val="000000"/>
                            </a:outerShdw>
                          </a:effectLst>
                          <a:latin typeface="+mn-lt"/>
                        </a:rPr>
                        <a:t>The operation can receive a message but will not return a response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lvl1pPr algn="l">
                        <a:spcBef>
                          <a:spcPct val="20000"/>
                        </a:spcBef>
                        <a:buClr>
                          <a:schemeClr val="tx2"/>
                        </a:buClr>
                        <a:buSzPct val="100000"/>
                        <a:defRPr sz="2800">
                          <a:solidFill>
                            <a:schemeClr val="tx1"/>
                          </a:solidFill>
                          <a:effectLst>
                            <a:outerShdw blurRad="38100" dist="38100" dir="2700000" algn="tl">
                              <a:srgbClr val="000000"/>
                            </a:outerShdw>
                          </a:effectLst>
                          <a:latin typeface="Arial" charset="0"/>
                        </a:defRPr>
                      </a:lvl1pPr>
                      <a:lvl2pPr algn="l">
                        <a:spcBef>
                          <a:spcPct val="20000"/>
                        </a:spcBef>
                        <a:buClr>
                          <a:schemeClr val="tx2"/>
                        </a:buClr>
                        <a:buSzPct val="100000"/>
                        <a:defRPr sz="2400">
                          <a:solidFill>
                            <a:schemeClr val="tx1"/>
                          </a:solidFill>
                          <a:effectLst>
                            <a:outerShdw blurRad="38100" dist="38100" dir="2700000" algn="tl">
                              <a:srgbClr val="000000"/>
                            </a:outerShdw>
                          </a:effectLst>
                          <a:latin typeface="Arial" charset="0"/>
                        </a:defRPr>
                      </a:lvl2pPr>
                      <a:lvl3pPr algn="l">
                        <a:spcBef>
                          <a:spcPct val="20000"/>
                        </a:spcBef>
                        <a:buClr>
                          <a:schemeClr val="tx2"/>
                        </a:buClr>
                        <a:buSzPct val="100000"/>
                        <a:defRPr sz="2000">
                          <a:solidFill>
                            <a:schemeClr val="tx1"/>
                          </a:solidFill>
                          <a:effectLst>
                            <a:outerShdw blurRad="38100" dist="38100" dir="2700000" algn="tl">
                              <a:srgbClr val="000000"/>
                            </a:outerShdw>
                          </a:effectLst>
                          <a:latin typeface="Arial" charset="0"/>
                        </a:defRPr>
                      </a:lvl3pPr>
                      <a:lvl4pPr algn="l">
                        <a:spcBef>
                          <a:spcPct val="20000"/>
                        </a:spcBef>
                        <a:buClr>
                          <a:schemeClr val="tx2"/>
                        </a:buClr>
                        <a:buSzPct val="100000"/>
                        <a:defRPr>
                          <a:solidFill>
                            <a:schemeClr val="tx1"/>
                          </a:solidFill>
                          <a:effectLst>
                            <a:outerShdw blurRad="38100" dist="38100" dir="2700000" algn="tl">
                              <a:srgbClr val="000000"/>
                            </a:outerShdw>
                          </a:effectLst>
                          <a:latin typeface="Arial" charset="0"/>
                        </a:defRPr>
                      </a:lvl4pPr>
                      <a:lvl5pPr algn="l">
                        <a:spcBef>
                          <a:spcPct val="20000"/>
                        </a:spcBef>
                        <a:buClr>
                          <a:schemeClr val="tx2"/>
                        </a:buClr>
                        <a:buSzPct val="100000"/>
                        <a:defRPr>
                          <a:solidFill>
                            <a:schemeClr val="tx1"/>
                          </a:solidFill>
                          <a:effectLst>
                            <a:outerShdw blurRad="38100" dist="38100" dir="2700000" algn="tl">
                              <a:srgbClr val="000000"/>
                            </a:outerShdw>
                          </a:effectLst>
                          <a:latin typeface="Arial" charset="0"/>
                        </a:defRPr>
                      </a:lvl5pPr>
                      <a:lvl6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6pPr>
                      <a:lvl7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7pPr>
                      <a:lvl8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8pPr>
                      <a:lvl9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100000"/>
                        <a:buFontTx/>
                        <a:buNone/>
                        <a:tabLst/>
                      </a:pPr>
                      <a:r>
                        <a:rPr kumimoji="0" lang="en-US" altLang="en-US" sz="1800" b="0" i="0" u="none" strike="noStrike" cap="none" normalizeH="0" baseline="0" smtClean="0">
                          <a:ln>
                            <a:noFill/>
                          </a:ln>
                          <a:solidFill>
                            <a:schemeClr val="tx1"/>
                          </a:solidFill>
                          <a:effectLst>
                            <a:outerShdw blurRad="38100" dist="38100" dir="2700000" algn="tl">
                              <a:srgbClr val="000000"/>
                            </a:outerShdw>
                          </a:effectLst>
                          <a:latin typeface="+mn-lt"/>
                        </a:rPr>
                        <a:t>Request-response</a:t>
                      </a:r>
                    </a:p>
                    <a:p>
                      <a:pPr marL="0" marR="0" lvl="0" indent="0" algn="l" defTabSz="914400" rtl="0" eaLnBrk="0" fontAlgn="base" latinLnBrk="0" hangingPunct="0">
                        <a:lnSpc>
                          <a:spcPct val="100000"/>
                        </a:lnSpc>
                        <a:spcBef>
                          <a:spcPct val="20000"/>
                        </a:spcBef>
                        <a:spcAft>
                          <a:spcPct val="0"/>
                        </a:spcAft>
                        <a:buClr>
                          <a:schemeClr val="tx2"/>
                        </a:buClr>
                        <a:buSzPct val="100000"/>
                        <a:buFontTx/>
                        <a:buNone/>
                        <a:tabLst/>
                      </a:pPr>
                      <a:endParaRPr kumimoji="0" lang="en-US" altLang="en-US" sz="1800" b="0" i="0" u="none" strike="noStrike" cap="none" normalizeH="0" baseline="0" smtClean="0">
                        <a:ln>
                          <a:noFill/>
                        </a:ln>
                        <a:solidFill>
                          <a:schemeClr val="tx1"/>
                        </a:solidFill>
                        <a:effectLst>
                          <a:outerShdw blurRad="38100" dist="38100" dir="2700000" algn="tl">
                            <a:srgbClr val="000000"/>
                          </a:outerShdw>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100000"/>
                        <a:defRPr sz="2800">
                          <a:solidFill>
                            <a:schemeClr val="tx1"/>
                          </a:solidFill>
                          <a:effectLst>
                            <a:outerShdw blurRad="38100" dist="38100" dir="2700000" algn="tl">
                              <a:srgbClr val="000000"/>
                            </a:outerShdw>
                          </a:effectLst>
                          <a:latin typeface="Arial" charset="0"/>
                        </a:defRPr>
                      </a:lvl1pPr>
                      <a:lvl2pPr algn="l">
                        <a:spcBef>
                          <a:spcPct val="20000"/>
                        </a:spcBef>
                        <a:buClr>
                          <a:schemeClr val="tx2"/>
                        </a:buClr>
                        <a:buSzPct val="100000"/>
                        <a:defRPr sz="2400">
                          <a:solidFill>
                            <a:schemeClr val="tx1"/>
                          </a:solidFill>
                          <a:effectLst>
                            <a:outerShdw blurRad="38100" dist="38100" dir="2700000" algn="tl">
                              <a:srgbClr val="000000"/>
                            </a:outerShdw>
                          </a:effectLst>
                          <a:latin typeface="Arial" charset="0"/>
                        </a:defRPr>
                      </a:lvl2pPr>
                      <a:lvl3pPr algn="l">
                        <a:spcBef>
                          <a:spcPct val="20000"/>
                        </a:spcBef>
                        <a:buClr>
                          <a:schemeClr val="tx2"/>
                        </a:buClr>
                        <a:buSzPct val="100000"/>
                        <a:defRPr sz="2000">
                          <a:solidFill>
                            <a:schemeClr val="tx1"/>
                          </a:solidFill>
                          <a:effectLst>
                            <a:outerShdw blurRad="38100" dist="38100" dir="2700000" algn="tl">
                              <a:srgbClr val="000000"/>
                            </a:outerShdw>
                          </a:effectLst>
                          <a:latin typeface="Arial" charset="0"/>
                        </a:defRPr>
                      </a:lvl3pPr>
                      <a:lvl4pPr algn="l">
                        <a:spcBef>
                          <a:spcPct val="20000"/>
                        </a:spcBef>
                        <a:buClr>
                          <a:schemeClr val="tx2"/>
                        </a:buClr>
                        <a:buSzPct val="100000"/>
                        <a:defRPr>
                          <a:solidFill>
                            <a:schemeClr val="tx1"/>
                          </a:solidFill>
                          <a:effectLst>
                            <a:outerShdw blurRad="38100" dist="38100" dir="2700000" algn="tl">
                              <a:srgbClr val="000000"/>
                            </a:outerShdw>
                          </a:effectLst>
                          <a:latin typeface="Arial" charset="0"/>
                        </a:defRPr>
                      </a:lvl4pPr>
                      <a:lvl5pPr algn="l">
                        <a:spcBef>
                          <a:spcPct val="20000"/>
                        </a:spcBef>
                        <a:buClr>
                          <a:schemeClr val="tx2"/>
                        </a:buClr>
                        <a:buSzPct val="100000"/>
                        <a:defRPr>
                          <a:solidFill>
                            <a:schemeClr val="tx1"/>
                          </a:solidFill>
                          <a:effectLst>
                            <a:outerShdw blurRad="38100" dist="38100" dir="2700000" algn="tl">
                              <a:srgbClr val="000000"/>
                            </a:outerShdw>
                          </a:effectLst>
                          <a:latin typeface="Arial" charset="0"/>
                        </a:defRPr>
                      </a:lvl5pPr>
                      <a:lvl6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6pPr>
                      <a:lvl7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7pPr>
                      <a:lvl8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8pPr>
                      <a:lvl9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100000"/>
                        <a:buFontTx/>
                        <a:buNone/>
                        <a:tabLst/>
                      </a:pPr>
                      <a:r>
                        <a:rPr kumimoji="0" lang="en-US" altLang="en-US" sz="1800" b="0" i="0" u="none" strike="noStrike" cap="none" normalizeH="0" baseline="0" dirty="0" smtClean="0">
                          <a:ln>
                            <a:noFill/>
                          </a:ln>
                          <a:solidFill>
                            <a:schemeClr val="tx1"/>
                          </a:solidFill>
                          <a:effectLst>
                            <a:outerShdw blurRad="38100" dist="38100" dir="2700000" algn="tl">
                              <a:srgbClr val="000000"/>
                            </a:outerShdw>
                          </a:effectLst>
                          <a:latin typeface="+mn-lt"/>
                        </a:rPr>
                        <a:t>The operation can receive a request and will return a response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lvl1pPr algn="l">
                        <a:spcBef>
                          <a:spcPct val="20000"/>
                        </a:spcBef>
                        <a:buClr>
                          <a:schemeClr val="tx2"/>
                        </a:buClr>
                        <a:buSzPct val="100000"/>
                        <a:defRPr sz="2800">
                          <a:solidFill>
                            <a:schemeClr val="tx1"/>
                          </a:solidFill>
                          <a:effectLst>
                            <a:outerShdw blurRad="38100" dist="38100" dir="2700000" algn="tl">
                              <a:srgbClr val="000000"/>
                            </a:outerShdw>
                          </a:effectLst>
                          <a:latin typeface="Arial" charset="0"/>
                        </a:defRPr>
                      </a:lvl1pPr>
                      <a:lvl2pPr algn="l">
                        <a:spcBef>
                          <a:spcPct val="20000"/>
                        </a:spcBef>
                        <a:buClr>
                          <a:schemeClr val="tx2"/>
                        </a:buClr>
                        <a:buSzPct val="100000"/>
                        <a:defRPr sz="2400">
                          <a:solidFill>
                            <a:schemeClr val="tx1"/>
                          </a:solidFill>
                          <a:effectLst>
                            <a:outerShdw blurRad="38100" dist="38100" dir="2700000" algn="tl">
                              <a:srgbClr val="000000"/>
                            </a:outerShdw>
                          </a:effectLst>
                          <a:latin typeface="Arial" charset="0"/>
                        </a:defRPr>
                      </a:lvl2pPr>
                      <a:lvl3pPr algn="l">
                        <a:spcBef>
                          <a:spcPct val="20000"/>
                        </a:spcBef>
                        <a:buClr>
                          <a:schemeClr val="tx2"/>
                        </a:buClr>
                        <a:buSzPct val="100000"/>
                        <a:defRPr sz="2000">
                          <a:solidFill>
                            <a:schemeClr val="tx1"/>
                          </a:solidFill>
                          <a:effectLst>
                            <a:outerShdw blurRad="38100" dist="38100" dir="2700000" algn="tl">
                              <a:srgbClr val="000000"/>
                            </a:outerShdw>
                          </a:effectLst>
                          <a:latin typeface="Arial" charset="0"/>
                        </a:defRPr>
                      </a:lvl3pPr>
                      <a:lvl4pPr algn="l">
                        <a:spcBef>
                          <a:spcPct val="20000"/>
                        </a:spcBef>
                        <a:buClr>
                          <a:schemeClr val="tx2"/>
                        </a:buClr>
                        <a:buSzPct val="100000"/>
                        <a:defRPr>
                          <a:solidFill>
                            <a:schemeClr val="tx1"/>
                          </a:solidFill>
                          <a:effectLst>
                            <a:outerShdw blurRad="38100" dist="38100" dir="2700000" algn="tl">
                              <a:srgbClr val="000000"/>
                            </a:outerShdw>
                          </a:effectLst>
                          <a:latin typeface="Arial" charset="0"/>
                        </a:defRPr>
                      </a:lvl4pPr>
                      <a:lvl5pPr algn="l">
                        <a:spcBef>
                          <a:spcPct val="20000"/>
                        </a:spcBef>
                        <a:buClr>
                          <a:schemeClr val="tx2"/>
                        </a:buClr>
                        <a:buSzPct val="100000"/>
                        <a:defRPr>
                          <a:solidFill>
                            <a:schemeClr val="tx1"/>
                          </a:solidFill>
                          <a:effectLst>
                            <a:outerShdw blurRad="38100" dist="38100" dir="2700000" algn="tl">
                              <a:srgbClr val="000000"/>
                            </a:outerShdw>
                          </a:effectLst>
                          <a:latin typeface="Arial" charset="0"/>
                        </a:defRPr>
                      </a:lvl5pPr>
                      <a:lvl6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6pPr>
                      <a:lvl7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7pPr>
                      <a:lvl8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8pPr>
                      <a:lvl9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100000"/>
                        <a:buFontTx/>
                        <a:buNone/>
                        <a:tabLst/>
                      </a:pPr>
                      <a:r>
                        <a:rPr kumimoji="0" lang="en-US" altLang="en-US" sz="1800" b="0" i="0" u="none" strike="noStrike" cap="none" normalizeH="0" baseline="0" smtClean="0">
                          <a:ln>
                            <a:noFill/>
                          </a:ln>
                          <a:solidFill>
                            <a:schemeClr val="tx1"/>
                          </a:solidFill>
                          <a:effectLst>
                            <a:outerShdw blurRad="38100" dist="38100" dir="2700000" algn="tl">
                              <a:srgbClr val="000000"/>
                            </a:outerShdw>
                          </a:effectLst>
                          <a:latin typeface="+mn-lt"/>
                        </a:rPr>
                        <a:t>Solicit-response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100000"/>
                        <a:defRPr sz="2800">
                          <a:solidFill>
                            <a:schemeClr val="tx1"/>
                          </a:solidFill>
                          <a:effectLst>
                            <a:outerShdw blurRad="38100" dist="38100" dir="2700000" algn="tl">
                              <a:srgbClr val="000000"/>
                            </a:outerShdw>
                          </a:effectLst>
                          <a:latin typeface="Arial" charset="0"/>
                        </a:defRPr>
                      </a:lvl1pPr>
                      <a:lvl2pPr algn="l">
                        <a:spcBef>
                          <a:spcPct val="20000"/>
                        </a:spcBef>
                        <a:buClr>
                          <a:schemeClr val="tx2"/>
                        </a:buClr>
                        <a:buSzPct val="100000"/>
                        <a:defRPr sz="2400">
                          <a:solidFill>
                            <a:schemeClr val="tx1"/>
                          </a:solidFill>
                          <a:effectLst>
                            <a:outerShdw blurRad="38100" dist="38100" dir="2700000" algn="tl">
                              <a:srgbClr val="000000"/>
                            </a:outerShdw>
                          </a:effectLst>
                          <a:latin typeface="Arial" charset="0"/>
                        </a:defRPr>
                      </a:lvl2pPr>
                      <a:lvl3pPr algn="l">
                        <a:spcBef>
                          <a:spcPct val="20000"/>
                        </a:spcBef>
                        <a:buClr>
                          <a:schemeClr val="tx2"/>
                        </a:buClr>
                        <a:buSzPct val="100000"/>
                        <a:defRPr sz="2000">
                          <a:solidFill>
                            <a:schemeClr val="tx1"/>
                          </a:solidFill>
                          <a:effectLst>
                            <a:outerShdw blurRad="38100" dist="38100" dir="2700000" algn="tl">
                              <a:srgbClr val="000000"/>
                            </a:outerShdw>
                          </a:effectLst>
                          <a:latin typeface="Arial" charset="0"/>
                        </a:defRPr>
                      </a:lvl3pPr>
                      <a:lvl4pPr algn="l">
                        <a:spcBef>
                          <a:spcPct val="20000"/>
                        </a:spcBef>
                        <a:buClr>
                          <a:schemeClr val="tx2"/>
                        </a:buClr>
                        <a:buSzPct val="100000"/>
                        <a:defRPr>
                          <a:solidFill>
                            <a:schemeClr val="tx1"/>
                          </a:solidFill>
                          <a:effectLst>
                            <a:outerShdw blurRad="38100" dist="38100" dir="2700000" algn="tl">
                              <a:srgbClr val="000000"/>
                            </a:outerShdw>
                          </a:effectLst>
                          <a:latin typeface="Arial" charset="0"/>
                        </a:defRPr>
                      </a:lvl4pPr>
                      <a:lvl5pPr algn="l">
                        <a:spcBef>
                          <a:spcPct val="20000"/>
                        </a:spcBef>
                        <a:buClr>
                          <a:schemeClr val="tx2"/>
                        </a:buClr>
                        <a:buSzPct val="100000"/>
                        <a:defRPr>
                          <a:solidFill>
                            <a:schemeClr val="tx1"/>
                          </a:solidFill>
                          <a:effectLst>
                            <a:outerShdw blurRad="38100" dist="38100" dir="2700000" algn="tl">
                              <a:srgbClr val="000000"/>
                            </a:outerShdw>
                          </a:effectLst>
                          <a:latin typeface="Arial" charset="0"/>
                        </a:defRPr>
                      </a:lvl5pPr>
                      <a:lvl6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6pPr>
                      <a:lvl7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7pPr>
                      <a:lvl8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8pPr>
                      <a:lvl9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100000"/>
                        <a:buFontTx/>
                        <a:buNone/>
                        <a:tabLst/>
                      </a:pPr>
                      <a:r>
                        <a:rPr kumimoji="0" lang="en-US" altLang="en-US" sz="1800" b="0" i="0" u="none" strike="noStrike" cap="none" normalizeH="0" baseline="0" dirty="0" smtClean="0">
                          <a:ln>
                            <a:noFill/>
                          </a:ln>
                          <a:solidFill>
                            <a:schemeClr val="tx1"/>
                          </a:solidFill>
                          <a:effectLst>
                            <a:outerShdw blurRad="38100" dist="38100" dir="2700000" algn="tl">
                              <a:srgbClr val="000000"/>
                            </a:outerShdw>
                          </a:effectLst>
                          <a:latin typeface="+mn-lt"/>
                        </a:rPr>
                        <a:t>The operation can send a request and will wait for a response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lvl1pPr algn="l">
                        <a:spcBef>
                          <a:spcPct val="20000"/>
                        </a:spcBef>
                        <a:buClr>
                          <a:schemeClr val="tx2"/>
                        </a:buClr>
                        <a:buSzPct val="100000"/>
                        <a:defRPr sz="2800">
                          <a:solidFill>
                            <a:schemeClr val="tx1"/>
                          </a:solidFill>
                          <a:effectLst>
                            <a:outerShdw blurRad="38100" dist="38100" dir="2700000" algn="tl">
                              <a:srgbClr val="000000"/>
                            </a:outerShdw>
                          </a:effectLst>
                          <a:latin typeface="Arial" charset="0"/>
                        </a:defRPr>
                      </a:lvl1pPr>
                      <a:lvl2pPr algn="l">
                        <a:spcBef>
                          <a:spcPct val="20000"/>
                        </a:spcBef>
                        <a:buClr>
                          <a:schemeClr val="tx2"/>
                        </a:buClr>
                        <a:buSzPct val="100000"/>
                        <a:defRPr sz="2400">
                          <a:solidFill>
                            <a:schemeClr val="tx1"/>
                          </a:solidFill>
                          <a:effectLst>
                            <a:outerShdw blurRad="38100" dist="38100" dir="2700000" algn="tl">
                              <a:srgbClr val="000000"/>
                            </a:outerShdw>
                          </a:effectLst>
                          <a:latin typeface="Arial" charset="0"/>
                        </a:defRPr>
                      </a:lvl2pPr>
                      <a:lvl3pPr algn="l">
                        <a:spcBef>
                          <a:spcPct val="20000"/>
                        </a:spcBef>
                        <a:buClr>
                          <a:schemeClr val="tx2"/>
                        </a:buClr>
                        <a:buSzPct val="100000"/>
                        <a:defRPr sz="2000">
                          <a:solidFill>
                            <a:schemeClr val="tx1"/>
                          </a:solidFill>
                          <a:effectLst>
                            <a:outerShdw blurRad="38100" dist="38100" dir="2700000" algn="tl">
                              <a:srgbClr val="000000"/>
                            </a:outerShdw>
                          </a:effectLst>
                          <a:latin typeface="Arial" charset="0"/>
                        </a:defRPr>
                      </a:lvl3pPr>
                      <a:lvl4pPr algn="l">
                        <a:spcBef>
                          <a:spcPct val="20000"/>
                        </a:spcBef>
                        <a:buClr>
                          <a:schemeClr val="tx2"/>
                        </a:buClr>
                        <a:buSzPct val="100000"/>
                        <a:defRPr>
                          <a:solidFill>
                            <a:schemeClr val="tx1"/>
                          </a:solidFill>
                          <a:effectLst>
                            <a:outerShdw blurRad="38100" dist="38100" dir="2700000" algn="tl">
                              <a:srgbClr val="000000"/>
                            </a:outerShdw>
                          </a:effectLst>
                          <a:latin typeface="Arial" charset="0"/>
                        </a:defRPr>
                      </a:lvl4pPr>
                      <a:lvl5pPr algn="l">
                        <a:spcBef>
                          <a:spcPct val="20000"/>
                        </a:spcBef>
                        <a:buClr>
                          <a:schemeClr val="tx2"/>
                        </a:buClr>
                        <a:buSzPct val="100000"/>
                        <a:defRPr>
                          <a:solidFill>
                            <a:schemeClr val="tx1"/>
                          </a:solidFill>
                          <a:effectLst>
                            <a:outerShdw blurRad="38100" dist="38100" dir="2700000" algn="tl">
                              <a:srgbClr val="000000"/>
                            </a:outerShdw>
                          </a:effectLst>
                          <a:latin typeface="Arial" charset="0"/>
                        </a:defRPr>
                      </a:lvl5pPr>
                      <a:lvl6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6pPr>
                      <a:lvl7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7pPr>
                      <a:lvl8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8pPr>
                      <a:lvl9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100000"/>
                        <a:buFontTx/>
                        <a:buNone/>
                        <a:tabLst/>
                      </a:pPr>
                      <a:r>
                        <a:rPr kumimoji="0" lang="en-US" altLang="en-US" sz="1800" b="0" i="0" u="none" strike="noStrike" cap="none" normalizeH="0" baseline="0" smtClean="0">
                          <a:ln>
                            <a:noFill/>
                          </a:ln>
                          <a:solidFill>
                            <a:schemeClr val="tx1"/>
                          </a:solidFill>
                          <a:effectLst>
                            <a:outerShdw blurRad="38100" dist="38100" dir="2700000" algn="tl">
                              <a:srgbClr val="000000"/>
                            </a:outerShdw>
                          </a:effectLst>
                          <a:latin typeface="+mn-lt"/>
                        </a:rPr>
                        <a:t>Notification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100000"/>
                        <a:defRPr sz="2800">
                          <a:solidFill>
                            <a:schemeClr val="tx1"/>
                          </a:solidFill>
                          <a:effectLst>
                            <a:outerShdw blurRad="38100" dist="38100" dir="2700000" algn="tl">
                              <a:srgbClr val="000000"/>
                            </a:outerShdw>
                          </a:effectLst>
                          <a:latin typeface="Arial" charset="0"/>
                        </a:defRPr>
                      </a:lvl1pPr>
                      <a:lvl2pPr algn="l">
                        <a:spcBef>
                          <a:spcPct val="20000"/>
                        </a:spcBef>
                        <a:buClr>
                          <a:schemeClr val="tx2"/>
                        </a:buClr>
                        <a:buSzPct val="100000"/>
                        <a:defRPr sz="2400">
                          <a:solidFill>
                            <a:schemeClr val="tx1"/>
                          </a:solidFill>
                          <a:effectLst>
                            <a:outerShdw blurRad="38100" dist="38100" dir="2700000" algn="tl">
                              <a:srgbClr val="000000"/>
                            </a:outerShdw>
                          </a:effectLst>
                          <a:latin typeface="Arial" charset="0"/>
                        </a:defRPr>
                      </a:lvl2pPr>
                      <a:lvl3pPr algn="l">
                        <a:spcBef>
                          <a:spcPct val="20000"/>
                        </a:spcBef>
                        <a:buClr>
                          <a:schemeClr val="tx2"/>
                        </a:buClr>
                        <a:buSzPct val="100000"/>
                        <a:defRPr sz="2000">
                          <a:solidFill>
                            <a:schemeClr val="tx1"/>
                          </a:solidFill>
                          <a:effectLst>
                            <a:outerShdw blurRad="38100" dist="38100" dir="2700000" algn="tl">
                              <a:srgbClr val="000000"/>
                            </a:outerShdw>
                          </a:effectLst>
                          <a:latin typeface="Arial" charset="0"/>
                        </a:defRPr>
                      </a:lvl3pPr>
                      <a:lvl4pPr algn="l">
                        <a:spcBef>
                          <a:spcPct val="20000"/>
                        </a:spcBef>
                        <a:buClr>
                          <a:schemeClr val="tx2"/>
                        </a:buClr>
                        <a:buSzPct val="100000"/>
                        <a:defRPr>
                          <a:solidFill>
                            <a:schemeClr val="tx1"/>
                          </a:solidFill>
                          <a:effectLst>
                            <a:outerShdw blurRad="38100" dist="38100" dir="2700000" algn="tl">
                              <a:srgbClr val="000000"/>
                            </a:outerShdw>
                          </a:effectLst>
                          <a:latin typeface="Arial" charset="0"/>
                        </a:defRPr>
                      </a:lvl4pPr>
                      <a:lvl5pPr algn="l">
                        <a:spcBef>
                          <a:spcPct val="20000"/>
                        </a:spcBef>
                        <a:buClr>
                          <a:schemeClr val="tx2"/>
                        </a:buClr>
                        <a:buSzPct val="100000"/>
                        <a:defRPr>
                          <a:solidFill>
                            <a:schemeClr val="tx1"/>
                          </a:solidFill>
                          <a:effectLst>
                            <a:outerShdw blurRad="38100" dist="38100" dir="2700000" algn="tl">
                              <a:srgbClr val="000000"/>
                            </a:outerShdw>
                          </a:effectLst>
                          <a:latin typeface="Arial" charset="0"/>
                        </a:defRPr>
                      </a:lvl5pPr>
                      <a:lvl6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6pPr>
                      <a:lvl7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7pPr>
                      <a:lvl8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8pPr>
                      <a:lvl9pPr eaLnBrk="0" fontAlgn="base" hangingPunct="0">
                        <a:spcBef>
                          <a:spcPct val="20000"/>
                        </a:spcBef>
                        <a:spcAft>
                          <a:spcPct val="0"/>
                        </a:spcAft>
                        <a:buClr>
                          <a:schemeClr val="tx2"/>
                        </a:buClr>
                        <a:buSzPct val="100000"/>
                        <a:defRPr>
                          <a:solidFill>
                            <a:schemeClr val="tx1"/>
                          </a:solidFill>
                          <a:effectLst>
                            <a:outerShdw blurRad="38100" dist="38100" dir="2700000" algn="tl">
                              <a:srgbClr val="000000"/>
                            </a:outerShdw>
                          </a:effectLst>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100000"/>
                        <a:buFontTx/>
                        <a:buNone/>
                        <a:tabLst/>
                      </a:pPr>
                      <a:r>
                        <a:rPr kumimoji="0" lang="en-US" altLang="en-US" sz="1800" b="0" i="0" u="none" strike="noStrike" cap="none" normalizeH="0" baseline="0" dirty="0" smtClean="0">
                          <a:ln>
                            <a:noFill/>
                          </a:ln>
                          <a:solidFill>
                            <a:schemeClr val="tx1"/>
                          </a:solidFill>
                          <a:effectLst>
                            <a:outerShdw blurRad="38100" dist="38100" dir="2700000" algn="tl">
                              <a:srgbClr val="000000"/>
                            </a:outerShdw>
                          </a:effectLst>
                          <a:latin typeface="+mn-lt"/>
                        </a:rPr>
                        <a:t>The operation can send a message but will not wait for a response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963914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WSDL Sample Binding</a:t>
            </a:r>
            <a:endParaRPr lang="en-US" dirty="0"/>
          </a:p>
        </p:txBody>
      </p:sp>
      <p:sp>
        <p:nvSpPr>
          <p:cNvPr id="4" name="Date Placeholder 3"/>
          <p:cNvSpPr>
            <a:spLocks noGrp="1"/>
          </p:cNvSpPr>
          <p:nvPr>
            <p:ph type="dt" sz="half" idx="10"/>
          </p:nvPr>
        </p:nvSpPr>
        <p:spPr/>
        <p:txBody>
          <a:bodyPr/>
          <a:lstStyle/>
          <a:p>
            <a:pPr>
              <a:defRPr/>
            </a:pPr>
            <a:fld id="{748E128D-422D-4DC6-8699-A36E3CC2E476}" type="datetime8">
              <a:rPr lang="en-US" smtClean="0"/>
              <a:pPr>
                <a:defRPr/>
              </a:pPr>
              <a:t>5/29/2015 3:41 PM</a:t>
            </a:fld>
            <a:endParaRPr lang="en-GB"/>
          </a:p>
        </p:txBody>
      </p:sp>
      <p:sp>
        <p:nvSpPr>
          <p:cNvPr id="5" name="Footer Placeholder 4"/>
          <p:cNvSpPr>
            <a:spLocks noGrp="1"/>
          </p:cNvSpPr>
          <p:nvPr>
            <p:ph type="ftr" sz="quarter" idx="11"/>
          </p:nvPr>
        </p:nvSpPr>
        <p:spPr/>
        <p:txBody>
          <a:bodyPr/>
          <a:lstStyle/>
          <a:p>
            <a:r>
              <a:rPr lang="en-GB" dirty="0"/>
              <a:t>©2015 Accenture. All Rights Reserved.</a:t>
            </a:r>
          </a:p>
        </p:txBody>
      </p:sp>
      <p:sp>
        <p:nvSpPr>
          <p:cNvPr id="6" name="Slide Number Placeholder 5"/>
          <p:cNvSpPr>
            <a:spLocks noGrp="1"/>
          </p:cNvSpPr>
          <p:nvPr>
            <p:ph type="sldNum" sz="quarter" idx="12"/>
          </p:nvPr>
        </p:nvSpPr>
        <p:spPr/>
        <p:txBody>
          <a:bodyPr/>
          <a:lstStyle/>
          <a:p>
            <a:pPr>
              <a:defRPr/>
            </a:pPr>
            <a:fld id="{326A102B-7B35-43F7-AC75-212D66C4EE58}" type="slidenum">
              <a:rPr lang="en-GB" smtClean="0"/>
              <a:pPr>
                <a:defRPr/>
              </a:pPr>
              <a:t>25</a:t>
            </a:fld>
            <a:endParaRPr lang="en-GB"/>
          </a:p>
        </p:txBody>
      </p:sp>
      <p:sp>
        <p:nvSpPr>
          <p:cNvPr id="7" name="Rectangle 3"/>
          <p:cNvSpPr txBox="1">
            <a:spLocks noChangeArrowheads="1"/>
          </p:cNvSpPr>
          <p:nvPr/>
        </p:nvSpPr>
        <p:spPr bwMode="auto">
          <a:xfrm>
            <a:off x="685800" y="1600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a:lstStyle>
          <a:p>
            <a:pPr>
              <a:buFont typeface="Wingdings" panose="05000000000000000000" pitchFamily="2" charset="2"/>
              <a:buChar char="q"/>
            </a:pPr>
            <a:r>
              <a:rPr lang="en-US" sz="1800" dirty="0"/>
              <a:t>The &lt;binding&gt; element provides specific details on how a </a:t>
            </a:r>
            <a:r>
              <a:rPr lang="en-US" sz="1800" i="1" dirty="0"/>
              <a:t>portType</a:t>
            </a:r>
            <a:r>
              <a:rPr lang="en-US" sz="1800" dirty="0"/>
              <a:t> operation will actually be transmitted over the wire</a:t>
            </a:r>
            <a:r>
              <a:rPr lang="en-US" sz="1800" dirty="0" smtClean="0"/>
              <a:t>.</a:t>
            </a:r>
          </a:p>
          <a:p>
            <a:pPr>
              <a:buFont typeface="Wingdings" panose="05000000000000000000" pitchFamily="2" charset="2"/>
              <a:buChar char="q"/>
            </a:pPr>
            <a:endParaRPr lang="en-US" sz="1800" dirty="0"/>
          </a:p>
          <a:p>
            <a:pPr>
              <a:buFont typeface="Wingdings" panose="05000000000000000000" pitchFamily="2" charset="2"/>
              <a:buChar char="q"/>
            </a:pPr>
            <a:r>
              <a:rPr lang="en-US" sz="1800" dirty="0"/>
              <a:t>The bindings can be made available via multiple transports including HTTP GET, HTTP POST, or SOAP</a:t>
            </a:r>
            <a:r>
              <a:rPr lang="en-US" sz="1800" dirty="0" smtClean="0"/>
              <a:t>.</a:t>
            </a:r>
          </a:p>
          <a:p>
            <a:pPr>
              <a:buFont typeface="Wingdings" panose="05000000000000000000" pitchFamily="2" charset="2"/>
              <a:buChar char="q"/>
            </a:pPr>
            <a:endParaRPr lang="en-US" altLang="en-US" sz="2000" kern="0" dirty="0" smtClean="0">
              <a:latin typeface="Courier New" pitchFamily="49" charset="0"/>
              <a:cs typeface="Courier New" pitchFamily="49" charset="0"/>
            </a:endParaRPr>
          </a:p>
          <a:p>
            <a:pPr>
              <a:lnSpc>
                <a:spcPct val="100000"/>
              </a:lnSpc>
              <a:buFontTx/>
              <a:buNone/>
            </a:pPr>
            <a:r>
              <a:rPr lang="en-US" altLang="en-US" sz="1600" i="1" kern="0" dirty="0" smtClean="0">
                <a:effectLst>
                  <a:outerShdw blurRad="38100" dist="38100" dir="2700000" algn="tl">
                    <a:srgbClr val="000000">
                      <a:alpha val="43137"/>
                    </a:srgbClr>
                  </a:outerShdw>
                </a:effectLst>
                <a:latin typeface="Courier New" pitchFamily="49" charset="0"/>
                <a:cs typeface="Courier New" pitchFamily="49" charset="0"/>
              </a:rPr>
              <a:t>&lt;binding type="glossaryTerms" name="b1"&gt;</a:t>
            </a:r>
          </a:p>
          <a:p>
            <a:pPr>
              <a:lnSpc>
                <a:spcPct val="100000"/>
              </a:lnSpc>
              <a:buFontTx/>
              <a:buNone/>
            </a:pPr>
            <a:r>
              <a:rPr lang="en-US" altLang="en-US" sz="1600" i="1" kern="0" dirty="0" smtClean="0">
                <a:effectLst>
                  <a:outerShdw blurRad="38100" dist="38100" dir="2700000" algn="tl">
                    <a:srgbClr val="000000">
                      <a:alpha val="43137"/>
                    </a:srgbClr>
                  </a:outerShdw>
                </a:effectLst>
                <a:latin typeface="Courier New" pitchFamily="49" charset="0"/>
                <a:cs typeface="Courier New" pitchFamily="49" charset="0"/>
              </a:rPr>
              <a:t>&lt;</a:t>
            </a:r>
            <a:r>
              <a:rPr lang="en-US" altLang="en-US" sz="1600" i="1" kern="0" dirty="0" err="1" smtClean="0">
                <a:effectLst>
                  <a:outerShdw blurRad="38100" dist="38100" dir="2700000" algn="tl">
                    <a:srgbClr val="000000">
                      <a:alpha val="43137"/>
                    </a:srgbClr>
                  </a:outerShdw>
                </a:effectLst>
                <a:latin typeface="Courier New" pitchFamily="49" charset="0"/>
                <a:cs typeface="Courier New" pitchFamily="49" charset="0"/>
              </a:rPr>
              <a:t>soap:binding</a:t>
            </a:r>
            <a:r>
              <a:rPr lang="en-US" altLang="en-US" sz="1600" i="1" kern="0" dirty="0" smtClean="0">
                <a:effectLst>
                  <a:outerShdw blurRad="38100" dist="38100" dir="2700000" algn="tl">
                    <a:srgbClr val="000000">
                      <a:alpha val="43137"/>
                    </a:srgbClr>
                  </a:outerShdw>
                </a:effectLst>
                <a:latin typeface="Courier New" pitchFamily="49" charset="0"/>
                <a:cs typeface="Courier New" pitchFamily="49" charset="0"/>
              </a:rPr>
              <a:t> style="document“ transport=</a:t>
            </a:r>
          </a:p>
          <a:p>
            <a:pPr>
              <a:lnSpc>
                <a:spcPct val="100000"/>
              </a:lnSpc>
              <a:buFontTx/>
              <a:buNone/>
            </a:pPr>
            <a:r>
              <a:rPr lang="en-US" altLang="en-US" sz="1600" i="1" kern="0" dirty="0" smtClean="0">
                <a:effectLst>
                  <a:outerShdw blurRad="38100" dist="38100" dir="2700000" algn="tl">
                    <a:srgbClr val="000000">
                      <a:alpha val="43137"/>
                    </a:srgbClr>
                  </a:outerShdw>
                </a:effectLst>
                <a:latin typeface="Courier New" pitchFamily="49" charset="0"/>
                <a:cs typeface="Courier New" pitchFamily="49" charset="0"/>
              </a:rPr>
              <a:t>   "http://schemas.xmlsoap.org/soap/http" /&gt;</a:t>
            </a:r>
          </a:p>
          <a:p>
            <a:pPr>
              <a:lnSpc>
                <a:spcPct val="100000"/>
              </a:lnSpc>
              <a:buFontTx/>
              <a:buNone/>
            </a:pPr>
            <a:r>
              <a:rPr lang="en-US" altLang="en-US" sz="1600" i="1" kern="0" dirty="0" smtClean="0">
                <a:effectLst>
                  <a:outerShdw blurRad="38100" dist="38100" dir="2700000" algn="tl">
                    <a:srgbClr val="000000">
                      <a:alpha val="43137"/>
                    </a:srgbClr>
                  </a:outerShdw>
                </a:effectLst>
                <a:latin typeface="Courier New" pitchFamily="49" charset="0"/>
                <a:cs typeface="Courier New" pitchFamily="49" charset="0"/>
              </a:rPr>
              <a:t> &lt;operation&gt;</a:t>
            </a:r>
          </a:p>
          <a:p>
            <a:pPr>
              <a:lnSpc>
                <a:spcPct val="100000"/>
              </a:lnSpc>
              <a:buFontTx/>
              <a:buNone/>
            </a:pPr>
            <a:r>
              <a:rPr lang="en-US" altLang="en-US" sz="1600" i="1" kern="0" dirty="0" smtClean="0">
                <a:effectLst>
                  <a:outerShdw blurRad="38100" dist="38100" dir="2700000" algn="tl">
                    <a:srgbClr val="000000">
                      <a:alpha val="43137"/>
                    </a:srgbClr>
                  </a:outerShdw>
                </a:effectLst>
                <a:latin typeface="Courier New" pitchFamily="49" charset="0"/>
                <a:cs typeface="Courier New" pitchFamily="49" charset="0"/>
              </a:rPr>
              <a:t>  &lt;</a:t>
            </a:r>
            <a:r>
              <a:rPr lang="en-US" altLang="en-US" sz="1600" i="1" kern="0" dirty="0" err="1" smtClean="0">
                <a:effectLst>
                  <a:outerShdw blurRad="38100" dist="38100" dir="2700000" algn="tl">
                    <a:srgbClr val="000000">
                      <a:alpha val="43137"/>
                    </a:srgbClr>
                  </a:outerShdw>
                </a:effectLst>
                <a:latin typeface="Courier New" pitchFamily="49" charset="0"/>
                <a:cs typeface="Courier New" pitchFamily="49" charset="0"/>
              </a:rPr>
              <a:t>soap:operation</a:t>
            </a:r>
            <a:r>
              <a:rPr lang="en-US" altLang="en-US" sz="1600" i="1" kern="0" dirty="0" smtClean="0">
                <a:effectLst>
                  <a:outerShdw blurRad="38100" dist="38100" dir="2700000" algn="tl">
                    <a:srgbClr val="000000">
                      <a:alpha val="43137"/>
                    </a:srgbClr>
                  </a:outerShdw>
                </a:effectLst>
                <a:latin typeface="Courier New" pitchFamily="49" charset="0"/>
                <a:cs typeface="Courier New" pitchFamily="49" charset="0"/>
              </a:rPr>
              <a:t> </a:t>
            </a:r>
            <a:r>
              <a:rPr lang="en-US" altLang="en-US" sz="1600" i="1" kern="0" dirty="0" err="1" smtClean="0">
                <a:effectLst>
                  <a:outerShdw blurRad="38100" dist="38100" dir="2700000" algn="tl">
                    <a:srgbClr val="000000">
                      <a:alpha val="43137"/>
                    </a:srgbClr>
                  </a:outerShdw>
                </a:effectLst>
                <a:latin typeface="Courier New" pitchFamily="49" charset="0"/>
                <a:cs typeface="Courier New" pitchFamily="49" charset="0"/>
              </a:rPr>
              <a:t>soapAction</a:t>
            </a:r>
            <a:r>
              <a:rPr lang="en-US" altLang="en-US" sz="1600" i="1" kern="0" dirty="0" smtClean="0">
                <a:effectLst>
                  <a:outerShdw blurRad="38100" dist="38100" dir="2700000" algn="tl">
                    <a:srgbClr val="000000">
                      <a:alpha val="43137"/>
                    </a:srgbClr>
                  </a:outerShdw>
                </a:effectLst>
                <a:latin typeface="Courier New" pitchFamily="49" charset="0"/>
                <a:cs typeface="Courier New" pitchFamily="49" charset="0"/>
              </a:rPr>
              <a:t>="http://example.com/getTerm"/&gt;</a:t>
            </a:r>
          </a:p>
          <a:p>
            <a:pPr>
              <a:lnSpc>
                <a:spcPct val="100000"/>
              </a:lnSpc>
              <a:buFontTx/>
              <a:buNone/>
            </a:pPr>
            <a:r>
              <a:rPr lang="en-US" altLang="en-US" sz="1600" i="1" kern="0" dirty="0" smtClean="0">
                <a:effectLst>
                  <a:outerShdw blurRad="38100" dist="38100" dir="2700000" algn="tl">
                    <a:srgbClr val="000000">
                      <a:alpha val="43137"/>
                    </a:srgbClr>
                  </a:outerShdw>
                </a:effectLst>
                <a:latin typeface="Courier New" pitchFamily="49" charset="0"/>
                <a:cs typeface="Courier New" pitchFamily="49" charset="0"/>
              </a:rPr>
              <a:t> 	&lt;input&gt; &lt;soap:body use="literal"/&gt; &lt;/input&gt;</a:t>
            </a:r>
          </a:p>
          <a:p>
            <a:pPr>
              <a:lnSpc>
                <a:spcPct val="100000"/>
              </a:lnSpc>
              <a:buFontTx/>
              <a:buNone/>
            </a:pPr>
            <a:r>
              <a:rPr lang="en-US" altLang="en-US" sz="1600" i="1" kern="0" dirty="0" smtClean="0">
                <a:effectLst>
                  <a:outerShdw blurRad="38100" dist="38100" dir="2700000" algn="tl">
                    <a:srgbClr val="000000">
                      <a:alpha val="43137"/>
                    </a:srgbClr>
                  </a:outerShdw>
                </a:effectLst>
                <a:latin typeface="Courier New" pitchFamily="49" charset="0"/>
                <a:cs typeface="Courier New" pitchFamily="49" charset="0"/>
              </a:rPr>
              <a:t>	&lt;output&gt; &lt;soap:body use="literal"/&gt; &lt;/output&gt; </a:t>
            </a:r>
          </a:p>
          <a:p>
            <a:pPr>
              <a:lnSpc>
                <a:spcPct val="100000"/>
              </a:lnSpc>
              <a:buFontTx/>
              <a:buNone/>
            </a:pPr>
            <a:r>
              <a:rPr lang="en-US" altLang="en-US" sz="1600" i="1" kern="0" dirty="0" smtClean="0">
                <a:effectLst>
                  <a:outerShdw blurRad="38100" dist="38100" dir="2700000" algn="tl">
                    <a:srgbClr val="000000">
                      <a:alpha val="43137"/>
                    </a:srgbClr>
                  </a:outerShdw>
                </a:effectLst>
                <a:latin typeface="Courier New" pitchFamily="49" charset="0"/>
                <a:cs typeface="Courier New" pitchFamily="49" charset="0"/>
              </a:rPr>
              <a:t> &lt;/operation&gt;</a:t>
            </a:r>
          </a:p>
          <a:p>
            <a:pPr>
              <a:lnSpc>
                <a:spcPct val="100000"/>
              </a:lnSpc>
              <a:buFontTx/>
              <a:buNone/>
            </a:pPr>
            <a:r>
              <a:rPr lang="en-US" altLang="en-US" sz="1600" i="1" kern="0" dirty="0" smtClean="0">
                <a:effectLst>
                  <a:outerShdw blurRad="38100" dist="38100" dir="2700000" algn="tl">
                    <a:srgbClr val="000000">
                      <a:alpha val="43137"/>
                    </a:srgbClr>
                  </a:outerShdw>
                </a:effectLst>
                <a:latin typeface="Courier New" pitchFamily="49" charset="0"/>
                <a:cs typeface="Courier New" pitchFamily="49" charset="0"/>
              </a:rPr>
              <a:t>&lt;/binding&gt;</a:t>
            </a:r>
            <a:endParaRPr lang="en-US" altLang="en-US" sz="1600" i="1" kern="0" dirty="0">
              <a:effectLst>
                <a:outerShdw blurRad="38100" dist="38100" dir="2700000" algn="tl">
                  <a:srgbClr val="000000">
                    <a:alpha val="43137"/>
                  </a:srgbClr>
                </a:outerShdw>
              </a:effectLst>
              <a:latin typeface="Courier New" pitchFamily="49" charset="0"/>
              <a:cs typeface="Courier New" pitchFamily="49" charset="0"/>
            </a:endParaRPr>
          </a:p>
        </p:txBody>
      </p:sp>
    </p:spTree>
    <p:extLst>
      <p:ext uri="{BB962C8B-B14F-4D97-AF65-F5344CB8AC3E}">
        <p14:creationId xmlns:p14="http://schemas.microsoft.com/office/powerpoint/2010/main" val="1963914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WSDL - &lt;service&gt; Element</a:t>
            </a:r>
            <a:endParaRPr lang="en-US" dirty="0"/>
          </a:p>
        </p:txBody>
      </p:sp>
      <p:sp>
        <p:nvSpPr>
          <p:cNvPr id="4" name="Date Placeholder 3"/>
          <p:cNvSpPr>
            <a:spLocks noGrp="1"/>
          </p:cNvSpPr>
          <p:nvPr>
            <p:ph type="dt" sz="half" idx="10"/>
          </p:nvPr>
        </p:nvSpPr>
        <p:spPr/>
        <p:txBody>
          <a:bodyPr/>
          <a:lstStyle/>
          <a:p>
            <a:pPr>
              <a:defRPr/>
            </a:pPr>
            <a:fld id="{748E128D-422D-4DC6-8699-A36E3CC2E476}" type="datetime8">
              <a:rPr lang="en-US" smtClean="0"/>
              <a:pPr>
                <a:defRPr/>
              </a:pPr>
              <a:t>5/29/2015 3:41 PM</a:t>
            </a:fld>
            <a:endParaRPr lang="en-GB"/>
          </a:p>
        </p:txBody>
      </p:sp>
      <p:sp>
        <p:nvSpPr>
          <p:cNvPr id="5" name="Footer Placeholder 4"/>
          <p:cNvSpPr>
            <a:spLocks noGrp="1"/>
          </p:cNvSpPr>
          <p:nvPr>
            <p:ph type="ftr" sz="quarter" idx="11"/>
          </p:nvPr>
        </p:nvSpPr>
        <p:spPr/>
        <p:txBody>
          <a:bodyPr/>
          <a:lstStyle/>
          <a:p>
            <a:r>
              <a:rPr lang="en-GB" dirty="0"/>
              <a:t>©2015 Accenture. All Rights Reserved.</a:t>
            </a:r>
          </a:p>
        </p:txBody>
      </p:sp>
      <p:sp>
        <p:nvSpPr>
          <p:cNvPr id="6" name="Slide Number Placeholder 5"/>
          <p:cNvSpPr>
            <a:spLocks noGrp="1"/>
          </p:cNvSpPr>
          <p:nvPr>
            <p:ph type="sldNum" sz="quarter" idx="12"/>
          </p:nvPr>
        </p:nvSpPr>
        <p:spPr/>
        <p:txBody>
          <a:bodyPr/>
          <a:lstStyle/>
          <a:p>
            <a:pPr>
              <a:defRPr/>
            </a:pPr>
            <a:fld id="{326A102B-7B35-43F7-AC75-212D66C4EE58}" type="slidenum">
              <a:rPr lang="en-GB" smtClean="0"/>
              <a:pPr>
                <a:defRPr/>
              </a:pPr>
              <a:t>26</a:t>
            </a:fld>
            <a:endParaRPr lang="en-GB"/>
          </a:p>
        </p:txBody>
      </p:sp>
      <p:sp>
        <p:nvSpPr>
          <p:cNvPr id="7" name="Rectangle 3"/>
          <p:cNvSpPr txBox="1">
            <a:spLocks noChangeArrowheads="1"/>
          </p:cNvSpPr>
          <p:nvPr/>
        </p:nvSpPr>
        <p:spPr bwMode="auto">
          <a:xfrm>
            <a:off x="406400" y="16256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a:lstStyle>
          <a:p>
            <a:pPr>
              <a:buFont typeface="Wingdings" panose="05000000000000000000" pitchFamily="2" charset="2"/>
              <a:buChar char="q"/>
            </a:pPr>
            <a:r>
              <a:rPr lang="en-US" sz="1800" dirty="0"/>
              <a:t>The </a:t>
            </a:r>
            <a:r>
              <a:rPr lang="en-US" sz="1800" b="1" dirty="0"/>
              <a:t>&lt;service&gt;</a:t>
            </a:r>
            <a:r>
              <a:rPr lang="en-US" sz="1800" dirty="0"/>
              <a:t> element defines the ports supported by the </a:t>
            </a:r>
            <a:r>
              <a:rPr lang="en-US" sz="1800" dirty="0" smtClean="0"/>
              <a:t>Web </a:t>
            </a:r>
            <a:r>
              <a:rPr lang="en-US" sz="1800" dirty="0"/>
              <a:t>service. For each of the supported protocols, there is one port element. The service element is a collection of ports</a:t>
            </a:r>
            <a:r>
              <a:rPr lang="en-US" sz="1800" dirty="0" smtClean="0"/>
              <a:t>.</a:t>
            </a:r>
          </a:p>
          <a:p>
            <a:pPr marL="0" indent="0">
              <a:buNone/>
            </a:pPr>
            <a:endParaRPr lang="en-US" sz="1800" dirty="0"/>
          </a:p>
          <a:p>
            <a:pPr>
              <a:buFont typeface="Wingdings" panose="05000000000000000000" pitchFamily="2" charset="2"/>
              <a:buChar char="q"/>
            </a:pPr>
            <a:r>
              <a:rPr lang="en-US" sz="1800" dirty="0"/>
              <a:t>Web service clients can learn the following from the service element:</a:t>
            </a:r>
          </a:p>
          <a:p>
            <a:pPr lvl="1">
              <a:buFont typeface="Wingdings" panose="05000000000000000000" pitchFamily="2" charset="2"/>
              <a:buChar char="§"/>
            </a:pPr>
            <a:r>
              <a:rPr lang="en-US" sz="1800" i="1" dirty="0"/>
              <a:t>where to access the service,</a:t>
            </a:r>
          </a:p>
          <a:p>
            <a:pPr lvl="1">
              <a:buFont typeface="Wingdings" panose="05000000000000000000" pitchFamily="2" charset="2"/>
              <a:buChar char="§"/>
            </a:pPr>
            <a:r>
              <a:rPr lang="en-US" sz="1800" i="1" dirty="0"/>
              <a:t>through which port to access the web service, and</a:t>
            </a:r>
          </a:p>
          <a:p>
            <a:pPr lvl="1">
              <a:buFont typeface="Wingdings" panose="05000000000000000000" pitchFamily="2" charset="2"/>
              <a:buChar char="§"/>
            </a:pPr>
            <a:r>
              <a:rPr lang="en-US" sz="1800" i="1" dirty="0"/>
              <a:t>how the communication messages are defined</a:t>
            </a:r>
            <a:r>
              <a:rPr lang="en-US" sz="1800" i="1" dirty="0" smtClean="0"/>
              <a:t>.</a:t>
            </a:r>
          </a:p>
          <a:p>
            <a:pPr lvl="1">
              <a:buFont typeface="Wingdings" panose="05000000000000000000" pitchFamily="2" charset="2"/>
              <a:buChar char="§"/>
            </a:pPr>
            <a:endParaRPr lang="en-US" sz="1800" i="1" dirty="0"/>
          </a:p>
          <a:p>
            <a:pPr lvl="1">
              <a:buFont typeface="Wingdings" panose="05000000000000000000" pitchFamily="2" charset="2"/>
              <a:buChar char="§"/>
            </a:pPr>
            <a:endParaRPr lang="en-US" sz="1800" i="1" dirty="0" smtClean="0"/>
          </a:p>
          <a:p>
            <a:pPr marL="457200" lvl="1" indent="0">
              <a:buNone/>
            </a:pPr>
            <a:r>
              <a:rPr lang="en-US" sz="1800" i="1" dirty="0" smtClean="0"/>
              <a:t>&lt;</a:t>
            </a:r>
            <a:r>
              <a:rPr lang="en-US" sz="1800" i="1" dirty="0"/>
              <a:t>service name="</a:t>
            </a:r>
            <a:r>
              <a:rPr lang="en-US" sz="1800" i="1" dirty="0" err="1"/>
              <a:t>Hello_Service</a:t>
            </a:r>
            <a:r>
              <a:rPr lang="en-US" sz="1800" i="1" dirty="0" smtClean="0"/>
              <a:t>"&gt;</a:t>
            </a:r>
          </a:p>
          <a:p>
            <a:pPr marL="457200" lvl="1" indent="0">
              <a:buNone/>
            </a:pPr>
            <a:r>
              <a:rPr lang="en-US" sz="1800" i="1" dirty="0"/>
              <a:t> </a:t>
            </a:r>
            <a:r>
              <a:rPr lang="en-US" sz="1800" i="1" dirty="0" smtClean="0"/>
              <a:t>&lt;</a:t>
            </a:r>
            <a:r>
              <a:rPr lang="en-US" sz="1800" i="1" dirty="0"/>
              <a:t>port binding="</a:t>
            </a:r>
            <a:r>
              <a:rPr lang="en-US" sz="1800" i="1" dirty="0" err="1"/>
              <a:t>tns:Hello_Binding</a:t>
            </a:r>
            <a:r>
              <a:rPr lang="en-US" sz="1800" i="1" dirty="0"/>
              <a:t>" name="</a:t>
            </a:r>
            <a:r>
              <a:rPr lang="en-US" sz="1800" i="1" dirty="0" err="1"/>
              <a:t>Hello_Port</a:t>
            </a:r>
            <a:r>
              <a:rPr lang="en-US" sz="1800" i="1" dirty="0"/>
              <a:t>"&gt; </a:t>
            </a:r>
            <a:endParaRPr lang="en-US" sz="1800" i="1" dirty="0" smtClean="0"/>
          </a:p>
          <a:p>
            <a:pPr marL="457200" lvl="1" indent="0">
              <a:buNone/>
            </a:pPr>
            <a:r>
              <a:rPr lang="en-US" sz="1800" i="1" dirty="0"/>
              <a:t> </a:t>
            </a:r>
            <a:r>
              <a:rPr lang="en-US" sz="1800" i="1" dirty="0" smtClean="0"/>
              <a:t>     &lt;</a:t>
            </a:r>
            <a:r>
              <a:rPr lang="en-US" sz="1800" i="1" dirty="0" err="1"/>
              <a:t>soap:address</a:t>
            </a:r>
            <a:r>
              <a:rPr lang="en-US" sz="1800" i="1" dirty="0"/>
              <a:t> location="http://www.examples.com/SayHello/"&gt; </a:t>
            </a:r>
            <a:r>
              <a:rPr lang="en-US" sz="1800" i="1" dirty="0" smtClean="0"/>
              <a:t>&lt;/</a:t>
            </a:r>
            <a:r>
              <a:rPr lang="en-US" sz="1800" i="1" dirty="0"/>
              <a:t>port&gt; </a:t>
            </a:r>
            <a:endParaRPr lang="en-US" sz="1800" i="1" dirty="0" smtClean="0"/>
          </a:p>
          <a:p>
            <a:pPr marL="457200" lvl="1" indent="0">
              <a:buNone/>
            </a:pPr>
            <a:r>
              <a:rPr lang="en-US" sz="1800" i="1" dirty="0" smtClean="0"/>
              <a:t>&lt;/</a:t>
            </a:r>
            <a:r>
              <a:rPr lang="en-US" sz="1800" i="1" dirty="0"/>
              <a:t>service&gt;</a:t>
            </a:r>
          </a:p>
        </p:txBody>
      </p:sp>
    </p:spTree>
    <p:extLst>
      <p:ext uri="{BB962C8B-B14F-4D97-AF65-F5344CB8AC3E}">
        <p14:creationId xmlns:p14="http://schemas.microsoft.com/office/powerpoint/2010/main" val="1963914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UDDI</a:t>
            </a:r>
            <a:endParaRPr lang="en-US" dirty="0"/>
          </a:p>
        </p:txBody>
      </p:sp>
      <p:sp>
        <p:nvSpPr>
          <p:cNvPr id="4" name="Date Placeholder 3"/>
          <p:cNvSpPr>
            <a:spLocks noGrp="1"/>
          </p:cNvSpPr>
          <p:nvPr>
            <p:ph type="dt" sz="half" idx="10"/>
          </p:nvPr>
        </p:nvSpPr>
        <p:spPr/>
        <p:txBody>
          <a:bodyPr/>
          <a:lstStyle/>
          <a:p>
            <a:pPr>
              <a:defRPr/>
            </a:pPr>
            <a:fld id="{748E128D-422D-4DC6-8699-A36E3CC2E476}" type="datetime8">
              <a:rPr lang="en-US" smtClean="0"/>
              <a:pPr>
                <a:defRPr/>
              </a:pPr>
              <a:t>5/29/2015 3:41 PM</a:t>
            </a:fld>
            <a:endParaRPr lang="en-GB"/>
          </a:p>
        </p:txBody>
      </p:sp>
      <p:sp>
        <p:nvSpPr>
          <p:cNvPr id="5" name="Footer Placeholder 4"/>
          <p:cNvSpPr>
            <a:spLocks noGrp="1"/>
          </p:cNvSpPr>
          <p:nvPr>
            <p:ph type="ftr" sz="quarter" idx="11"/>
          </p:nvPr>
        </p:nvSpPr>
        <p:spPr/>
        <p:txBody>
          <a:bodyPr/>
          <a:lstStyle/>
          <a:p>
            <a:r>
              <a:rPr lang="en-GB" dirty="0"/>
              <a:t>©2015 Accenture. All Rights Reserved.</a:t>
            </a:r>
          </a:p>
        </p:txBody>
      </p:sp>
      <p:sp>
        <p:nvSpPr>
          <p:cNvPr id="6" name="Slide Number Placeholder 5"/>
          <p:cNvSpPr>
            <a:spLocks noGrp="1"/>
          </p:cNvSpPr>
          <p:nvPr>
            <p:ph type="sldNum" sz="quarter" idx="12"/>
          </p:nvPr>
        </p:nvSpPr>
        <p:spPr/>
        <p:txBody>
          <a:bodyPr/>
          <a:lstStyle/>
          <a:p>
            <a:pPr>
              <a:defRPr/>
            </a:pPr>
            <a:fld id="{326A102B-7B35-43F7-AC75-212D66C4EE58}" type="slidenum">
              <a:rPr lang="en-GB" smtClean="0"/>
              <a:pPr>
                <a:defRPr/>
              </a:pPr>
              <a:t>27</a:t>
            </a:fld>
            <a:endParaRPr lang="en-GB"/>
          </a:p>
        </p:txBody>
      </p:sp>
      <p:sp>
        <p:nvSpPr>
          <p:cNvPr id="7" name="Rectangle 6"/>
          <p:cNvSpPr/>
          <p:nvPr/>
        </p:nvSpPr>
        <p:spPr>
          <a:xfrm>
            <a:off x="558800" y="1689100"/>
            <a:ext cx="7912100" cy="4662815"/>
          </a:xfrm>
          <a:prstGeom prst="rect">
            <a:avLst/>
          </a:prstGeom>
        </p:spPr>
        <p:txBody>
          <a:bodyPr wrap="square">
            <a:spAutoFit/>
          </a:bodyPr>
          <a:lstStyle/>
          <a:p>
            <a:pPr marL="285750" indent="-285750">
              <a:lnSpc>
                <a:spcPct val="150000"/>
              </a:lnSpc>
              <a:buFont typeface="Wingdings" panose="05000000000000000000" pitchFamily="2" charset="2"/>
              <a:buChar char="q"/>
            </a:pPr>
            <a:r>
              <a:rPr lang="en-US" sz="1800" dirty="0"/>
              <a:t>UDDI is an XML-based standard for describing, publishing, and finding Web services.</a:t>
            </a:r>
          </a:p>
          <a:p>
            <a:pPr marL="285750" indent="-285750">
              <a:lnSpc>
                <a:spcPct val="150000"/>
              </a:lnSpc>
              <a:buFont typeface="Wingdings" panose="05000000000000000000" pitchFamily="2" charset="2"/>
              <a:buChar char="q"/>
            </a:pPr>
            <a:r>
              <a:rPr lang="en-US" sz="1800" dirty="0"/>
              <a:t>UDDI stands for Universal Description, Discovery and Integration.</a:t>
            </a:r>
          </a:p>
          <a:p>
            <a:pPr marL="285750" indent="-285750">
              <a:lnSpc>
                <a:spcPct val="150000"/>
              </a:lnSpc>
              <a:buFont typeface="Wingdings" panose="05000000000000000000" pitchFamily="2" charset="2"/>
              <a:buChar char="q"/>
            </a:pPr>
            <a:r>
              <a:rPr lang="en-US" sz="1800" dirty="0"/>
              <a:t>UDDI is a specification for a distributed registry of Web services.</a:t>
            </a:r>
          </a:p>
          <a:p>
            <a:pPr marL="285750" indent="-285750">
              <a:lnSpc>
                <a:spcPct val="150000"/>
              </a:lnSpc>
              <a:buFont typeface="Wingdings" panose="05000000000000000000" pitchFamily="2" charset="2"/>
              <a:buChar char="q"/>
            </a:pPr>
            <a:r>
              <a:rPr lang="en-US" sz="1800" dirty="0"/>
              <a:t>UDDI is platform independent, open framework.</a:t>
            </a:r>
          </a:p>
          <a:p>
            <a:pPr marL="285750" indent="-285750">
              <a:lnSpc>
                <a:spcPct val="150000"/>
              </a:lnSpc>
              <a:buFont typeface="Wingdings" panose="05000000000000000000" pitchFamily="2" charset="2"/>
              <a:buChar char="q"/>
            </a:pPr>
            <a:r>
              <a:rPr lang="en-US" sz="1800" dirty="0"/>
              <a:t>UDDI can communicate via SOAP, CORBA, Java RMI Protocol.</a:t>
            </a:r>
          </a:p>
          <a:p>
            <a:pPr marL="285750" indent="-285750">
              <a:lnSpc>
                <a:spcPct val="150000"/>
              </a:lnSpc>
              <a:buFont typeface="Wingdings" panose="05000000000000000000" pitchFamily="2" charset="2"/>
              <a:buChar char="q"/>
            </a:pPr>
            <a:r>
              <a:rPr lang="en-US" sz="1800" dirty="0"/>
              <a:t>UDDI uses WSDL to describe interfaces to web services.</a:t>
            </a:r>
          </a:p>
          <a:p>
            <a:pPr marL="285750" indent="-285750">
              <a:lnSpc>
                <a:spcPct val="150000"/>
              </a:lnSpc>
              <a:buFont typeface="Wingdings" panose="05000000000000000000" pitchFamily="2" charset="2"/>
              <a:buChar char="q"/>
            </a:pPr>
            <a:r>
              <a:rPr lang="en-US" sz="1800" dirty="0"/>
              <a:t>UDDI is seen with SOAP and WSDL as one of the three foundation standards of web services.</a:t>
            </a:r>
          </a:p>
          <a:p>
            <a:pPr marL="285750" indent="-285750">
              <a:lnSpc>
                <a:spcPct val="150000"/>
              </a:lnSpc>
              <a:buFont typeface="Wingdings" panose="05000000000000000000" pitchFamily="2" charset="2"/>
              <a:buChar char="q"/>
            </a:pPr>
            <a:r>
              <a:rPr lang="en-US" sz="1800" dirty="0"/>
              <a:t>UDDI is an open industry initiative enabling businesses to discover each other and define how they interact over the Internet.</a:t>
            </a:r>
          </a:p>
        </p:txBody>
      </p:sp>
    </p:spTree>
    <p:extLst>
      <p:ext uri="{BB962C8B-B14F-4D97-AF65-F5344CB8AC3E}">
        <p14:creationId xmlns:p14="http://schemas.microsoft.com/office/powerpoint/2010/main" val="19639149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a:t>1. SOAP Web Services</a:t>
            </a:r>
          </a:p>
        </p:txBody>
      </p:sp>
      <p:sp>
        <p:nvSpPr>
          <p:cNvPr id="4" name="Date Placeholder 3"/>
          <p:cNvSpPr>
            <a:spLocks noGrp="1"/>
          </p:cNvSpPr>
          <p:nvPr>
            <p:ph type="dt" sz="half" idx="10"/>
          </p:nvPr>
        </p:nvSpPr>
        <p:spPr/>
        <p:txBody>
          <a:bodyPr/>
          <a:lstStyle/>
          <a:p>
            <a:pPr>
              <a:defRPr/>
            </a:pPr>
            <a:fld id="{748E128D-422D-4DC6-8699-A36E3CC2E476}" type="datetime8">
              <a:rPr lang="en-US" smtClean="0"/>
              <a:pPr>
                <a:defRPr/>
              </a:pPr>
              <a:t>5/29/2015 3:41 PM</a:t>
            </a:fld>
            <a:endParaRPr lang="en-GB"/>
          </a:p>
        </p:txBody>
      </p:sp>
      <p:sp>
        <p:nvSpPr>
          <p:cNvPr id="5" name="Footer Placeholder 4"/>
          <p:cNvSpPr>
            <a:spLocks noGrp="1"/>
          </p:cNvSpPr>
          <p:nvPr>
            <p:ph type="ftr" sz="quarter" idx="11"/>
          </p:nvPr>
        </p:nvSpPr>
        <p:spPr/>
        <p:txBody>
          <a:bodyPr/>
          <a:lstStyle/>
          <a:p>
            <a:r>
              <a:rPr lang="en-GB" dirty="0"/>
              <a:t>©2015 Accenture. All Rights Reserved.</a:t>
            </a:r>
          </a:p>
        </p:txBody>
      </p:sp>
      <p:sp>
        <p:nvSpPr>
          <p:cNvPr id="6" name="Slide Number Placeholder 5"/>
          <p:cNvSpPr>
            <a:spLocks noGrp="1"/>
          </p:cNvSpPr>
          <p:nvPr>
            <p:ph type="sldNum" sz="quarter" idx="12"/>
          </p:nvPr>
        </p:nvSpPr>
        <p:spPr/>
        <p:txBody>
          <a:bodyPr/>
          <a:lstStyle/>
          <a:p>
            <a:pPr>
              <a:defRPr/>
            </a:pPr>
            <a:fld id="{326A102B-7B35-43F7-AC75-212D66C4EE58}" type="slidenum">
              <a:rPr lang="en-GB" smtClean="0"/>
              <a:pPr>
                <a:defRPr/>
              </a:pPr>
              <a:t>28</a:t>
            </a:fld>
            <a:endParaRPr lang="en-GB"/>
          </a:p>
        </p:txBody>
      </p:sp>
      <p:sp>
        <p:nvSpPr>
          <p:cNvPr id="12" name="Rectangle 11"/>
          <p:cNvSpPr/>
          <p:nvPr/>
        </p:nvSpPr>
        <p:spPr>
          <a:xfrm>
            <a:off x="558800" y="1689100"/>
            <a:ext cx="7912100" cy="4662815"/>
          </a:xfrm>
          <a:prstGeom prst="rect">
            <a:avLst/>
          </a:prstGeom>
        </p:spPr>
        <p:txBody>
          <a:bodyPr wrap="square">
            <a:spAutoFit/>
          </a:bodyPr>
          <a:lstStyle/>
          <a:p>
            <a:pPr marL="285750" indent="-285750">
              <a:lnSpc>
                <a:spcPct val="150000"/>
              </a:lnSpc>
              <a:buFont typeface="Wingdings" panose="05000000000000000000" pitchFamily="2" charset="2"/>
              <a:buChar char="q"/>
            </a:pPr>
            <a:r>
              <a:rPr lang="en-US" sz="1800" dirty="0"/>
              <a:t>SOAP stands for Simple Object Access Protocol. </a:t>
            </a:r>
            <a:endParaRPr lang="en-US" sz="1800" dirty="0" smtClean="0"/>
          </a:p>
          <a:p>
            <a:pPr marL="285750" indent="-285750">
              <a:lnSpc>
                <a:spcPct val="150000"/>
              </a:lnSpc>
              <a:buFont typeface="Wingdings" panose="05000000000000000000" pitchFamily="2" charset="2"/>
              <a:buChar char="q"/>
            </a:pPr>
            <a:r>
              <a:rPr lang="en-US" sz="1800" dirty="0" smtClean="0"/>
              <a:t>It </a:t>
            </a:r>
            <a:r>
              <a:rPr lang="en-US" sz="1800" dirty="0"/>
              <a:t>is a XML-based protocol for accessing web services.</a:t>
            </a:r>
          </a:p>
          <a:p>
            <a:pPr marL="285750" indent="-285750">
              <a:lnSpc>
                <a:spcPct val="150000"/>
              </a:lnSpc>
              <a:buFont typeface="Wingdings" panose="05000000000000000000" pitchFamily="2" charset="2"/>
              <a:buChar char="q"/>
            </a:pPr>
            <a:r>
              <a:rPr lang="en-US" sz="1800" dirty="0" smtClean="0"/>
              <a:t>SOAP </a:t>
            </a:r>
            <a:r>
              <a:rPr lang="en-US" sz="1800" dirty="0"/>
              <a:t>is XML based protocol</a:t>
            </a:r>
            <a:r>
              <a:rPr lang="en-US" sz="1800" dirty="0" smtClean="0"/>
              <a:t>.</a:t>
            </a:r>
          </a:p>
          <a:p>
            <a:pPr marL="285750" indent="-285750">
              <a:lnSpc>
                <a:spcPct val="150000"/>
              </a:lnSpc>
              <a:buFont typeface="Wingdings" panose="05000000000000000000" pitchFamily="2" charset="2"/>
              <a:buChar char="q"/>
            </a:pPr>
            <a:r>
              <a:rPr lang="en-US" sz="1800" dirty="0" smtClean="0"/>
              <a:t> </a:t>
            </a:r>
            <a:r>
              <a:rPr lang="en-US" sz="1800" dirty="0"/>
              <a:t>It is platform independent and language independent. </a:t>
            </a:r>
          </a:p>
          <a:p>
            <a:pPr marL="285750" indent="-285750">
              <a:lnSpc>
                <a:spcPct val="150000"/>
              </a:lnSpc>
              <a:buFont typeface="Wingdings" panose="05000000000000000000" pitchFamily="2" charset="2"/>
              <a:buChar char="q"/>
            </a:pPr>
            <a:r>
              <a:rPr lang="en-US" sz="1800" dirty="0" smtClean="0"/>
              <a:t>SOAP </a:t>
            </a:r>
            <a:r>
              <a:rPr lang="en-US" sz="1800" dirty="0"/>
              <a:t>defines its own security known as WS Security</a:t>
            </a:r>
            <a:r>
              <a:rPr lang="en-US" sz="1800" dirty="0" smtClean="0"/>
              <a:t>.</a:t>
            </a:r>
            <a:endParaRPr lang="en-US" sz="1800" dirty="0"/>
          </a:p>
          <a:p>
            <a:pPr>
              <a:lnSpc>
                <a:spcPct val="150000"/>
              </a:lnSpc>
            </a:pPr>
            <a:r>
              <a:rPr lang="en-US" sz="1800" b="1" dirty="0"/>
              <a:t>Disadvantages of Soap Web Services</a:t>
            </a:r>
          </a:p>
          <a:p>
            <a:pPr marL="285750" indent="-285750">
              <a:lnSpc>
                <a:spcPct val="150000"/>
              </a:lnSpc>
              <a:buFont typeface="Wingdings" panose="05000000000000000000" pitchFamily="2" charset="2"/>
              <a:buChar char="q"/>
            </a:pPr>
            <a:r>
              <a:rPr lang="en-US" sz="1800" i="1" dirty="0">
                <a:effectLst>
                  <a:outerShdw blurRad="38100" dist="38100" dir="2700000" algn="tl">
                    <a:srgbClr val="000000">
                      <a:alpha val="43137"/>
                    </a:srgbClr>
                  </a:outerShdw>
                </a:effectLst>
              </a:rPr>
              <a:t>Slow: </a:t>
            </a:r>
            <a:r>
              <a:rPr lang="en-US" sz="1800" dirty="0"/>
              <a:t>SOAP uses XML format that must be parsed to be read. It defines many standards that must be followed while developing the SOAP applications. So it is slow and consumes more bandwidth and resource.</a:t>
            </a:r>
          </a:p>
          <a:p>
            <a:pPr marL="285750" indent="-285750">
              <a:lnSpc>
                <a:spcPct val="150000"/>
              </a:lnSpc>
              <a:buFont typeface="Wingdings" panose="05000000000000000000" pitchFamily="2" charset="2"/>
              <a:buChar char="q"/>
            </a:pPr>
            <a:r>
              <a:rPr lang="en-US" sz="1800" i="1" dirty="0">
                <a:effectLst>
                  <a:outerShdw blurRad="38100" dist="38100" dir="2700000" algn="tl">
                    <a:srgbClr val="000000">
                      <a:alpha val="43137"/>
                    </a:srgbClr>
                  </a:outerShdw>
                </a:effectLst>
              </a:rPr>
              <a:t>WSDL dependent: </a:t>
            </a:r>
            <a:r>
              <a:rPr lang="en-US" sz="1800" dirty="0"/>
              <a:t>SOAP uses WSDL and doesn't have any other mechanism to discover the service.</a:t>
            </a:r>
          </a:p>
        </p:txBody>
      </p:sp>
    </p:spTree>
    <p:extLst>
      <p:ext uri="{BB962C8B-B14F-4D97-AF65-F5344CB8AC3E}">
        <p14:creationId xmlns:p14="http://schemas.microsoft.com/office/powerpoint/2010/main" val="19639149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RESTful</a:t>
            </a:r>
            <a:r>
              <a:rPr lang="en-US" dirty="0"/>
              <a:t> Web </a:t>
            </a:r>
            <a:r>
              <a:rPr lang="en-US" dirty="0" smtClean="0"/>
              <a:t>Services</a:t>
            </a:r>
            <a:endParaRPr lang="en-US" dirty="0"/>
          </a:p>
        </p:txBody>
      </p:sp>
      <p:sp>
        <p:nvSpPr>
          <p:cNvPr id="4" name="Date Placeholder 3"/>
          <p:cNvSpPr>
            <a:spLocks noGrp="1"/>
          </p:cNvSpPr>
          <p:nvPr>
            <p:ph type="dt" sz="half" idx="10"/>
          </p:nvPr>
        </p:nvSpPr>
        <p:spPr/>
        <p:txBody>
          <a:bodyPr/>
          <a:lstStyle/>
          <a:p>
            <a:pPr>
              <a:defRPr/>
            </a:pPr>
            <a:fld id="{748E128D-422D-4DC6-8699-A36E3CC2E476}" type="datetime8">
              <a:rPr lang="en-US" smtClean="0"/>
              <a:pPr>
                <a:defRPr/>
              </a:pPr>
              <a:t>5/29/2015 3:42 PM</a:t>
            </a:fld>
            <a:endParaRPr lang="en-GB"/>
          </a:p>
        </p:txBody>
      </p:sp>
      <p:sp>
        <p:nvSpPr>
          <p:cNvPr id="5" name="Footer Placeholder 4"/>
          <p:cNvSpPr>
            <a:spLocks noGrp="1"/>
          </p:cNvSpPr>
          <p:nvPr>
            <p:ph type="ftr" sz="quarter" idx="11"/>
          </p:nvPr>
        </p:nvSpPr>
        <p:spPr/>
        <p:txBody>
          <a:bodyPr/>
          <a:lstStyle/>
          <a:p>
            <a:r>
              <a:rPr lang="en-GB" dirty="0"/>
              <a:t>©2015 Accenture. All Rights Reserved.</a:t>
            </a:r>
          </a:p>
        </p:txBody>
      </p:sp>
      <p:sp>
        <p:nvSpPr>
          <p:cNvPr id="6" name="Slide Number Placeholder 5"/>
          <p:cNvSpPr>
            <a:spLocks noGrp="1"/>
          </p:cNvSpPr>
          <p:nvPr>
            <p:ph type="sldNum" sz="quarter" idx="12"/>
          </p:nvPr>
        </p:nvSpPr>
        <p:spPr/>
        <p:txBody>
          <a:bodyPr/>
          <a:lstStyle/>
          <a:p>
            <a:pPr>
              <a:defRPr/>
            </a:pPr>
            <a:fld id="{326A102B-7B35-43F7-AC75-212D66C4EE58}" type="slidenum">
              <a:rPr lang="en-GB" smtClean="0"/>
              <a:pPr>
                <a:defRPr/>
              </a:pPr>
              <a:t>29</a:t>
            </a:fld>
            <a:endParaRPr lang="en-GB"/>
          </a:p>
        </p:txBody>
      </p:sp>
      <p:sp>
        <p:nvSpPr>
          <p:cNvPr id="7" name="Rectangle 6"/>
          <p:cNvSpPr/>
          <p:nvPr/>
        </p:nvSpPr>
        <p:spPr>
          <a:xfrm>
            <a:off x="558800" y="1689100"/>
            <a:ext cx="7912100" cy="4662815"/>
          </a:xfrm>
          <a:prstGeom prst="rect">
            <a:avLst/>
          </a:prstGeom>
        </p:spPr>
        <p:txBody>
          <a:bodyPr wrap="square">
            <a:spAutoFit/>
          </a:bodyPr>
          <a:lstStyle/>
          <a:p>
            <a:pPr marL="285750" indent="-285750">
              <a:lnSpc>
                <a:spcPct val="150000"/>
              </a:lnSpc>
              <a:buFont typeface="Wingdings" panose="05000000000000000000" pitchFamily="2" charset="2"/>
              <a:buChar char="q"/>
            </a:pPr>
            <a:r>
              <a:rPr lang="en-US" sz="1800" dirty="0"/>
              <a:t>REST stands for </a:t>
            </a:r>
            <a:r>
              <a:rPr lang="en-US" sz="1800" dirty="0" err="1"/>
              <a:t>REpresentational</a:t>
            </a:r>
            <a:r>
              <a:rPr lang="en-US" sz="1800" dirty="0"/>
              <a:t> State Transfer.</a:t>
            </a:r>
          </a:p>
          <a:p>
            <a:pPr marL="285750" indent="-285750">
              <a:lnSpc>
                <a:spcPct val="150000"/>
              </a:lnSpc>
              <a:buFont typeface="Wingdings" panose="05000000000000000000" pitchFamily="2" charset="2"/>
              <a:buChar char="q"/>
            </a:pPr>
            <a:r>
              <a:rPr lang="en-US" sz="1800" dirty="0"/>
              <a:t>REST is an architectural style not a protocol.</a:t>
            </a:r>
          </a:p>
          <a:p>
            <a:pPr>
              <a:lnSpc>
                <a:spcPct val="150000"/>
              </a:lnSpc>
            </a:pPr>
            <a:r>
              <a:rPr lang="en-US" sz="1800" b="1" dirty="0"/>
              <a:t>Advantages of </a:t>
            </a:r>
            <a:r>
              <a:rPr lang="en-US" sz="1800" b="1" dirty="0" err="1"/>
              <a:t>RESTful</a:t>
            </a:r>
            <a:r>
              <a:rPr lang="en-US" sz="1800" b="1" dirty="0"/>
              <a:t> Web Services</a:t>
            </a:r>
          </a:p>
          <a:p>
            <a:pPr marL="285750" indent="-285750">
              <a:lnSpc>
                <a:spcPct val="150000"/>
              </a:lnSpc>
              <a:buFont typeface="Wingdings" panose="05000000000000000000" pitchFamily="2" charset="2"/>
              <a:buChar char="q"/>
            </a:pPr>
            <a:r>
              <a:rPr lang="en-US" sz="1800" i="1" dirty="0">
                <a:effectLst>
                  <a:outerShdw blurRad="38100" dist="38100" dir="2700000" algn="tl">
                    <a:srgbClr val="000000">
                      <a:alpha val="43137"/>
                    </a:srgbClr>
                  </a:outerShdw>
                </a:effectLst>
              </a:rPr>
              <a:t>Fast: </a:t>
            </a:r>
            <a:r>
              <a:rPr lang="en-US" sz="1800" dirty="0" err="1"/>
              <a:t>RESTful</a:t>
            </a:r>
            <a:r>
              <a:rPr lang="en-US" sz="1800" dirty="0"/>
              <a:t> Web Services are fast because there is no strict specification like SOAP. It consumes less bandwidth and resource.</a:t>
            </a:r>
          </a:p>
          <a:p>
            <a:pPr marL="285750" indent="-285750">
              <a:lnSpc>
                <a:spcPct val="150000"/>
              </a:lnSpc>
              <a:buFont typeface="Wingdings" panose="05000000000000000000" pitchFamily="2" charset="2"/>
              <a:buChar char="q"/>
            </a:pPr>
            <a:r>
              <a:rPr lang="en-US" sz="1800" i="1" dirty="0">
                <a:effectLst>
                  <a:outerShdw blurRad="38100" dist="38100" dir="2700000" algn="tl">
                    <a:srgbClr val="000000">
                      <a:alpha val="43137"/>
                    </a:srgbClr>
                  </a:outerShdw>
                </a:effectLst>
              </a:rPr>
              <a:t>Language and Platform independent: </a:t>
            </a:r>
            <a:r>
              <a:rPr lang="en-US" sz="1800" dirty="0" err="1"/>
              <a:t>RESTful</a:t>
            </a:r>
            <a:r>
              <a:rPr lang="en-US" sz="1800" dirty="0"/>
              <a:t> web services can be written in any programming language and executed in any platform.</a:t>
            </a:r>
          </a:p>
          <a:p>
            <a:pPr marL="285750" indent="-285750">
              <a:lnSpc>
                <a:spcPct val="150000"/>
              </a:lnSpc>
              <a:buFont typeface="Wingdings" panose="05000000000000000000" pitchFamily="2" charset="2"/>
              <a:buChar char="q"/>
            </a:pPr>
            <a:r>
              <a:rPr lang="en-US" sz="1800" i="1" dirty="0">
                <a:effectLst>
                  <a:outerShdw blurRad="38100" dist="38100" dir="2700000" algn="tl">
                    <a:srgbClr val="000000">
                      <a:alpha val="43137"/>
                    </a:srgbClr>
                  </a:outerShdw>
                </a:effectLst>
              </a:rPr>
              <a:t>Can use SOAP</a:t>
            </a:r>
            <a:r>
              <a:rPr lang="en-US" sz="1800" dirty="0">
                <a:effectLst>
                  <a:outerShdw blurRad="38100" dist="38100" dir="2700000" algn="tl">
                    <a:srgbClr val="000000">
                      <a:alpha val="43137"/>
                    </a:srgbClr>
                  </a:outerShdw>
                </a:effectLst>
              </a:rPr>
              <a:t>: </a:t>
            </a:r>
            <a:r>
              <a:rPr lang="en-US" sz="1800" dirty="0" err="1"/>
              <a:t>RESTful</a:t>
            </a:r>
            <a:r>
              <a:rPr lang="en-US" sz="1800" dirty="0"/>
              <a:t> web services can use SOAP web services as the implementation.</a:t>
            </a:r>
          </a:p>
          <a:p>
            <a:pPr marL="285750" indent="-285750">
              <a:lnSpc>
                <a:spcPct val="150000"/>
              </a:lnSpc>
              <a:buFont typeface="Wingdings" panose="05000000000000000000" pitchFamily="2" charset="2"/>
              <a:buChar char="q"/>
            </a:pPr>
            <a:r>
              <a:rPr lang="en-US" sz="1800" i="1" dirty="0">
                <a:effectLst>
                  <a:outerShdw blurRad="38100" dist="38100" dir="2700000" algn="tl">
                    <a:srgbClr val="000000">
                      <a:alpha val="43137"/>
                    </a:srgbClr>
                  </a:outerShdw>
                </a:effectLst>
              </a:rPr>
              <a:t>Permits different data format</a:t>
            </a:r>
            <a:r>
              <a:rPr lang="en-US" sz="1800" dirty="0">
                <a:effectLst>
                  <a:outerShdw blurRad="38100" dist="38100" dir="2700000" algn="tl">
                    <a:srgbClr val="000000">
                      <a:alpha val="43137"/>
                    </a:srgbClr>
                  </a:outerShdw>
                </a:effectLst>
              </a:rPr>
              <a:t>: </a:t>
            </a:r>
            <a:r>
              <a:rPr lang="en-US" sz="1800" dirty="0" err="1"/>
              <a:t>RESTful</a:t>
            </a:r>
            <a:r>
              <a:rPr lang="en-US" sz="1800" dirty="0"/>
              <a:t> web service permits different data format such as Plain Text, HTML, XML and JSON.</a:t>
            </a:r>
          </a:p>
        </p:txBody>
      </p:sp>
    </p:spTree>
    <p:extLst>
      <p:ext uri="{BB962C8B-B14F-4D97-AF65-F5344CB8AC3E}">
        <p14:creationId xmlns:p14="http://schemas.microsoft.com/office/powerpoint/2010/main" val="1963914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lnSpc>
                <a:spcPct val="80000"/>
              </a:lnSpc>
              <a:spcBef>
                <a:spcPct val="0"/>
              </a:spcBef>
              <a:spcAft>
                <a:spcPct val="0"/>
              </a:spcAft>
              <a:defRPr sz="1600">
                <a:solidFill>
                  <a:schemeClr val="tx1"/>
                </a:solidFill>
                <a:latin typeface="Arial" charset="0"/>
              </a:defRPr>
            </a:lvl6pPr>
            <a:lvl7pPr marL="2971800" indent="-228600" eaLnBrk="0" fontAlgn="base" hangingPunct="0">
              <a:lnSpc>
                <a:spcPct val="80000"/>
              </a:lnSpc>
              <a:spcBef>
                <a:spcPct val="0"/>
              </a:spcBef>
              <a:spcAft>
                <a:spcPct val="0"/>
              </a:spcAft>
              <a:defRPr sz="1600">
                <a:solidFill>
                  <a:schemeClr val="tx1"/>
                </a:solidFill>
                <a:latin typeface="Arial" charset="0"/>
              </a:defRPr>
            </a:lvl7pPr>
            <a:lvl8pPr marL="3429000" indent="-228600" eaLnBrk="0" fontAlgn="base" hangingPunct="0">
              <a:lnSpc>
                <a:spcPct val="80000"/>
              </a:lnSpc>
              <a:spcBef>
                <a:spcPct val="0"/>
              </a:spcBef>
              <a:spcAft>
                <a:spcPct val="0"/>
              </a:spcAft>
              <a:defRPr sz="1600">
                <a:solidFill>
                  <a:schemeClr val="tx1"/>
                </a:solidFill>
                <a:latin typeface="Arial" charset="0"/>
              </a:defRPr>
            </a:lvl8pPr>
            <a:lvl9pPr marL="3886200" indent="-228600" eaLnBrk="0" fontAlgn="base" hangingPunct="0">
              <a:lnSpc>
                <a:spcPct val="80000"/>
              </a:lnSpc>
              <a:spcBef>
                <a:spcPct val="0"/>
              </a:spcBef>
              <a:spcAft>
                <a:spcPct val="0"/>
              </a:spcAft>
              <a:defRPr sz="1600">
                <a:solidFill>
                  <a:schemeClr val="tx1"/>
                </a:solidFill>
                <a:latin typeface="Arial" charset="0"/>
              </a:defRPr>
            </a:lvl9pPr>
          </a:lstStyle>
          <a:p>
            <a:fld id="{3E95C37B-FAE4-4E13-8A8C-3E05785F40C4}" type="datetime8">
              <a:rPr lang="en-US" sz="1000" smtClean="0"/>
              <a:pPr/>
              <a:t>5/29/2015 3:40 PM</a:t>
            </a:fld>
            <a:endParaRPr lang="en-GB" sz="1000" smtClean="0"/>
          </a:p>
        </p:txBody>
      </p:sp>
      <p:sp>
        <p:nvSpPr>
          <p:cNvPr id="1024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lnSpc>
                <a:spcPct val="80000"/>
              </a:lnSpc>
              <a:spcBef>
                <a:spcPct val="0"/>
              </a:spcBef>
              <a:spcAft>
                <a:spcPct val="0"/>
              </a:spcAft>
              <a:defRPr sz="1600">
                <a:solidFill>
                  <a:schemeClr val="tx1"/>
                </a:solidFill>
                <a:latin typeface="Arial" charset="0"/>
              </a:defRPr>
            </a:lvl6pPr>
            <a:lvl7pPr marL="2971800" indent="-228600" eaLnBrk="0" fontAlgn="base" hangingPunct="0">
              <a:lnSpc>
                <a:spcPct val="80000"/>
              </a:lnSpc>
              <a:spcBef>
                <a:spcPct val="0"/>
              </a:spcBef>
              <a:spcAft>
                <a:spcPct val="0"/>
              </a:spcAft>
              <a:defRPr sz="1600">
                <a:solidFill>
                  <a:schemeClr val="tx1"/>
                </a:solidFill>
                <a:latin typeface="Arial" charset="0"/>
              </a:defRPr>
            </a:lvl7pPr>
            <a:lvl8pPr marL="3429000" indent="-228600" eaLnBrk="0" fontAlgn="base" hangingPunct="0">
              <a:lnSpc>
                <a:spcPct val="80000"/>
              </a:lnSpc>
              <a:spcBef>
                <a:spcPct val="0"/>
              </a:spcBef>
              <a:spcAft>
                <a:spcPct val="0"/>
              </a:spcAft>
              <a:defRPr sz="1600">
                <a:solidFill>
                  <a:schemeClr val="tx1"/>
                </a:solidFill>
                <a:latin typeface="Arial" charset="0"/>
              </a:defRPr>
            </a:lvl8pPr>
            <a:lvl9pPr marL="3886200" indent="-228600" eaLnBrk="0" fontAlgn="base" hangingPunct="0">
              <a:lnSpc>
                <a:spcPct val="80000"/>
              </a:lnSpc>
              <a:spcBef>
                <a:spcPct val="0"/>
              </a:spcBef>
              <a:spcAft>
                <a:spcPct val="0"/>
              </a:spcAft>
              <a:defRPr sz="1600">
                <a:solidFill>
                  <a:schemeClr val="tx1"/>
                </a:solidFill>
                <a:latin typeface="Arial" charset="0"/>
              </a:defRPr>
            </a:lvl9pPr>
          </a:lstStyle>
          <a:p>
            <a:r>
              <a:rPr lang="en-GB" sz="1000" dirty="0"/>
              <a:t>©2015 Accenture. All Rights Reserved.</a:t>
            </a:r>
          </a:p>
        </p:txBody>
      </p:sp>
      <p:sp>
        <p:nvSpPr>
          <p:cNvPr id="10244" name="Slide Number Placeholder 5"/>
          <p:cNvSpPr>
            <a:spLocks noGrp="1"/>
          </p:cNvSpPr>
          <p:nvPr>
            <p:ph type="sldNum" sz="quarter" idx="12"/>
          </p:nvPr>
        </p:nvSpPr>
        <p:spPr>
          <a:xfrm>
            <a:off x="3873500" y="661987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lnSpc>
                <a:spcPct val="80000"/>
              </a:lnSpc>
              <a:spcBef>
                <a:spcPct val="0"/>
              </a:spcBef>
              <a:spcAft>
                <a:spcPct val="0"/>
              </a:spcAft>
              <a:defRPr sz="1600">
                <a:solidFill>
                  <a:schemeClr val="tx1"/>
                </a:solidFill>
                <a:latin typeface="Arial" charset="0"/>
              </a:defRPr>
            </a:lvl6pPr>
            <a:lvl7pPr marL="2971800" indent="-228600" eaLnBrk="0" fontAlgn="base" hangingPunct="0">
              <a:lnSpc>
                <a:spcPct val="80000"/>
              </a:lnSpc>
              <a:spcBef>
                <a:spcPct val="0"/>
              </a:spcBef>
              <a:spcAft>
                <a:spcPct val="0"/>
              </a:spcAft>
              <a:defRPr sz="1600">
                <a:solidFill>
                  <a:schemeClr val="tx1"/>
                </a:solidFill>
                <a:latin typeface="Arial" charset="0"/>
              </a:defRPr>
            </a:lvl7pPr>
            <a:lvl8pPr marL="3429000" indent="-228600" eaLnBrk="0" fontAlgn="base" hangingPunct="0">
              <a:lnSpc>
                <a:spcPct val="80000"/>
              </a:lnSpc>
              <a:spcBef>
                <a:spcPct val="0"/>
              </a:spcBef>
              <a:spcAft>
                <a:spcPct val="0"/>
              </a:spcAft>
              <a:defRPr sz="1600">
                <a:solidFill>
                  <a:schemeClr val="tx1"/>
                </a:solidFill>
                <a:latin typeface="Arial" charset="0"/>
              </a:defRPr>
            </a:lvl8pPr>
            <a:lvl9pPr marL="3886200" indent="-228600" eaLnBrk="0" fontAlgn="base" hangingPunct="0">
              <a:lnSpc>
                <a:spcPct val="80000"/>
              </a:lnSpc>
              <a:spcBef>
                <a:spcPct val="0"/>
              </a:spcBef>
              <a:spcAft>
                <a:spcPct val="0"/>
              </a:spcAft>
              <a:defRPr sz="1600">
                <a:solidFill>
                  <a:schemeClr val="tx1"/>
                </a:solidFill>
                <a:latin typeface="Arial" charset="0"/>
              </a:defRPr>
            </a:lvl9pPr>
          </a:lstStyle>
          <a:p>
            <a:fld id="{DADD8C26-C955-4882-82A2-CF21E2C8F329}" type="slidenum">
              <a:rPr lang="en-GB" sz="1000" smtClean="0"/>
              <a:pPr/>
              <a:t>3</a:t>
            </a:fld>
            <a:endParaRPr lang="en-GB" sz="1000" smtClean="0"/>
          </a:p>
        </p:txBody>
      </p:sp>
      <p:sp>
        <p:nvSpPr>
          <p:cNvPr id="10317" name="TextBox 3"/>
          <p:cNvSpPr txBox="1">
            <a:spLocks noChangeArrowheads="1"/>
          </p:cNvSpPr>
          <p:nvPr/>
        </p:nvSpPr>
        <p:spPr bwMode="auto">
          <a:xfrm>
            <a:off x="-284814" y="1973818"/>
            <a:ext cx="9238314" cy="2702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lnSpc>
                <a:spcPct val="80000"/>
              </a:lnSpc>
              <a:spcBef>
                <a:spcPct val="0"/>
              </a:spcBef>
              <a:spcAft>
                <a:spcPct val="0"/>
              </a:spcAft>
              <a:defRPr sz="1600">
                <a:solidFill>
                  <a:schemeClr val="tx1"/>
                </a:solidFill>
                <a:latin typeface="Arial" charset="0"/>
              </a:defRPr>
            </a:lvl6pPr>
            <a:lvl7pPr marL="2971800" indent="-228600" eaLnBrk="0" fontAlgn="base" hangingPunct="0">
              <a:lnSpc>
                <a:spcPct val="80000"/>
              </a:lnSpc>
              <a:spcBef>
                <a:spcPct val="0"/>
              </a:spcBef>
              <a:spcAft>
                <a:spcPct val="0"/>
              </a:spcAft>
              <a:defRPr sz="1600">
                <a:solidFill>
                  <a:schemeClr val="tx1"/>
                </a:solidFill>
                <a:latin typeface="Arial" charset="0"/>
              </a:defRPr>
            </a:lvl7pPr>
            <a:lvl8pPr marL="3429000" indent="-228600" eaLnBrk="0" fontAlgn="base" hangingPunct="0">
              <a:lnSpc>
                <a:spcPct val="80000"/>
              </a:lnSpc>
              <a:spcBef>
                <a:spcPct val="0"/>
              </a:spcBef>
              <a:spcAft>
                <a:spcPct val="0"/>
              </a:spcAft>
              <a:defRPr sz="1600">
                <a:solidFill>
                  <a:schemeClr val="tx1"/>
                </a:solidFill>
                <a:latin typeface="Arial" charset="0"/>
              </a:defRPr>
            </a:lvl8pPr>
            <a:lvl9pPr marL="3886200" indent="-228600" eaLnBrk="0" fontAlgn="base" hangingPunct="0">
              <a:lnSpc>
                <a:spcPct val="80000"/>
              </a:lnSpc>
              <a:spcBef>
                <a:spcPct val="0"/>
              </a:spcBef>
              <a:spcAft>
                <a:spcPct val="0"/>
              </a:spcAft>
              <a:defRPr sz="1600">
                <a:solidFill>
                  <a:schemeClr val="tx1"/>
                </a:solidFill>
                <a:latin typeface="Arial" charset="0"/>
              </a:defRPr>
            </a:lvl9pPr>
          </a:lstStyle>
          <a:p>
            <a:pPr marL="1028700" lvl="1">
              <a:buFont typeface="Wingdings" pitchFamily="2" charset="2"/>
              <a:buChar char="q"/>
            </a:pPr>
            <a:r>
              <a:rPr lang="en-US" altLang="en-US" sz="1800" dirty="0" smtClean="0"/>
              <a:t>Services available </a:t>
            </a:r>
            <a:r>
              <a:rPr lang="en-US" altLang="en-US" sz="1800" dirty="0"/>
              <a:t>via the Web.</a:t>
            </a:r>
          </a:p>
          <a:p>
            <a:pPr marL="1028700" lvl="1">
              <a:buFont typeface="Wingdings" pitchFamily="2" charset="2"/>
              <a:buChar char="q"/>
            </a:pPr>
            <a:endParaRPr lang="en-US" sz="1800" dirty="0" smtClean="0"/>
          </a:p>
          <a:p>
            <a:pPr marL="1028700" lvl="1">
              <a:buFont typeface="Wingdings" pitchFamily="2" charset="2"/>
              <a:buChar char="q"/>
            </a:pPr>
            <a:endParaRPr lang="en-US" sz="1800" dirty="0" smtClean="0"/>
          </a:p>
          <a:p>
            <a:pPr marL="1028700" lvl="1">
              <a:buFont typeface="Wingdings" pitchFamily="2" charset="2"/>
              <a:buChar char="q"/>
            </a:pPr>
            <a:r>
              <a:rPr lang="en-US" altLang="en-US" sz="1800" dirty="0" smtClean="0"/>
              <a:t>Meant </a:t>
            </a:r>
            <a:r>
              <a:rPr lang="en-US" altLang="en-US" sz="1800" dirty="0"/>
              <a:t>mainly for application to application communication (as opposed to users directly</a:t>
            </a:r>
            <a:r>
              <a:rPr lang="en-US" altLang="en-US" sz="1800" dirty="0" smtClean="0"/>
              <a:t>) </a:t>
            </a:r>
          </a:p>
          <a:p>
            <a:pPr lvl="1" indent="0"/>
            <a:r>
              <a:rPr lang="en-US" altLang="en-US" sz="1800" dirty="0" smtClean="0"/>
              <a:t>                - Enables </a:t>
            </a:r>
            <a:r>
              <a:rPr lang="en-US" altLang="en-US" sz="1800" dirty="0"/>
              <a:t>Business-to-Business transactions</a:t>
            </a:r>
            <a:r>
              <a:rPr lang="en-US" altLang="en-US" sz="1800" dirty="0" smtClean="0"/>
              <a:t>.</a:t>
            </a:r>
          </a:p>
          <a:p>
            <a:pPr lvl="1" indent="0"/>
            <a:endParaRPr lang="en-US" altLang="en-US" sz="1800" dirty="0" smtClean="0"/>
          </a:p>
          <a:p>
            <a:pPr marL="1028700" lvl="1">
              <a:buFont typeface="Wingdings" pitchFamily="2" charset="2"/>
              <a:buChar char="q"/>
            </a:pPr>
            <a:r>
              <a:rPr lang="en-US" sz="1800" dirty="0"/>
              <a:t> </a:t>
            </a:r>
            <a:r>
              <a:rPr lang="en-US" sz="1800" dirty="0" smtClean="0"/>
              <a:t>Web </a:t>
            </a:r>
            <a:r>
              <a:rPr lang="en-US" sz="1800" dirty="0"/>
              <a:t>service is a language independent way of communication</a:t>
            </a:r>
            <a:r>
              <a:rPr lang="en-US" sz="1800" dirty="0" smtClean="0"/>
              <a:t>.</a:t>
            </a:r>
          </a:p>
          <a:p>
            <a:pPr marL="1028700" lvl="1">
              <a:buFont typeface="Wingdings" pitchFamily="2" charset="2"/>
              <a:buChar char="q"/>
            </a:pPr>
            <a:endParaRPr lang="en-US" altLang="en-US" sz="1800" dirty="0" smtClean="0"/>
          </a:p>
          <a:p>
            <a:pPr marL="1028700" lvl="1">
              <a:buFont typeface="Wingdings" pitchFamily="2" charset="2"/>
              <a:buChar char="q"/>
            </a:pPr>
            <a:r>
              <a:rPr lang="en-US" altLang="en-US" sz="1800" dirty="0" smtClean="0"/>
              <a:t>E.g</a:t>
            </a:r>
            <a:r>
              <a:rPr lang="en-US" altLang="en-US" sz="1800" dirty="0"/>
              <a:t>., a web service is contacted on a URL using the SOAP protocol over HTTP</a:t>
            </a:r>
            <a:r>
              <a:rPr lang="en-US" altLang="en-US" sz="1800" dirty="0" smtClean="0"/>
              <a:t>.</a:t>
            </a:r>
          </a:p>
          <a:p>
            <a:pPr marL="1028700" lvl="1">
              <a:buFont typeface="Wingdings" pitchFamily="2" charset="2"/>
              <a:buChar char="q"/>
            </a:pPr>
            <a:endParaRPr lang="en-US" altLang="en-US" sz="1800" dirty="0"/>
          </a:p>
          <a:p>
            <a:pPr marL="1028700" lvl="1">
              <a:buFont typeface="Wingdings" pitchFamily="2" charset="2"/>
              <a:buChar char="q"/>
            </a:pPr>
            <a:endParaRPr lang="en-US" sz="1400" dirty="0"/>
          </a:p>
        </p:txBody>
      </p:sp>
      <p:sp>
        <p:nvSpPr>
          <p:cNvPr id="10318" name="Rectangle 2"/>
          <p:cNvSpPr>
            <a:spLocks noGrp="1" noChangeArrowheads="1"/>
          </p:cNvSpPr>
          <p:nvPr>
            <p:ph type="title"/>
          </p:nvPr>
        </p:nvSpPr>
        <p:spPr/>
        <p:txBody>
          <a:bodyPr/>
          <a:lstStyle/>
          <a:p>
            <a:r>
              <a:rPr lang="en-GB" dirty="0" smtClean="0"/>
              <a:t/>
            </a:r>
            <a:br>
              <a:rPr lang="en-GB" dirty="0" smtClean="0"/>
            </a:br>
            <a:r>
              <a:rPr lang="it-IT" dirty="0" smtClean="0"/>
              <a:t>What </a:t>
            </a:r>
            <a:r>
              <a:rPr lang="it-IT" dirty="0"/>
              <a:t>are Web Services</a:t>
            </a:r>
            <a:r>
              <a:rPr lang="it-IT" dirty="0" smtClean="0"/>
              <a:t>?</a:t>
            </a:r>
            <a:endParaRPr lang="en-US" dirty="0" smtClean="0"/>
          </a:p>
        </p:txBody>
      </p:sp>
    </p:spTree>
    <p:extLst>
      <p:ext uri="{BB962C8B-B14F-4D97-AF65-F5344CB8AC3E}">
        <p14:creationId xmlns:p14="http://schemas.microsoft.com/office/powerpoint/2010/main" val="2410280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SOAP vs REST Web </a:t>
            </a:r>
            <a:r>
              <a:rPr lang="en-US" dirty="0" smtClean="0"/>
              <a:t>Services</a:t>
            </a:r>
            <a:endParaRPr lang="en-US" dirty="0"/>
          </a:p>
        </p:txBody>
      </p:sp>
      <p:sp>
        <p:nvSpPr>
          <p:cNvPr id="4" name="Date Placeholder 3"/>
          <p:cNvSpPr>
            <a:spLocks noGrp="1"/>
          </p:cNvSpPr>
          <p:nvPr>
            <p:ph type="dt" sz="half" idx="10"/>
          </p:nvPr>
        </p:nvSpPr>
        <p:spPr/>
        <p:txBody>
          <a:bodyPr/>
          <a:lstStyle/>
          <a:p>
            <a:pPr>
              <a:defRPr/>
            </a:pPr>
            <a:fld id="{748E128D-422D-4DC6-8699-A36E3CC2E476}" type="datetime8">
              <a:rPr lang="en-US" smtClean="0"/>
              <a:pPr>
                <a:defRPr/>
              </a:pPr>
              <a:t>5/29/2015 3:42 PM</a:t>
            </a:fld>
            <a:endParaRPr lang="en-GB"/>
          </a:p>
        </p:txBody>
      </p:sp>
      <p:sp>
        <p:nvSpPr>
          <p:cNvPr id="5" name="Footer Placeholder 4"/>
          <p:cNvSpPr>
            <a:spLocks noGrp="1"/>
          </p:cNvSpPr>
          <p:nvPr>
            <p:ph type="ftr" sz="quarter" idx="11"/>
          </p:nvPr>
        </p:nvSpPr>
        <p:spPr/>
        <p:txBody>
          <a:bodyPr/>
          <a:lstStyle/>
          <a:p>
            <a:r>
              <a:rPr lang="en-GB" dirty="0"/>
              <a:t>©2015 Accenture. All Rights Reserved.</a:t>
            </a:r>
          </a:p>
        </p:txBody>
      </p:sp>
      <p:sp>
        <p:nvSpPr>
          <p:cNvPr id="6" name="Slide Number Placeholder 5"/>
          <p:cNvSpPr>
            <a:spLocks noGrp="1"/>
          </p:cNvSpPr>
          <p:nvPr>
            <p:ph type="sldNum" sz="quarter" idx="12"/>
          </p:nvPr>
        </p:nvSpPr>
        <p:spPr/>
        <p:txBody>
          <a:bodyPr/>
          <a:lstStyle/>
          <a:p>
            <a:pPr>
              <a:defRPr/>
            </a:pPr>
            <a:fld id="{326A102B-7B35-43F7-AC75-212D66C4EE58}" type="slidenum">
              <a:rPr lang="en-GB" smtClean="0"/>
              <a:pPr>
                <a:defRPr/>
              </a:pPr>
              <a:t>30</a:t>
            </a:fld>
            <a:endParaRPr lang="en-GB"/>
          </a:p>
        </p:txBody>
      </p:sp>
      <p:sp>
        <p:nvSpPr>
          <p:cNvPr id="8" name="Rectangle 23"/>
          <p:cNvSpPr txBox="1">
            <a:spLocks noChangeArrowheads="1"/>
          </p:cNvSpPr>
          <p:nvPr/>
        </p:nvSpPr>
        <p:spPr bwMode="auto">
          <a:xfrm>
            <a:off x="406400" y="1638300"/>
            <a:ext cx="8153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a:lstStyle>
          <a:p>
            <a:pPr>
              <a:lnSpc>
                <a:spcPct val="100000"/>
              </a:lnSpc>
              <a:buFont typeface="Wingdings" panose="05000000000000000000" pitchFamily="2" charset="2"/>
              <a:buChar char="q"/>
            </a:pPr>
            <a:r>
              <a:rPr lang="en-US" altLang="en-US" sz="1800" kern="0" dirty="0" smtClean="0"/>
              <a:t>REST is best when …</a:t>
            </a:r>
          </a:p>
          <a:p>
            <a:pPr lvl="1">
              <a:lnSpc>
                <a:spcPct val="100000"/>
              </a:lnSpc>
              <a:buFont typeface="Wingdings" panose="05000000000000000000" pitchFamily="2" charset="2"/>
              <a:buChar char="§"/>
            </a:pPr>
            <a:r>
              <a:rPr lang="en-US" altLang="en-US" sz="1800" kern="0" dirty="0" smtClean="0"/>
              <a:t>Rapid prototyping and quick demos </a:t>
            </a:r>
            <a:r>
              <a:rPr lang="en-US" altLang="en-US" sz="1800" kern="0" smtClean="0"/>
              <a:t>for end users </a:t>
            </a:r>
            <a:r>
              <a:rPr lang="en-US" altLang="en-US" sz="1800" kern="0" dirty="0" smtClean="0"/>
              <a:t>are important.</a:t>
            </a:r>
          </a:p>
          <a:p>
            <a:pPr lvl="1">
              <a:lnSpc>
                <a:spcPct val="100000"/>
              </a:lnSpc>
              <a:buFont typeface="Wingdings" panose="05000000000000000000" pitchFamily="2" charset="2"/>
              <a:buChar char="§"/>
            </a:pPr>
            <a:r>
              <a:rPr lang="en-US" altLang="en-US" sz="1800" kern="0" dirty="0" smtClean="0"/>
              <a:t>Data is not highly structured or well defined by a schema – so you want to experiment and see the data in a browser and write code based on that.</a:t>
            </a:r>
          </a:p>
          <a:p>
            <a:pPr>
              <a:lnSpc>
                <a:spcPct val="100000"/>
              </a:lnSpc>
              <a:buFont typeface="Wingdings" panose="05000000000000000000" pitchFamily="2" charset="2"/>
              <a:buChar char="q"/>
            </a:pPr>
            <a:r>
              <a:rPr lang="en-US" altLang="en-US" sz="1800" kern="0" dirty="0" smtClean="0"/>
              <a:t>SOAP is best when …</a:t>
            </a:r>
          </a:p>
          <a:p>
            <a:pPr lvl="1">
              <a:lnSpc>
                <a:spcPct val="100000"/>
              </a:lnSpc>
              <a:buFont typeface="Wingdings" panose="05000000000000000000" pitchFamily="2" charset="2"/>
              <a:buChar char="§"/>
            </a:pPr>
            <a:r>
              <a:rPr lang="en-US" altLang="en-US" sz="1800" kern="0" dirty="0" smtClean="0"/>
              <a:t>Bullet-proof integration of systems is important.</a:t>
            </a:r>
          </a:p>
          <a:p>
            <a:pPr lvl="1">
              <a:lnSpc>
                <a:spcPct val="100000"/>
              </a:lnSpc>
              <a:buFont typeface="Wingdings" panose="05000000000000000000" pitchFamily="2" charset="2"/>
              <a:buChar char="§"/>
            </a:pPr>
            <a:r>
              <a:rPr lang="en-US" altLang="en-US" sz="1800" kern="0" dirty="0" smtClean="0"/>
              <a:t>Well defined application interfaces are needed.</a:t>
            </a:r>
          </a:p>
          <a:p>
            <a:pPr lvl="1">
              <a:lnSpc>
                <a:spcPct val="100000"/>
              </a:lnSpc>
              <a:buFont typeface="Wingdings" panose="05000000000000000000" pitchFamily="2" charset="2"/>
              <a:buChar char="§"/>
            </a:pPr>
            <a:r>
              <a:rPr lang="en-US" altLang="en-US" sz="1800" kern="0" dirty="0" smtClean="0"/>
              <a:t>Data conforms to a schema.</a:t>
            </a:r>
          </a:p>
          <a:p>
            <a:pPr lvl="1">
              <a:lnSpc>
                <a:spcPct val="100000"/>
              </a:lnSpc>
              <a:buFont typeface="Wingdings" panose="05000000000000000000" pitchFamily="2" charset="2"/>
              <a:buChar char="§"/>
            </a:pPr>
            <a:r>
              <a:rPr lang="en-US" altLang="en-US" sz="1800" kern="0" dirty="0" err="1" smtClean="0"/>
              <a:t>QoS</a:t>
            </a:r>
            <a:r>
              <a:rPr lang="en-US" altLang="en-US" sz="1800" kern="0" dirty="0" smtClean="0"/>
              <a:t> (e.g., guaranteed delivery) issues are important.</a:t>
            </a:r>
          </a:p>
          <a:p>
            <a:pPr>
              <a:lnSpc>
                <a:spcPct val="100000"/>
              </a:lnSpc>
            </a:pPr>
            <a:endParaRPr lang="en-US" altLang="en-US" sz="2700" kern="0" dirty="0"/>
          </a:p>
        </p:txBody>
      </p:sp>
    </p:spTree>
    <p:extLst>
      <p:ext uri="{BB962C8B-B14F-4D97-AF65-F5344CB8AC3E}">
        <p14:creationId xmlns:p14="http://schemas.microsoft.com/office/powerpoint/2010/main" val="19639149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Web Services API:</a:t>
            </a:r>
          </a:p>
        </p:txBody>
      </p:sp>
      <p:sp>
        <p:nvSpPr>
          <p:cNvPr id="4" name="Date Placeholder 3"/>
          <p:cNvSpPr>
            <a:spLocks noGrp="1"/>
          </p:cNvSpPr>
          <p:nvPr>
            <p:ph type="dt" sz="half" idx="10"/>
          </p:nvPr>
        </p:nvSpPr>
        <p:spPr/>
        <p:txBody>
          <a:bodyPr/>
          <a:lstStyle/>
          <a:p>
            <a:pPr>
              <a:defRPr/>
            </a:pPr>
            <a:fld id="{748E128D-422D-4DC6-8699-A36E3CC2E476}" type="datetime8">
              <a:rPr lang="en-US" smtClean="0"/>
              <a:pPr>
                <a:defRPr/>
              </a:pPr>
              <a:t>5/29/2015 3:42 PM</a:t>
            </a:fld>
            <a:endParaRPr lang="en-GB"/>
          </a:p>
        </p:txBody>
      </p:sp>
      <p:sp>
        <p:nvSpPr>
          <p:cNvPr id="5" name="Footer Placeholder 4"/>
          <p:cNvSpPr>
            <a:spLocks noGrp="1"/>
          </p:cNvSpPr>
          <p:nvPr>
            <p:ph type="ftr" sz="quarter" idx="11"/>
          </p:nvPr>
        </p:nvSpPr>
        <p:spPr/>
        <p:txBody>
          <a:bodyPr/>
          <a:lstStyle/>
          <a:p>
            <a:r>
              <a:rPr lang="en-GB" dirty="0"/>
              <a:t>©2015 Accenture. All Rights Reserved.</a:t>
            </a:r>
          </a:p>
        </p:txBody>
      </p:sp>
      <p:sp>
        <p:nvSpPr>
          <p:cNvPr id="6" name="Slide Number Placeholder 5"/>
          <p:cNvSpPr>
            <a:spLocks noGrp="1"/>
          </p:cNvSpPr>
          <p:nvPr>
            <p:ph type="sldNum" sz="quarter" idx="12"/>
          </p:nvPr>
        </p:nvSpPr>
        <p:spPr/>
        <p:txBody>
          <a:bodyPr/>
          <a:lstStyle/>
          <a:p>
            <a:pPr>
              <a:defRPr/>
            </a:pPr>
            <a:fld id="{326A102B-7B35-43F7-AC75-212D66C4EE58}" type="slidenum">
              <a:rPr lang="en-GB" smtClean="0"/>
              <a:pPr>
                <a:defRPr/>
              </a:pPr>
              <a:t>31</a:t>
            </a:fld>
            <a:endParaRPr lang="en-GB"/>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3" y="1793874"/>
            <a:ext cx="5164096" cy="392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39149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JAX-WS</a:t>
            </a:r>
            <a:endParaRPr lang="en-US" dirty="0"/>
          </a:p>
        </p:txBody>
      </p:sp>
      <p:sp>
        <p:nvSpPr>
          <p:cNvPr id="4" name="Date Placeholder 3"/>
          <p:cNvSpPr>
            <a:spLocks noGrp="1"/>
          </p:cNvSpPr>
          <p:nvPr>
            <p:ph type="dt" sz="half" idx="10"/>
          </p:nvPr>
        </p:nvSpPr>
        <p:spPr/>
        <p:txBody>
          <a:bodyPr/>
          <a:lstStyle/>
          <a:p>
            <a:pPr>
              <a:defRPr/>
            </a:pPr>
            <a:fld id="{748E128D-422D-4DC6-8699-A36E3CC2E476}" type="datetime8">
              <a:rPr lang="en-US" smtClean="0"/>
              <a:pPr>
                <a:defRPr/>
              </a:pPr>
              <a:t>5/29/2015 3:42 PM</a:t>
            </a:fld>
            <a:endParaRPr lang="en-GB"/>
          </a:p>
        </p:txBody>
      </p:sp>
      <p:sp>
        <p:nvSpPr>
          <p:cNvPr id="5" name="Footer Placeholder 4"/>
          <p:cNvSpPr>
            <a:spLocks noGrp="1"/>
          </p:cNvSpPr>
          <p:nvPr>
            <p:ph type="ftr" sz="quarter" idx="11"/>
          </p:nvPr>
        </p:nvSpPr>
        <p:spPr/>
        <p:txBody>
          <a:bodyPr/>
          <a:lstStyle/>
          <a:p>
            <a:r>
              <a:rPr lang="en-GB" dirty="0"/>
              <a:t>©2015 Accenture. All Rights Reserved.</a:t>
            </a:r>
          </a:p>
        </p:txBody>
      </p:sp>
      <p:sp>
        <p:nvSpPr>
          <p:cNvPr id="6" name="Slide Number Placeholder 5"/>
          <p:cNvSpPr>
            <a:spLocks noGrp="1"/>
          </p:cNvSpPr>
          <p:nvPr>
            <p:ph type="sldNum" sz="quarter" idx="12"/>
          </p:nvPr>
        </p:nvSpPr>
        <p:spPr/>
        <p:txBody>
          <a:bodyPr/>
          <a:lstStyle/>
          <a:p>
            <a:pPr>
              <a:defRPr/>
            </a:pPr>
            <a:fld id="{326A102B-7B35-43F7-AC75-212D66C4EE58}" type="slidenum">
              <a:rPr lang="en-GB" smtClean="0"/>
              <a:pPr>
                <a:defRPr/>
              </a:pPr>
              <a:t>32</a:t>
            </a:fld>
            <a:endParaRPr lang="en-GB"/>
          </a:p>
        </p:txBody>
      </p:sp>
      <p:sp>
        <p:nvSpPr>
          <p:cNvPr id="7" name="Rectangle 6"/>
          <p:cNvSpPr/>
          <p:nvPr/>
        </p:nvSpPr>
        <p:spPr>
          <a:xfrm>
            <a:off x="279400" y="1604072"/>
            <a:ext cx="8407400" cy="3416320"/>
          </a:xfrm>
          <a:prstGeom prst="rect">
            <a:avLst/>
          </a:prstGeom>
        </p:spPr>
        <p:txBody>
          <a:bodyPr wrap="square">
            <a:spAutoFit/>
          </a:bodyPr>
          <a:lstStyle/>
          <a:p>
            <a:pPr>
              <a:lnSpc>
                <a:spcPct val="150000"/>
              </a:lnSpc>
            </a:pPr>
            <a:r>
              <a:rPr lang="en-US" sz="1800" b="1" dirty="0"/>
              <a:t>RPC Style</a:t>
            </a:r>
          </a:p>
          <a:p>
            <a:pPr marL="285750" indent="-285750">
              <a:lnSpc>
                <a:spcPct val="150000"/>
              </a:lnSpc>
              <a:buFont typeface="Wingdings" panose="05000000000000000000" pitchFamily="2" charset="2"/>
              <a:buChar char="q"/>
            </a:pPr>
            <a:r>
              <a:rPr lang="en-US" sz="1800" dirty="0" smtClean="0"/>
              <a:t> </a:t>
            </a:r>
            <a:r>
              <a:rPr lang="en-US" sz="1800" dirty="0"/>
              <a:t>RPC style web services use method name and parameters to generate XML structure. </a:t>
            </a:r>
          </a:p>
          <a:p>
            <a:pPr marL="285750" indent="-285750">
              <a:lnSpc>
                <a:spcPct val="150000"/>
              </a:lnSpc>
              <a:buFont typeface="Wingdings" panose="05000000000000000000" pitchFamily="2" charset="2"/>
              <a:buChar char="q"/>
            </a:pPr>
            <a:r>
              <a:rPr lang="en-US" sz="1800" dirty="0" smtClean="0"/>
              <a:t>The </a:t>
            </a:r>
            <a:r>
              <a:rPr lang="en-US" sz="1800" dirty="0"/>
              <a:t>generated WSDL is </a:t>
            </a:r>
            <a:r>
              <a:rPr lang="en-US" sz="1800" b="1" dirty="0"/>
              <a:t>difficult to be validated</a:t>
            </a:r>
            <a:r>
              <a:rPr lang="en-US" sz="1800" dirty="0"/>
              <a:t> against schema.</a:t>
            </a:r>
          </a:p>
          <a:p>
            <a:pPr marL="285750" indent="-285750">
              <a:lnSpc>
                <a:spcPct val="150000"/>
              </a:lnSpc>
              <a:buFont typeface="Wingdings" panose="05000000000000000000" pitchFamily="2" charset="2"/>
              <a:buChar char="q"/>
            </a:pPr>
            <a:r>
              <a:rPr lang="en-US" sz="1800" dirty="0" smtClean="0"/>
              <a:t>In </a:t>
            </a:r>
            <a:r>
              <a:rPr lang="en-US" sz="1800" dirty="0"/>
              <a:t>RPC style, SOAP </a:t>
            </a:r>
            <a:r>
              <a:rPr lang="en-US" sz="1800" b="1" dirty="0"/>
              <a:t>message is sent as many elements</a:t>
            </a:r>
            <a:r>
              <a:rPr lang="en-US" sz="1800" dirty="0"/>
              <a:t>.</a:t>
            </a:r>
          </a:p>
          <a:p>
            <a:pPr marL="285750" indent="-285750">
              <a:lnSpc>
                <a:spcPct val="150000"/>
              </a:lnSpc>
              <a:buFont typeface="Wingdings" panose="05000000000000000000" pitchFamily="2" charset="2"/>
              <a:buChar char="q"/>
            </a:pPr>
            <a:r>
              <a:rPr lang="en-US" sz="1800" dirty="0" smtClean="0"/>
              <a:t>RPC </a:t>
            </a:r>
            <a:r>
              <a:rPr lang="en-US" sz="1800" dirty="0"/>
              <a:t>style message is </a:t>
            </a:r>
            <a:r>
              <a:rPr lang="en-US" sz="1800" b="1" dirty="0"/>
              <a:t>tightly coupled</a:t>
            </a:r>
            <a:r>
              <a:rPr lang="en-US" sz="1800" dirty="0"/>
              <a:t>.</a:t>
            </a:r>
          </a:p>
          <a:p>
            <a:pPr marL="285750" indent="-285750">
              <a:lnSpc>
                <a:spcPct val="150000"/>
              </a:lnSpc>
              <a:buFont typeface="Wingdings" panose="05000000000000000000" pitchFamily="2" charset="2"/>
              <a:buChar char="q"/>
            </a:pPr>
            <a:r>
              <a:rPr lang="en-US" sz="1800" dirty="0" smtClean="0"/>
              <a:t>In </a:t>
            </a:r>
            <a:r>
              <a:rPr lang="en-US" sz="1800" dirty="0"/>
              <a:t>RPC style, SOAP message </a:t>
            </a:r>
            <a:r>
              <a:rPr lang="en-US" sz="1800" b="1" dirty="0"/>
              <a:t>keeps the operation name</a:t>
            </a:r>
            <a:r>
              <a:rPr lang="en-US" sz="1800" dirty="0"/>
              <a:t>.</a:t>
            </a:r>
          </a:p>
          <a:p>
            <a:pPr marL="285750" indent="-285750">
              <a:lnSpc>
                <a:spcPct val="150000"/>
              </a:lnSpc>
              <a:buFont typeface="Wingdings" panose="05000000000000000000" pitchFamily="2" charset="2"/>
              <a:buChar char="q"/>
            </a:pPr>
            <a:r>
              <a:rPr lang="en-US" sz="1800" dirty="0" smtClean="0"/>
              <a:t>In </a:t>
            </a:r>
            <a:r>
              <a:rPr lang="en-US" sz="1800" dirty="0"/>
              <a:t>RPC style, parameters are sent as </a:t>
            </a:r>
            <a:r>
              <a:rPr lang="en-US" sz="1800" b="1" dirty="0"/>
              <a:t>discrete values</a:t>
            </a:r>
            <a:r>
              <a:rPr lang="en-US" sz="1800" dirty="0"/>
              <a:t>.</a:t>
            </a:r>
          </a:p>
        </p:txBody>
      </p:sp>
    </p:spTree>
    <p:extLst>
      <p:ext uri="{BB962C8B-B14F-4D97-AF65-F5344CB8AC3E}">
        <p14:creationId xmlns:p14="http://schemas.microsoft.com/office/powerpoint/2010/main" val="19639149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dirty="0"/>
              <a:t>RPC </a:t>
            </a:r>
            <a:r>
              <a:rPr lang="en-US" dirty="0" smtClean="0"/>
              <a:t>Style </a:t>
            </a:r>
            <a:r>
              <a:rPr lang="en-US" dirty="0"/>
              <a:t>WSDL file: </a:t>
            </a:r>
          </a:p>
        </p:txBody>
      </p:sp>
      <p:sp>
        <p:nvSpPr>
          <p:cNvPr id="4" name="Date Placeholder 3"/>
          <p:cNvSpPr>
            <a:spLocks noGrp="1"/>
          </p:cNvSpPr>
          <p:nvPr>
            <p:ph type="dt" sz="half" idx="10"/>
          </p:nvPr>
        </p:nvSpPr>
        <p:spPr/>
        <p:txBody>
          <a:bodyPr/>
          <a:lstStyle/>
          <a:p>
            <a:pPr>
              <a:defRPr/>
            </a:pPr>
            <a:fld id="{748E128D-422D-4DC6-8699-A36E3CC2E476}" type="datetime8">
              <a:rPr lang="en-US" smtClean="0"/>
              <a:pPr>
                <a:defRPr/>
              </a:pPr>
              <a:t>5/29/2015 3:42 PM</a:t>
            </a:fld>
            <a:endParaRPr lang="en-GB"/>
          </a:p>
        </p:txBody>
      </p:sp>
      <p:sp>
        <p:nvSpPr>
          <p:cNvPr id="5" name="Footer Placeholder 4"/>
          <p:cNvSpPr>
            <a:spLocks noGrp="1"/>
          </p:cNvSpPr>
          <p:nvPr>
            <p:ph type="ftr" sz="quarter" idx="11"/>
          </p:nvPr>
        </p:nvSpPr>
        <p:spPr/>
        <p:txBody>
          <a:bodyPr/>
          <a:lstStyle/>
          <a:p>
            <a:r>
              <a:rPr lang="en-GB" dirty="0"/>
              <a:t>©2015 Accenture. All Rights Reserved.</a:t>
            </a:r>
          </a:p>
        </p:txBody>
      </p:sp>
      <p:sp>
        <p:nvSpPr>
          <p:cNvPr id="6" name="Slide Number Placeholder 5"/>
          <p:cNvSpPr>
            <a:spLocks noGrp="1"/>
          </p:cNvSpPr>
          <p:nvPr>
            <p:ph type="sldNum" sz="quarter" idx="12"/>
          </p:nvPr>
        </p:nvSpPr>
        <p:spPr/>
        <p:txBody>
          <a:bodyPr/>
          <a:lstStyle/>
          <a:p>
            <a:pPr>
              <a:defRPr/>
            </a:pPr>
            <a:fld id="{326A102B-7B35-43F7-AC75-212D66C4EE58}" type="slidenum">
              <a:rPr lang="en-GB" smtClean="0"/>
              <a:pPr>
                <a:defRPr/>
              </a:pPr>
              <a:t>33</a:t>
            </a:fld>
            <a:endParaRPr lang="en-GB"/>
          </a:p>
        </p:txBody>
      </p:sp>
      <p:sp>
        <p:nvSpPr>
          <p:cNvPr id="7" name="Rectangle 6"/>
          <p:cNvSpPr/>
          <p:nvPr/>
        </p:nvSpPr>
        <p:spPr>
          <a:xfrm>
            <a:off x="279400" y="1604072"/>
            <a:ext cx="8407400" cy="5432256"/>
          </a:xfrm>
          <a:prstGeom prst="rect">
            <a:avLst/>
          </a:prstGeom>
        </p:spPr>
        <p:txBody>
          <a:bodyPr wrap="square">
            <a:spAutoFit/>
          </a:bodyPr>
          <a:lstStyle/>
          <a:p>
            <a:pPr>
              <a:lnSpc>
                <a:spcPct val="100000"/>
              </a:lnSpc>
            </a:pPr>
            <a:r>
              <a:rPr lang="en-US" b="1" dirty="0" smtClean="0">
                <a:effectLst>
                  <a:outerShdw blurRad="38100" dist="38100" dir="2700000" algn="tl">
                    <a:srgbClr val="000000">
                      <a:alpha val="43137"/>
                    </a:srgbClr>
                  </a:outerShdw>
                </a:effectLst>
              </a:rPr>
              <a:t>In </a:t>
            </a:r>
            <a:r>
              <a:rPr lang="en-US" b="1" dirty="0">
                <a:effectLst>
                  <a:outerShdw blurRad="38100" dist="38100" dir="2700000" algn="tl">
                    <a:srgbClr val="000000">
                      <a:alpha val="43137"/>
                    </a:srgbClr>
                  </a:outerShdw>
                </a:effectLst>
              </a:rPr>
              <a:t>WSDL file, it doesn't specify the types details.</a:t>
            </a:r>
          </a:p>
          <a:p>
            <a:pPr>
              <a:lnSpc>
                <a:spcPct val="100000"/>
              </a:lnSpc>
            </a:pPr>
            <a:r>
              <a:rPr lang="en-US" dirty="0"/>
              <a:t> </a:t>
            </a:r>
            <a:r>
              <a:rPr lang="en-US" dirty="0" smtClean="0"/>
              <a:t>        &lt;</a:t>
            </a:r>
            <a:r>
              <a:rPr lang="en-US" dirty="0"/>
              <a:t>types</a:t>
            </a:r>
            <a:r>
              <a:rPr lang="en-US" dirty="0" smtClean="0"/>
              <a:t>/&gt;</a:t>
            </a:r>
          </a:p>
          <a:p>
            <a:pPr>
              <a:lnSpc>
                <a:spcPct val="100000"/>
              </a:lnSpc>
            </a:pPr>
            <a:r>
              <a:rPr lang="en-US" dirty="0"/>
              <a:t>  </a:t>
            </a:r>
          </a:p>
          <a:p>
            <a:pPr>
              <a:lnSpc>
                <a:spcPct val="100000"/>
              </a:lnSpc>
            </a:pPr>
            <a:r>
              <a:rPr lang="en-US" b="1" dirty="0"/>
              <a:t>For message part, it defines name and type attributes.</a:t>
            </a:r>
          </a:p>
          <a:p>
            <a:pPr lvl="1">
              <a:lnSpc>
                <a:spcPct val="100000"/>
              </a:lnSpc>
            </a:pPr>
            <a:r>
              <a:rPr lang="en-US" dirty="0"/>
              <a:t>&lt;message name="</a:t>
            </a:r>
            <a:r>
              <a:rPr lang="en-US" dirty="0" err="1"/>
              <a:t>getHelloWorldAsString</a:t>
            </a:r>
            <a:r>
              <a:rPr lang="en-US" dirty="0"/>
              <a:t>"&gt;  </a:t>
            </a:r>
          </a:p>
          <a:p>
            <a:pPr lvl="1">
              <a:lnSpc>
                <a:spcPct val="100000"/>
              </a:lnSpc>
            </a:pPr>
            <a:r>
              <a:rPr lang="en-US" dirty="0" smtClean="0"/>
              <a:t>   &lt;</a:t>
            </a:r>
            <a:r>
              <a:rPr lang="en-US" dirty="0"/>
              <a:t>part name="arg0" type="</a:t>
            </a:r>
            <a:r>
              <a:rPr lang="en-US" dirty="0" err="1"/>
              <a:t>xsd:string</a:t>
            </a:r>
            <a:r>
              <a:rPr lang="en-US" dirty="0"/>
              <a:t>"/&gt;  </a:t>
            </a:r>
          </a:p>
          <a:p>
            <a:pPr lvl="1">
              <a:lnSpc>
                <a:spcPct val="100000"/>
              </a:lnSpc>
            </a:pPr>
            <a:r>
              <a:rPr lang="en-US" dirty="0"/>
              <a:t>&lt;/message&gt;  </a:t>
            </a:r>
          </a:p>
          <a:p>
            <a:pPr lvl="1">
              <a:lnSpc>
                <a:spcPct val="100000"/>
              </a:lnSpc>
            </a:pPr>
            <a:r>
              <a:rPr lang="en-US" dirty="0"/>
              <a:t>&lt;message name="</a:t>
            </a:r>
            <a:r>
              <a:rPr lang="en-US" dirty="0" err="1"/>
              <a:t>getHelloWorldAsStringResponse</a:t>
            </a:r>
            <a:r>
              <a:rPr lang="en-US" dirty="0"/>
              <a:t>"&gt;  </a:t>
            </a:r>
          </a:p>
          <a:p>
            <a:pPr lvl="1">
              <a:lnSpc>
                <a:spcPct val="100000"/>
              </a:lnSpc>
            </a:pPr>
            <a:r>
              <a:rPr lang="en-US" dirty="0" smtClean="0"/>
              <a:t>   &lt;</a:t>
            </a:r>
            <a:r>
              <a:rPr lang="en-US" dirty="0"/>
              <a:t>part name="return" type="</a:t>
            </a:r>
            <a:r>
              <a:rPr lang="en-US" dirty="0" err="1"/>
              <a:t>xsd:string</a:t>
            </a:r>
            <a:r>
              <a:rPr lang="en-US" dirty="0"/>
              <a:t>"/&gt;  </a:t>
            </a:r>
          </a:p>
          <a:p>
            <a:pPr lvl="1">
              <a:lnSpc>
                <a:spcPct val="100000"/>
              </a:lnSpc>
            </a:pPr>
            <a:r>
              <a:rPr lang="en-US" dirty="0"/>
              <a:t>&lt;/message&gt;  </a:t>
            </a:r>
            <a:endParaRPr lang="en-US" dirty="0" smtClean="0"/>
          </a:p>
          <a:p>
            <a:pPr lvl="2">
              <a:lnSpc>
                <a:spcPct val="100000"/>
              </a:lnSpc>
            </a:pPr>
            <a:endParaRPr lang="en-US" dirty="0"/>
          </a:p>
          <a:p>
            <a:pPr>
              <a:lnSpc>
                <a:spcPct val="100000"/>
              </a:lnSpc>
            </a:pPr>
            <a:r>
              <a:rPr lang="en-US" b="1" dirty="0"/>
              <a:t>For soap:body, it defines use and namespace attributes.</a:t>
            </a:r>
          </a:p>
          <a:p>
            <a:pPr lvl="1">
              <a:lnSpc>
                <a:spcPct val="100000"/>
              </a:lnSpc>
            </a:pPr>
            <a:r>
              <a:rPr lang="en-US" dirty="0"/>
              <a:t>&lt;binding name="</a:t>
            </a:r>
            <a:r>
              <a:rPr lang="en-US" dirty="0" err="1"/>
              <a:t>HelloWorldImplPortBinding</a:t>
            </a:r>
            <a:r>
              <a:rPr lang="en-US" dirty="0"/>
              <a:t>" type="</a:t>
            </a:r>
            <a:r>
              <a:rPr lang="en-US" dirty="0" err="1"/>
              <a:t>tns:HelloWorld</a:t>
            </a:r>
            <a:r>
              <a:rPr lang="en-US" dirty="0"/>
              <a:t>"&gt;  </a:t>
            </a:r>
            <a:endParaRPr lang="en-US" dirty="0" smtClean="0"/>
          </a:p>
          <a:p>
            <a:pPr lvl="1">
              <a:lnSpc>
                <a:spcPct val="100000"/>
              </a:lnSpc>
            </a:pPr>
            <a:r>
              <a:rPr lang="en-US" dirty="0" smtClean="0"/>
              <a:t>    &lt;</a:t>
            </a:r>
            <a:r>
              <a:rPr lang="en-US" dirty="0" err="1" smtClean="0"/>
              <a:t>soap:binding</a:t>
            </a:r>
            <a:r>
              <a:rPr lang="en-US" dirty="0" smtClean="0"/>
              <a:t> transport="http://schemas.xmlsoap.org/soap/http" style="</a:t>
            </a:r>
            <a:r>
              <a:rPr lang="en-US" dirty="0" err="1" smtClean="0"/>
              <a:t>rpc</a:t>
            </a:r>
            <a:r>
              <a:rPr lang="en-US" dirty="0" smtClean="0"/>
              <a:t>"/&gt;  </a:t>
            </a:r>
          </a:p>
          <a:p>
            <a:pPr lvl="1">
              <a:lnSpc>
                <a:spcPct val="100000"/>
              </a:lnSpc>
            </a:pPr>
            <a:r>
              <a:rPr lang="en-US" dirty="0" smtClean="0"/>
              <a:t>    &lt;operation name="</a:t>
            </a:r>
            <a:r>
              <a:rPr lang="en-US" dirty="0" err="1" smtClean="0"/>
              <a:t>getHelloWorldAsString</a:t>
            </a:r>
            <a:r>
              <a:rPr lang="en-US" dirty="0" smtClean="0"/>
              <a:t>"&gt;  </a:t>
            </a:r>
          </a:p>
          <a:p>
            <a:pPr lvl="1">
              <a:lnSpc>
                <a:spcPct val="100000"/>
              </a:lnSpc>
            </a:pPr>
            <a:r>
              <a:rPr lang="en-US" dirty="0" smtClean="0"/>
              <a:t>       &lt;</a:t>
            </a:r>
            <a:r>
              <a:rPr lang="en-US" dirty="0" err="1" smtClean="0"/>
              <a:t>soap:operation</a:t>
            </a:r>
            <a:r>
              <a:rPr lang="en-US" dirty="0" smtClean="0"/>
              <a:t> </a:t>
            </a:r>
            <a:r>
              <a:rPr lang="en-US" dirty="0" err="1" smtClean="0"/>
              <a:t>soapAction</a:t>
            </a:r>
            <a:r>
              <a:rPr lang="en-US" dirty="0" smtClean="0"/>
              <a:t>=""/&gt;  </a:t>
            </a:r>
          </a:p>
          <a:p>
            <a:pPr lvl="1">
              <a:lnSpc>
                <a:spcPct val="100000"/>
              </a:lnSpc>
            </a:pPr>
            <a:r>
              <a:rPr lang="en-US" dirty="0" smtClean="0"/>
              <a:t>       &lt;input&gt;&lt;soap:body use="literal" namespace="http://javatpoint.com/"/&gt;&lt;/input&gt;  </a:t>
            </a:r>
          </a:p>
          <a:p>
            <a:pPr lvl="1">
              <a:lnSpc>
                <a:spcPct val="100000"/>
              </a:lnSpc>
            </a:pPr>
            <a:r>
              <a:rPr lang="en-US" dirty="0" smtClean="0"/>
              <a:t>       &lt;output&gt;&lt;soap:body use="literal" namespace="http://javatpoint.com/"/&gt;&lt;/output&gt;</a:t>
            </a:r>
          </a:p>
          <a:p>
            <a:pPr lvl="1">
              <a:lnSpc>
                <a:spcPct val="100000"/>
              </a:lnSpc>
            </a:pPr>
            <a:r>
              <a:rPr lang="en-US" dirty="0" smtClean="0"/>
              <a:t>    &lt;/operation&gt;  </a:t>
            </a:r>
          </a:p>
          <a:p>
            <a:pPr lvl="1">
              <a:lnSpc>
                <a:spcPct val="100000"/>
              </a:lnSpc>
            </a:pPr>
            <a:r>
              <a:rPr lang="en-US" dirty="0" smtClean="0"/>
              <a:t>&lt;/</a:t>
            </a:r>
            <a:r>
              <a:rPr lang="en-US" dirty="0"/>
              <a:t>binding&gt;  </a:t>
            </a:r>
          </a:p>
          <a:p>
            <a:pPr>
              <a:lnSpc>
                <a:spcPct val="150000"/>
              </a:lnSpc>
            </a:pPr>
            <a:endParaRPr lang="en-US" sz="1800" dirty="0"/>
          </a:p>
        </p:txBody>
      </p:sp>
    </p:spTree>
    <p:extLst>
      <p:ext uri="{BB962C8B-B14F-4D97-AF65-F5344CB8AC3E}">
        <p14:creationId xmlns:p14="http://schemas.microsoft.com/office/powerpoint/2010/main" val="38645867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JAX-WS</a:t>
            </a:r>
            <a:endParaRPr lang="en-US" dirty="0"/>
          </a:p>
        </p:txBody>
      </p:sp>
      <p:sp>
        <p:nvSpPr>
          <p:cNvPr id="4" name="Date Placeholder 3"/>
          <p:cNvSpPr>
            <a:spLocks noGrp="1"/>
          </p:cNvSpPr>
          <p:nvPr>
            <p:ph type="dt" sz="half" idx="10"/>
          </p:nvPr>
        </p:nvSpPr>
        <p:spPr/>
        <p:txBody>
          <a:bodyPr/>
          <a:lstStyle/>
          <a:p>
            <a:pPr>
              <a:defRPr/>
            </a:pPr>
            <a:fld id="{748E128D-422D-4DC6-8699-A36E3CC2E476}" type="datetime8">
              <a:rPr lang="en-US" smtClean="0">
                <a:solidFill>
                  <a:srgbClr val="000000"/>
                </a:solidFill>
              </a:rPr>
              <a:pPr>
                <a:defRPr/>
              </a:pPr>
              <a:t>5/29/2015 3:42 PM</a:t>
            </a:fld>
            <a:endParaRPr lang="en-GB">
              <a:solidFill>
                <a:srgbClr val="000000"/>
              </a:solidFill>
            </a:endParaRPr>
          </a:p>
        </p:txBody>
      </p:sp>
      <p:sp>
        <p:nvSpPr>
          <p:cNvPr id="5" name="Footer Placeholder 4"/>
          <p:cNvSpPr>
            <a:spLocks noGrp="1"/>
          </p:cNvSpPr>
          <p:nvPr>
            <p:ph type="ftr" sz="quarter" idx="11"/>
          </p:nvPr>
        </p:nvSpPr>
        <p:spPr/>
        <p:txBody>
          <a:bodyPr/>
          <a:lstStyle/>
          <a:p>
            <a:r>
              <a:rPr lang="en-GB" dirty="0"/>
              <a:t>©2015 Accenture. All Rights Reserved.</a:t>
            </a:r>
          </a:p>
        </p:txBody>
      </p:sp>
      <p:sp>
        <p:nvSpPr>
          <p:cNvPr id="6" name="Slide Number Placeholder 5"/>
          <p:cNvSpPr>
            <a:spLocks noGrp="1"/>
          </p:cNvSpPr>
          <p:nvPr>
            <p:ph type="sldNum" sz="quarter" idx="12"/>
          </p:nvPr>
        </p:nvSpPr>
        <p:spPr/>
        <p:txBody>
          <a:bodyPr/>
          <a:lstStyle/>
          <a:p>
            <a:pPr>
              <a:defRPr/>
            </a:pPr>
            <a:fld id="{326A102B-7B35-43F7-AC75-212D66C4EE58}" type="slidenum">
              <a:rPr lang="en-GB" smtClean="0">
                <a:solidFill>
                  <a:srgbClr val="000000"/>
                </a:solidFill>
              </a:rPr>
              <a:pPr>
                <a:defRPr/>
              </a:pPr>
              <a:t>34</a:t>
            </a:fld>
            <a:endParaRPr lang="en-GB">
              <a:solidFill>
                <a:srgbClr val="000000"/>
              </a:solidFill>
            </a:endParaRPr>
          </a:p>
        </p:txBody>
      </p:sp>
      <p:sp>
        <p:nvSpPr>
          <p:cNvPr id="7" name="Rectangle 6"/>
          <p:cNvSpPr/>
          <p:nvPr/>
        </p:nvSpPr>
        <p:spPr>
          <a:xfrm>
            <a:off x="279400" y="1604072"/>
            <a:ext cx="8407400" cy="2585323"/>
          </a:xfrm>
          <a:prstGeom prst="rect">
            <a:avLst/>
          </a:prstGeom>
        </p:spPr>
        <p:txBody>
          <a:bodyPr wrap="square">
            <a:spAutoFit/>
          </a:bodyPr>
          <a:lstStyle/>
          <a:p>
            <a:pPr>
              <a:lnSpc>
                <a:spcPct val="150000"/>
              </a:lnSpc>
            </a:pPr>
            <a:r>
              <a:rPr lang="en-US" sz="1800" b="1" dirty="0"/>
              <a:t>Document Style</a:t>
            </a:r>
          </a:p>
          <a:p>
            <a:pPr marL="285750" indent="-285750">
              <a:lnSpc>
                <a:spcPct val="150000"/>
              </a:lnSpc>
              <a:buFont typeface="Wingdings" panose="05000000000000000000" pitchFamily="2" charset="2"/>
              <a:buChar char="q"/>
            </a:pPr>
            <a:r>
              <a:rPr lang="en-US" sz="1800" dirty="0" smtClean="0"/>
              <a:t> </a:t>
            </a:r>
            <a:r>
              <a:rPr lang="en-US" sz="1800" dirty="0"/>
              <a:t>Document style web services </a:t>
            </a:r>
            <a:r>
              <a:rPr lang="en-US" sz="1800" b="1" dirty="0"/>
              <a:t>can be validated against predefined schema</a:t>
            </a:r>
            <a:r>
              <a:rPr lang="en-US" sz="1800" dirty="0"/>
              <a:t>.</a:t>
            </a:r>
          </a:p>
          <a:p>
            <a:pPr marL="285750" indent="-285750">
              <a:lnSpc>
                <a:spcPct val="150000"/>
              </a:lnSpc>
              <a:buFont typeface="Wingdings" panose="05000000000000000000" pitchFamily="2" charset="2"/>
              <a:buChar char="q"/>
            </a:pPr>
            <a:r>
              <a:rPr lang="en-US" sz="1800" dirty="0" smtClean="0"/>
              <a:t> </a:t>
            </a:r>
            <a:r>
              <a:rPr lang="en-US" sz="1800" dirty="0"/>
              <a:t>In document style, SOAP message is </a:t>
            </a:r>
            <a:r>
              <a:rPr lang="en-US" sz="1800" b="1" dirty="0"/>
              <a:t>sent as a single document</a:t>
            </a:r>
            <a:r>
              <a:rPr lang="en-US" sz="1800" dirty="0"/>
              <a:t>.</a:t>
            </a:r>
          </a:p>
          <a:p>
            <a:pPr marL="285750" indent="-285750">
              <a:lnSpc>
                <a:spcPct val="150000"/>
              </a:lnSpc>
              <a:buFont typeface="Wingdings" panose="05000000000000000000" pitchFamily="2" charset="2"/>
              <a:buChar char="q"/>
            </a:pPr>
            <a:r>
              <a:rPr lang="en-US" sz="1800" dirty="0" smtClean="0"/>
              <a:t> Document </a:t>
            </a:r>
            <a:r>
              <a:rPr lang="en-US" sz="1800" dirty="0"/>
              <a:t>style message is </a:t>
            </a:r>
            <a:r>
              <a:rPr lang="en-US" sz="1800" b="1" dirty="0"/>
              <a:t>loosely coupled</a:t>
            </a:r>
            <a:r>
              <a:rPr lang="en-US" sz="1800" dirty="0"/>
              <a:t>.</a:t>
            </a:r>
          </a:p>
          <a:p>
            <a:pPr marL="285750" indent="-285750">
              <a:lnSpc>
                <a:spcPct val="150000"/>
              </a:lnSpc>
              <a:buFont typeface="Wingdings" panose="05000000000000000000" pitchFamily="2" charset="2"/>
              <a:buChar char="q"/>
            </a:pPr>
            <a:r>
              <a:rPr lang="en-US" sz="1800" dirty="0" smtClean="0"/>
              <a:t> </a:t>
            </a:r>
            <a:r>
              <a:rPr lang="en-US" sz="1800" dirty="0"/>
              <a:t>In Document style, SOAP message </a:t>
            </a:r>
            <a:r>
              <a:rPr lang="en-US" sz="1800" b="1" dirty="0"/>
              <a:t>loses the operation name</a:t>
            </a:r>
            <a:r>
              <a:rPr lang="en-US" sz="1800" dirty="0"/>
              <a:t>.</a:t>
            </a:r>
          </a:p>
          <a:p>
            <a:pPr marL="285750" indent="-285750">
              <a:lnSpc>
                <a:spcPct val="150000"/>
              </a:lnSpc>
              <a:buFont typeface="Wingdings" panose="05000000000000000000" pitchFamily="2" charset="2"/>
              <a:buChar char="q"/>
            </a:pPr>
            <a:r>
              <a:rPr lang="en-US" sz="1800" dirty="0" smtClean="0"/>
              <a:t> </a:t>
            </a:r>
            <a:r>
              <a:rPr lang="en-US" sz="1800" dirty="0"/>
              <a:t>In Document style, parameters are sent in </a:t>
            </a:r>
            <a:r>
              <a:rPr lang="en-US" sz="1800" b="1" dirty="0"/>
              <a:t>XML format</a:t>
            </a:r>
            <a:r>
              <a:rPr lang="en-US" sz="1800" dirty="0"/>
              <a:t>.</a:t>
            </a:r>
          </a:p>
        </p:txBody>
      </p:sp>
    </p:spTree>
    <p:extLst>
      <p:ext uri="{BB962C8B-B14F-4D97-AF65-F5344CB8AC3E}">
        <p14:creationId xmlns:p14="http://schemas.microsoft.com/office/powerpoint/2010/main" val="42575099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a:t>
            </a:r>
            <a:r>
              <a:rPr lang="en-US" dirty="0"/>
              <a:t>Style WSDL file: </a:t>
            </a:r>
          </a:p>
        </p:txBody>
      </p:sp>
      <p:sp>
        <p:nvSpPr>
          <p:cNvPr id="4" name="Date Placeholder 3"/>
          <p:cNvSpPr>
            <a:spLocks noGrp="1"/>
          </p:cNvSpPr>
          <p:nvPr>
            <p:ph type="dt" sz="half" idx="10"/>
          </p:nvPr>
        </p:nvSpPr>
        <p:spPr/>
        <p:txBody>
          <a:bodyPr/>
          <a:lstStyle/>
          <a:p>
            <a:pPr>
              <a:defRPr/>
            </a:pPr>
            <a:fld id="{748E128D-422D-4DC6-8699-A36E3CC2E476}" type="datetime8">
              <a:rPr lang="en-US" smtClean="0"/>
              <a:pPr>
                <a:defRPr/>
              </a:pPr>
              <a:t>5/29/2015 3:42 PM</a:t>
            </a:fld>
            <a:endParaRPr lang="en-GB"/>
          </a:p>
        </p:txBody>
      </p:sp>
      <p:sp>
        <p:nvSpPr>
          <p:cNvPr id="5" name="Footer Placeholder 4"/>
          <p:cNvSpPr>
            <a:spLocks noGrp="1"/>
          </p:cNvSpPr>
          <p:nvPr>
            <p:ph type="ftr" sz="quarter" idx="11"/>
          </p:nvPr>
        </p:nvSpPr>
        <p:spPr/>
        <p:txBody>
          <a:bodyPr/>
          <a:lstStyle/>
          <a:p>
            <a:r>
              <a:rPr lang="en-GB" dirty="0"/>
              <a:t>©2015 Accenture. All Rights Reserved.</a:t>
            </a:r>
          </a:p>
        </p:txBody>
      </p:sp>
      <p:sp>
        <p:nvSpPr>
          <p:cNvPr id="6" name="Slide Number Placeholder 5"/>
          <p:cNvSpPr>
            <a:spLocks noGrp="1"/>
          </p:cNvSpPr>
          <p:nvPr>
            <p:ph type="sldNum" sz="quarter" idx="12"/>
          </p:nvPr>
        </p:nvSpPr>
        <p:spPr/>
        <p:txBody>
          <a:bodyPr/>
          <a:lstStyle/>
          <a:p>
            <a:pPr>
              <a:defRPr/>
            </a:pPr>
            <a:fld id="{326A102B-7B35-43F7-AC75-212D66C4EE58}" type="slidenum">
              <a:rPr lang="en-GB" smtClean="0"/>
              <a:pPr>
                <a:defRPr/>
              </a:pPr>
              <a:t>35</a:t>
            </a:fld>
            <a:endParaRPr lang="en-GB"/>
          </a:p>
        </p:txBody>
      </p:sp>
      <p:sp>
        <p:nvSpPr>
          <p:cNvPr id="7" name="Rectangle 6"/>
          <p:cNvSpPr/>
          <p:nvPr/>
        </p:nvSpPr>
        <p:spPr>
          <a:xfrm>
            <a:off x="254000" y="1942588"/>
            <a:ext cx="8394700" cy="3785652"/>
          </a:xfrm>
          <a:prstGeom prst="rect">
            <a:avLst/>
          </a:prstGeom>
        </p:spPr>
        <p:txBody>
          <a:bodyPr wrap="square">
            <a:spAutoFit/>
          </a:bodyPr>
          <a:lstStyle/>
          <a:p>
            <a:pPr>
              <a:lnSpc>
                <a:spcPct val="100000"/>
              </a:lnSpc>
            </a:pPr>
            <a:r>
              <a:rPr lang="en-US" b="1" dirty="0"/>
              <a:t>In WSDL file, it specifies types details having namespace and </a:t>
            </a:r>
            <a:r>
              <a:rPr lang="en-US" b="1" dirty="0" err="1"/>
              <a:t>schemaLocation</a:t>
            </a:r>
            <a:r>
              <a:rPr lang="en-US" b="1" dirty="0"/>
              <a:t>.</a:t>
            </a:r>
          </a:p>
          <a:p>
            <a:pPr lvl="1">
              <a:lnSpc>
                <a:spcPct val="100000"/>
              </a:lnSpc>
            </a:pPr>
            <a:r>
              <a:rPr lang="en-US" dirty="0"/>
              <a:t>&lt;types&gt;  </a:t>
            </a:r>
          </a:p>
          <a:p>
            <a:pPr lvl="1">
              <a:lnSpc>
                <a:spcPct val="100000"/>
              </a:lnSpc>
            </a:pPr>
            <a:r>
              <a:rPr lang="en-US" dirty="0" smtClean="0"/>
              <a:t>	&lt;</a:t>
            </a:r>
            <a:r>
              <a:rPr lang="en-US" dirty="0" err="1"/>
              <a:t>xsd:schema</a:t>
            </a:r>
            <a:r>
              <a:rPr lang="en-US" dirty="0"/>
              <a:t>&gt;  </a:t>
            </a:r>
          </a:p>
          <a:p>
            <a:pPr lvl="2">
              <a:lnSpc>
                <a:spcPct val="100000"/>
              </a:lnSpc>
            </a:pPr>
            <a:r>
              <a:rPr lang="en-US" dirty="0" smtClean="0"/>
              <a:t>	&lt;</a:t>
            </a:r>
            <a:r>
              <a:rPr lang="en-US" dirty="0" err="1"/>
              <a:t>xsd:import</a:t>
            </a:r>
            <a:r>
              <a:rPr lang="en-US" dirty="0"/>
              <a:t> namespace="http://javatpoint.com/" </a:t>
            </a:r>
            <a:r>
              <a:rPr lang="en-US" dirty="0" err="1"/>
              <a:t>schemaLocation</a:t>
            </a:r>
            <a:r>
              <a:rPr lang="en-US" dirty="0"/>
              <a:t>="</a:t>
            </a:r>
            <a:r>
              <a:rPr lang="en-US" dirty="0" smtClean="0"/>
              <a:t>http	://</a:t>
            </a:r>
            <a:r>
              <a:rPr lang="en-US" dirty="0"/>
              <a:t>localhost:7779/</a:t>
            </a:r>
            <a:r>
              <a:rPr lang="en-US" dirty="0" err="1"/>
              <a:t>ws</a:t>
            </a:r>
            <a:r>
              <a:rPr lang="en-US" dirty="0"/>
              <a:t>/</a:t>
            </a:r>
            <a:r>
              <a:rPr lang="en-US" dirty="0" err="1"/>
              <a:t>hello?xsd</a:t>
            </a:r>
            <a:r>
              <a:rPr lang="en-US" dirty="0"/>
              <a:t>=1"/&gt;  </a:t>
            </a:r>
          </a:p>
          <a:p>
            <a:pPr lvl="1">
              <a:lnSpc>
                <a:spcPct val="100000"/>
              </a:lnSpc>
            </a:pPr>
            <a:r>
              <a:rPr lang="en-US" dirty="0" smtClean="0"/>
              <a:t>	&lt;/</a:t>
            </a:r>
            <a:r>
              <a:rPr lang="en-US" dirty="0" err="1"/>
              <a:t>xsd:schema</a:t>
            </a:r>
            <a:r>
              <a:rPr lang="en-US" dirty="0"/>
              <a:t>&gt;  </a:t>
            </a:r>
          </a:p>
          <a:p>
            <a:pPr lvl="1">
              <a:lnSpc>
                <a:spcPct val="100000"/>
              </a:lnSpc>
            </a:pPr>
            <a:r>
              <a:rPr lang="en-US" dirty="0"/>
              <a:t>&lt;/types&gt;  </a:t>
            </a:r>
            <a:endParaRPr lang="en-US" dirty="0" smtClean="0"/>
          </a:p>
          <a:p>
            <a:pPr lvl="1">
              <a:lnSpc>
                <a:spcPct val="100000"/>
              </a:lnSpc>
            </a:pPr>
            <a:endParaRPr lang="en-US" dirty="0"/>
          </a:p>
          <a:p>
            <a:pPr>
              <a:lnSpc>
                <a:spcPct val="100000"/>
              </a:lnSpc>
            </a:pPr>
            <a:r>
              <a:rPr lang="en-US" b="1" dirty="0"/>
              <a:t>For message part, it defines name and element attributes.</a:t>
            </a:r>
          </a:p>
          <a:p>
            <a:pPr lvl="1">
              <a:lnSpc>
                <a:spcPct val="100000"/>
              </a:lnSpc>
            </a:pPr>
            <a:r>
              <a:rPr lang="en-US" dirty="0"/>
              <a:t>&lt;message name="</a:t>
            </a:r>
            <a:r>
              <a:rPr lang="en-US" dirty="0" err="1"/>
              <a:t>getHelloWorldAsString</a:t>
            </a:r>
            <a:r>
              <a:rPr lang="en-US" dirty="0"/>
              <a:t>"&gt;  </a:t>
            </a:r>
          </a:p>
          <a:p>
            <a:pPr lvl="1">
              <a:lnSpc>
                <a:spcPct val="100000"/>
              </a:lnSpc>
            </a:pPr>
            <a:r>
              <a:rPr lang="en-US" dirty="0" smtClean="0"/>
              <a:t>	&lt;</a:t>
            </a:r>
            <a:r>
              <a:rPr lang="en-US" dirty="0"/>
              <a:t>part name="parameters" element="</a:t>
            </a:r>
            <a:r>
              <a:rPr lang="en-US" dirty="0" err="1"/>
              <a:t>tns:getHelloWorldAsString</a:t>
            </a:r>
            <a:r>
              <a:rPr lang="en-US" dirty="0"/>
              <a:t>"/&gt;  </a:t>
            </a:r>
          </a:p>
          <a:p>
            <a:pPr lvl="1">
              <a:lnSpc>
                <a:spcPct val="100000"/>
              </a:lnSpc>
            </a:pPr>
            <a:r>
              <a:rPr lang="en-US" dirty="0"/>
              <a:t>&lt;/message&gt;  </a:t>
            </a:r>
          </a:p>
          <a:p>
            <a:pPr lvl="1">
              <a:lnSpc>
                <a:spcPct val="100000"/>
              </a:lnSpc>
            </a:pPr>
            <a:r>
              <a:rPr lang="en-US" dirty="0"/>
              <a:t>&lt;message name="</a:t>
            </a:r>
            <a:r>
              <a:rPr lang="en-US" dirty="0" err="1"/>
              <a:t>getHelloWorldAsStringResponse</a:t>
            </a:r>
            <a:r>
              <a:rPr lang="en-US" dirty="0"/>
              <a:t>"&gt;  </a:t>
            </a:r>
          </a:p>
          <a:p>
            <a:pPr lvl="1">
              <a:lnSpc>
                <a:spcPct val="100000"/>
              </a:lnSpc>
            </a:pPr>
            <a:r>
              <a:rPr lang="en-US" dirty="0" smtClean="0"/>
              <a:t>	&lt;</a:t>
            </a:r>
            <a:r>
              <a:rPr lang="en-US" dirty="0"/>
              <a:t>part name="parameters" element="</a:t>
            </a:r>
            <a:r>
              <a:rPr lang="en-US" dirty="0" err="1"/>
              <a:t>tns:getHelloWorldAsStringResponse</a:t>
            </a:r>
            <a:r>
              <a:rPr lang="en-US" dirty="0"/>
              <a:t>"/&gt;  </a:t>
            </a:r>
          </a:p>
          <a:p>
            <a:pPr lvl="1">
              <a:lnSpc>
                <a:spcPct val="100000"/>
              </a:lnSpc>
            </a:pPr>
            <a:r>
              <a:rPr lang="en-US" dirty="0"/>
              <a:t>&lt;/message</a:t>
            </a:r>
            <a:r>
              <a:rPr lang="en-US" dirty="0" smtClean="0"/>
              <a:t>&gt;</a:t>
            </a:r>
          </a:p>
        </p:txBody>
      </p:sp>
    </p:spTree>
    <p:extLst>
      <p:ext uri="{BB962C8B-B14F-4D97-AF65-F5344CB8AC3E}">
        <p14:creationId xmlns:p14="http://schemas.microsoft.com/office/powerpoint/2010/main" val="19639149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4" name="Date Placeholder 3"/>
          <p:cNvSpPr>
            <a:spLocks noGrp="1"/>
          </p:cNvSpPr>
          <p:nvPr>
            <p:ph type="dt" sz="half" idx="10"/>
          </p:nvPr>
        </p:nvSpPr>
        <p:spPr/>
        <p:txBody>
          <a:bodyPr/>
          <a:lstStyle/>
          <a:p>
            <a:pPr>
              <a:defRPr/>
            </a:pPr>
            <a:fld id="{748E128D-422D-4DC6-8699-A36E3CC2E476}" type="datetime8">
              <a:rPr lang="en-US" smtClean="0"/>
              <a:pPr>
                <a:defRPr/>
              </a:pPr>
              <a:t>5/29/2015 3:42 PM</a:t>
            </a:fld>
            <a:endParaRPr lang="en-GB"/>
          </a:p>
        </p:txBody>
      </p:sp>
      <p:sp>
        <p:nvSpPr>
          <p:cNvPr id="5" name="Footer Placeholder 4"/>
          <p:cNvSpPr>
            <a:spLocks noGrp="1"/>
          </p:cNvSpPr>
          <p:nvPr>
            <p:ph type="ftr" sz="quarter" idx="11"/>
          </p:nvPr>
        </p:nvSpPr>
        <p:spPr/>
        <p:txBody>
          <a:bodyPr/>
          <a:lstStyle/>
          <a:p>
            <a:r>
              <a:rPr lang="en-GB" dirty="0"/>
              <a:t>©2015 Accenture. All Rights Reserved.</a:t>
            </a:r>
          </a:p>
        </p:txBody>
      </p:sp>
      <p:sp>
        <p:nvSpPr>
          <p:cNvPr id="6" name="Slide Number Placeholder 5"/>
          <p:cNvSpPr>
            <a:spLocks noGrp="1"/>
          </p:cNvSpPr>
          <p:nvPr>
            <p:ph type="sldNum" sz="quarter" idx="12"/>
          </p:nvPr>
        </p:nvSpPr>
        <p:spPr/>
        <p:txBody>
          <a:bodyPr/>
          <a:lstStyle/>
          <a:p>
            <a:pPr>
              <a:defRPr/>
            </a:pPr>
            <a:fld id="{326A102B-7B35-43F7-AC75-212D66C4EE58}" type="slidenum">
              <a:rPr lang="en-GB" smtClean="0"/>
              <a:pPr>
                <a:defRPr/>
              </a:pPr>
              <a:t>36</a:t>
            </a:fld>
            <a:endParaRPr lang="en-GB"/>
          </a:p>
        </p:txBody>
      </p:sp>
      <p:sp>
        <p:nvSpPr>
          <p:cNvPr id="7" name="Rectangle 6"/>
          <p:cNvSpPr/>
          <p:nvPr/>
        </p:nvSpPr>
        <p:spPr>
          <a:xfrm>
            <a:off x="368300" y="2217053"/>
            <a:ext cx="8382000" cy="3046988"/>
          </a:xfrm>
          <a:prstGeom prst="rect">
            <a:avLst/>
          </a:prstGeom>
        </p:spPr>
        <p:txBody>
          <a:bodyPr wrap="square">
            <a:spAutoFit/>
          </a:bodyPr>
          <a:lstStyle/>
          <a:p>
            <a:pPr lvl="1">
              <a:lnSpc>
                <a:spcPct val="100000"/>
              </a:lnSpc>
            </a:pPr>
            <a:r>
              <a:rPr lang="en-US" dirty="0"/>
              <a:t>  </a:t>
            </a:r>
          </a:p>
          <a:p>
            <a:pPr>
              <a:lnSpc>
                <a:spcPct val="100000"/>
              </a:lnSpc>
            </a:pPr>
            <a:r>
              <a:rPr lang="en-US" b="1" dirty="0"/>
              <a:t>For soap:body, it defines use attribute only not namespace</a:t>
            </a:r>
            <a:r>
              <a:rPr lang="en-US" b="1" dirty="0" smtClean="0"/>
              <a:t>.</a:t>
            </a:r>
          </a:p>
          <a:p>
            <a:pPr>
              <a:lnSpc>
                <a:spcPct val="100000"/>
              </a:lnSpc>
            </a:pPr>
            <a:endParaRPr lang="en-US" b="1" dirty="0"/>
          </a:p>
          <a:p>
            <a:pPr lvl="2">
              <a:lnSpc>
                <a:spcPct val="100000"/>
              </a:lnSpc>
            </a:pPr>
            <a:r>
              <a:rPr lang="en-US" dirty="0"/>
              <a:t>&lt;binding name="</a:t>
            </a:r>
            <a:r>
              <a:rPr lang="en-US" dirty="0" err="1"/>
              <a:t>HelloWorldImplPortBinding</a:t>
            </a:r>
            <a:r>
              <a:rPr lang="en-US" dirty="0"/>
              <a:t>" type="</a:t>
            </a:r>
            <a:r>
              <a:rPr lang="en-US" dirty="0" err="1"/>
              <a:t>tns:HelloWorld</a:t>
            </a:r>
            <a:r>
              <a:rPr lang="en-US" dirty="0"/>
              <a:t>"&gt;  </a:t>
            </a:r>
          </a:p>
          <a:p>
            <a:pPr lvl="3">
              <a:lnSpc>
                <a:spcPct val="100000"/>
              </a:lnSpc>
            </a:pPr>
            <a:r>
              <a:rPr lang="en-US" dirty="0"/>
              <a:t>&lt;</a:t>
            </a:r>
            <a:r>
              <a:rPr lang="en-US" dirty="0" err="1"/>
              <a:t>soap:binding</a:t>
            </a:r>
            <a:r>
              <a:rPr lang="en-US" dirty="0"/>
              <a:t> transport="http://schemas.xmlsoap.org/soap/http" style="document"/&gt;  </a:t>
            </a:r>
          </a:p>
          <a:p>
            <a:pPr lvl="3">
              <a:lnSpc>
                <a:spcPct val="100000"/>
              </a:lnSpc>
            </a:pPr>
            <a:r>
              <a:rPr lang="en-US" dirty="0"/>
              <a:t>&lt;operation name="</a:t>
            </a:r>
            <a:r>
              <a:rPr lang="en-US" dirty="0" err="1"/>
              <a:t>getHelloWorldAsString</a:t>
            </a:r>
            <a:r>
              <a:rPr lang="en-US" dirty="0"/>
              <a:t>"&gt;  </a:t>
            </a:r>
          </a:p>
          <a:p>
            <a:pPr lvl="3">
              <a:lnSpc>
                <a:spcPct val="100000"/>
              </a:lnSpc>
            </a:pPr>
            <a:r>
              <a:rPr lang="en-US" dirty="0"/>
              <a:t>&lt;</a:t>
            </a:r>
            <a:r>
              <a:rPr lang="en-US" dirty="0" err="1"/>
              <a:t>soap:operation</a:t>
            </a:r>
            <a:r>
              <a:rPr lang="en-US" dirty="0"/>
              <a:t> </a:t>
            </a:r>
            <a:r>
              <a:rPr lang="en-US" dirty="0" err="1"/>
              <a:t>soapAction</a:t>
            </a:r>
            <a:r>
              <a:rPr lang="en-US" dirty="0"/>
              <a:t>=""/&gt;  </a:t>
            </a:r>
          </a:p>
          <a:p>
            <a:pPr lvl="4">
              <a:lnSpc>
                <a:spcPct val="100000"/>
              </a:lnSpc>
            </a:pPr>
            <a:r>
              <a:rPr lang="en-US" dirty="0"/>
              <a:t>&lt;input</a:t>
            </a:r>
            <a:r>
              <a:rPr lang="en-US" dirty="0" smtClean="0"/>
              <a:t>&gt;&lt;</a:t>
            </a:r>
            <a:r>
              <a:rPr lang="en-US" dirty="0"/>
              <a:t>soap:body use="literal</a:t>
            </a:r>
            <a:r>
              <a:rPr lang="en-US" dirty="0" smtClean="0"/>
              <a:t>"/&gt;&lt;/</a:t>
            </a:r>
            <a:r>
              <a:rPr lang="en-US" dirty="0"/>
              <a:t>input&gt;  </a:t>
            </a:r>
          </a:p>
          <a:p>
            <a:pPr lvl="4">
              <a:lnSpc>
                <a:spcPct val="100000"/>
              </a:lnSpc>
            </a:pPr>
            <a:r>
              <a:rPr lang="en-US" dirty="0"/>
              <a:t>&lt;output</a:t>
            </a:r>
            <a:r>
              <a:rPr lang="en-US" dirty="0" smtClean="0"/>
              <a:t>&gt;&lt;</a:t>
            </a:r>
            <a:r>
              <a:rPr lang="en-US" dirty="0"/>
              <a:t>soap:body use="literal</a:t>
            </a:r>
            <a:r>
              <a:rPr lang="en-US" dirty="0" smtClean="0"/>
              <a:t>"/&gt;&lt;/</a:t>
            </a:r>
            <a:r>
              <a:rPr lang="en-US" dirty="0"/>
              <a:t>output&gt;  </a:t>
            </a:r>
          </a:p>
          <a:p>
            <a:pPr lvl="3">
              <a:lnSpc>
                <a:spcPct val="100000"/>
              </a:lnSpc>
            </a:pPr>
            <a:r>
              <a:rPr lang="en-US" dirty="0"/>
              <a:t>&lt;/operation&gt;  </a:t>
            </a:r>
          </a:p>
          <a:p>
            <a:pPr lvl="2">
              <a:lnSpc>
                <a:spcPct val="100000"/>
              </a:lnSpc>
            </a:pPr>
            <a:r>
              <a:rPr lang="en-US" dirty="0"/>
              <a:t>&lt;/binding&gt;</a:t>
            </a:r>
          </a:p>
        </p:txBody>
      </p:sp>
    </p:spTree>
    <p:extLst>
      <p:ext uri="{BB962C8B-B14F-4D97-AF65-F5344CB8AC3E}">
        <p14:creationId xmlns:p14="http://schemas.microsoft.com/office/powerpoint/2010/main" val="19639149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JAX-RS</a:t>
            </a:r>
            <a:endParaRPr lang="en-US" dirty="0"/>
          </a:p>
        </p:txBody>
      </p:sp>
      <p:sp>
        <p:nvSpPr>
          <p:cNvPr id="4" name="Date Placeholder 3"/>
          <p:cNvSpPr>
            <a:spLocks noGrp="1"/>
          </p:cNvSpPr>
          <p:nvPr>
            <p:ph type="dt" sz="half" idx="10"/>
          </p:nvPr>
        </p:nvSpPr>
        <p:spPr/>
        <p:txBody>
          <a:bodyPr/>
          <a:lstStyle/>
          <a:p>
            <a:pPr>
              <a:defRPr/>
            </a:pPr>
            <a:fld id="{748E128D-422D-4DC6-8699-A36E3CC2E476}" type="datetime8">
              <a:rPr lang="en-US" smtClean="0"/>
              <a:pPr>
                <a:defRPr/>
              </a:pPr>
              <a:t>5/29/2015 3:42 PM</a:t>
            </a:fld>
            <a:endParaRPr lang="en-GB"/>
          </a:p>
        </p:txBody>
      </p:sp>
      <p:sp>
        <p:nvSpPr>
          <p:cNvPr id="5" name="Footer Placeholder 4"/>
          <p:cNvSpPr>
            <a:spLocks noGrp="1"/>
          </p:cNvSpPr>
          <p:nvPr>
            <p:ph type="ftr" sz="quarter" idx="11"/>
          </p:nvPr>
        </p:nvSpPr>
        <p:spPr/>
        <p:txBody>
          <a:bodyPr/>
          <a:lstStyle/>
          <a:p>
            <a:r>
              <a:rPr lang="en-GB" dirty="0"/>
              <a:t>©2015 Accenture. All Rights Reserved.</a:t>
            </a:r>
          </a:p>
        </p:txBody>
      </p:sp>
      <p:sp>
        <p:nvSpPr>
          <p:cNvPr id="6" name="Slide Number Placeholder 5"/>
          <p:cNvSpPr>
            <a:spLocks noGrp="1"/>
          </p:cNvSpPr>
          <p:nvPr>
            <p:ph type="sldNum" sz="quarter" idx="12"/>
          </p:nvPr>
        </p:nvSpPr>
        <p:spPr/>
        <p:txBody>
          <a:bodyPr/>
          <a:lstStyle/>
          <a:p>
            <a:pPr>
              <a:defRPr/>
            </a:pPr>
            <a:fld id="{326A102B-7B35-43F7-AC75-212D66C4EE58}" type="slidenum">
              <a:rPr lang="en-GB" smtClean="0"/>
              <a:pPr>
                <a:defRPr/>
              </a:pPr>
              <a:t>37</a:t>
            </a:fld>
            <a:endParaRPr lang="en-GB"/>
          </a:p>
        </p:txBody>
      </p:sp>
      <p:sp>
        <p:nvSpPr>
          <p:cNvPr id="7" name="Rectangle 3"/>
          <p:cNvSpPr txBox="1">
            <a:spLocks noChangeArrowheads="1"/>
          </p:cNvSpPr>
          <p:nvPr/>
        </p:nvSpPr>
        <p:spPr bwMode="auto">
          <a:xfrm>
            <a:off x="169862" y="1695450"/>
            <a:ext cx="8226425" cy="506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a:lstStyle>
          <a:p>
            <a:pPr>
              <a:lnSpc>
                <a:spcPct val="150000"/>
              </a:lnSpc>
              <a:buFont typeface="Wingdings" panose="05000000000000000000" pitchFamily="2" charset="2"/>
              <a:buChar char="q"/>
            </a:pPr>
            <a:r>
              <a:rPr lang="en-US" altLang="en-US" sz="1800" kern="0" dirty="0" smtClean="0"/>
              <a:t>Annotation Framework</a:t>
            </a:r>
          </a:p>
          <a:p>
            <a:pPr>
              <a:lnSpc>
                <a:spcPct val="150000"/>
              </a:lnSpc>
              <a:buFont typeface="Wingdings" panose="05000000000000000000" pitchFamily="2" charset="2"/>
              <a:buChar char="q"/>
            </a:pPr>
            <a:r>
              <a:rPr lang="en-US" altLang="en-US" sz="1800" kern="0" dirty="0" smtClean="0"/>
              <a:t>Dispatch URI’s to specific classes and methods that can handle requests </a:t>
            </a:r>
          </a:p>
          <a:p>
            <a:pPr>
              <a:lnSpc>
                <a:spcPct val="150000"/>
              </a:lnSpc>
              <a:buFont typeface="Wingdings" panose="05000000000000000000" pitchFamily="2" charset="2"/>
              <a:buChar char="q"/>
            </a:pPr>
            <a:r>
              <a:rPr lang="en-US" altLang="en-US" sz="1800" kern="0" dirty="0" smtClean="0"/>
              <a:t>Allows you to map HTTP requests to method invocations</a:t>
            </a:r>
          </a:p>
          <a:p>
            <a:pPr>
              <a:lnSpc>
                <a:spcPct val="150000"/>
              </a:lnSpc>
              <a:buFont typeface="Wingdings" panose="05000000000000000000" pitchFamily="2" charset="2"/>
              <a:buChar char="q"/>
            </a:pPr>
            <a:r>
              <a:rPr lang="en-US" altLang="en-US" sz="1800" kern="0" dirty="0" smtClean="0"/>
              <a:t>A beautiful example of the power of parameter annotations</a:t>
            </a:r>
          </a:p>
          <a:p>
            <a:pPr>
              <a:lnSpc>
                <a:spcPct val="150000"/>
              </a:lnSpc>
              <a:buFont typeface="Wingdings" panose="05000000000000000000" pitchFamily="2" charset="2"/>
              <a:buChar char="q"/>
            </a:pPr>
            <a:r>
              <a:rPr lang="en-US" altLang="en-US" sz="1800" kern="0" dirty="0" smtClean="0"/>
              <a:t>Nice URI manipulation functionality</a:t>
            </a:r>
          </a:p>
          <a:p>
            <a:pPr>
              <a:lnSpc>
                <a:spcPct val="100000"/>
              </a:lnSpc>
            </a:pPr>
            <a:endParaRPr lang="en-US" altLang="en-US" kern="0" dirty="0" smtClean="0"/>
          </a:p>
          <a:p>
            <a:pPr>
              <a:lnSpc>
                <a:spcPct val="100000"/>
              </a:lnSpc>
            </a:pPr>
            <a:endParaRPr lang="en-US" altLang="en-US" kern="0" dirty="0"/>
          </a:p>
        </p:txBody>
      </p:sp>
    </p:spTree>
    <p:extLst>
      <p:ext uri="{BB962C8B-B14F-4D97-AF65-F5344CB8AC3E}">
        <p14:creationId xmlns:p14="http://schemas.microsoft.com/office/powerpoint/2010/main" val="19639149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JAX-RS Annotations</a:t>
            </a:r>
            <a:endParaRPr lang="en-US" dirty="0"/>
          </a:p>
        </p:txBody>
      </p:sp>
      <p:sp>
        <p:nvSpPr>
          <p:cNvPr id="4" name="Date Placeholder 3"/>
          <p:cNvSpPr>
            <a:spLocks noGrp="1"/>
          </p:cNvSpPr>
          <p:nvPr>
            <p:ph type="dt" sz="half" idx="10"/>
          </p:nvPr>
        </p:nvSpPr>
        <p:spPr/>
        <p:txBody>
          <a:bodyPr/>
          <a:lstStyle/>
          <a:p>
            <a:pPr>
              <a:defRPr/>
            </a:pPr>
            <a:fld id="{748E128D-422D-4DC6-8699-A36E3CC2E476}" type="datetime8">
              <a:rPr lang="en-US" smtClean="0"/>
              <a:pPr>
                <a:defRPr/>
              </a:pPr>
              <a:t>5/29/2015 3:42 PM</a:t>
            </a:fld>
            <a:endParaRPr lang="en-GB"/>
          </a:p>
        </p:txBody>
      </p:sp>
      <p:sp>
        <p:nvSpPr>
          <p:cNvPr id="5" name="Footer Placeholder 4"/>
          <p:cNvSpPr>
            <a:spLocks noGrp="1"/>
          </p:cNvSpPr>
          <p:nvPr>
            <p:ph type="ftr" sz="quarter" idx="11"/>
          </p:nvPr>
        </p:nvSpPr>
        <p:spPr/>
        <p:txBody>
          <a:bodyPr/>
          <a:lstStyle/>
          <a:p>
            <a:r>
              <a:rPr lang="en-GB" dirty="0"/>
              <a:t>©2015 Accenture. All Rights Reserved.</a:t>
            </a:r>
          </a:p>
        </p:txBody>
      </p:sp>
      <p:sp>
        <p:nvSpPr>
          <p:cNvPr id="6" name="Slide Number Placeholder 5"/>
          <p:cNvSpPr>
            <a:spLocks noGrp="1"/>
          </p:cNvSpPr>
          <p:nvPr>
            <p:ph type="sldNum" sz="quarter" idx="12"/>
          </p:nvPr>
        </p:nvSpPr>
        <p:spPr/>
        <p:txBody>
          <a:bodyPr/>
          <a:lstStyle/>
          <a:p>
            <a:pPr>
              <a:defRPr/>
            </a:pPr>
            <a:fld id="{326A102B-7B35-43F7-AC75-212D66C4EE58}" type="slidenum">
              <a:rPr lang="en-GB" smtClean="0"/>
              <a:pPr>
                <a:defRPr/>
              </a:pPr>
              <a:t>38</a:t>
            </a:fld>
            <a:endParaRPr lang="en-GB"/>
          </a:p>
        </p:txBody>
      </p:sp>
      <p:sp>
        <p:nvSpPr>
          <p:cNvPr id="7" name="Rectangle 3"/>
          <p:cNvSpPr txBox="1">
            <a:spLocks noChangeArrowheads="1"/>
          </p:cNvSpPr>
          <p:nvPr/>
        </p:nvSpPr>
        <p:spPr bwMode="auto">
          <a:xfrm>
            <a:off x="271463" y="1649413"/>
            <a:ext cx="8226425" cy="506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a:lstStyle>
          <a:p>
            <a:pPr>
              <a:lnSpc>
                <a:spcPct val="150000"/>
              </a:lnSpc>
              <a:buFont typeface="Wingdings" panose="05000000000000000000" pitchFamily="2" charset="2"/>
              <a:buChar char="q"/>
            </a:pPr>
            <a:r>
              <a:rPr lang="en-US" altLang="en-US" sz="1800" kern="0" dirty="0" smtClean="0"/>
              <a:t>@Path</a:t>
            </a:r>
          </a:p>
          <a:p>
            <a:pPr marL="457200" lvl="1" indent="0">
              <a:lnSpc>
                <a:spcPct val="150000"/>
              </a:lnSpc>
              <a:buNone/>
            </a:pPr>
            <a:r>
              <a:rPr lang="en-US" altLang="en-US" sz="1800" kern="0" dirty="0" smtClean="0"/>
              <a:t>Defines URI mappings and templates</a:t>
            </a:r>
          </a:p>
          <a:p>
            <a:pPr>
              <a:lnSpc>
                <a:spcPct val="150000"/>
              </a:lnSpc>
              <a:buFont typeface="Wingdings" panose="05000000000000000000" pitchFamily="2" charset="2"/>
              <a:buChar char="q"/>
            </a:pPr>
            <a:r>
              <a:rPr lang="en-US" altLang="en-US" sz="1800" kern="0" dirty="0" smtClean="0"/>
              <a:t>@</a:t>
            </a:r>
            <a:r>
              <a:rPr lang="en-US" altLang="en-US" sz="1800" kern="0" dirty="0" err="1" smtClean="0"/>
              <a:t>ProduceMime</a:t>
            </a:r>
            <a:r>
              <a:rPr lang="en-US" altLang="en-US" sz="1800" kern="0" dirty="0" smtClean="0"/>
              <a:t>, @</a:t>
            </a:r>
            <a:r>
              <a:rPr lang="en-US" altLang="en-US" sz="1800" kern="0" dirty="0" err="1" smtClean="0"/>
              <a:t>ConsumeMime</a:t>
            </a:r>
            <a:endParaRPr lang="en-US" altLang="en-US" sz="1800" kern="0" dirty="0" smtClean="0"/>
          </a:p>
          <a:p>
            <a:pPr marL="457200" lvl="1" indent="0">
              <a:lnSpc>
                <a:spcPct val="150000"/>
              </a:lnSpc>
              <a:buNone/>
            </a:pPr>
            <a:r>
              <a:rPr lang="en-US" altLang="en-US" sz="1800" kern="0" dirty="0" smtClean="0"/>
              <a:t>What MIME types does the resource produce and consume</a:t>
            </a:r>
          </a:p>
          <a:p>
            <a:pPr>
              <a:lnSpc>
                <a:spcPct val="150000"/>
              </a:lnSpc>
              <a:buFont typeface="Wingdings" panose="05000000000000000000" pitchFamily="2" charset="2"/>
              <a:buChar char="q"/>
            </a:pPr>
            <a:r>
              <a:rPr lang="en-US" altLang="en-US" sz="1800" kern="0" dirty="0" smtClean="0"/>
              <a:t>@GET, @POST, @DELETE, @PUT, @HEADER</a:t>
            </a:r>
          </a:p>
          <a:p>
            <a:pPr marL="457200" lvl="1" indent="0">
              <a:lnSpc>
                <a:spcPct val="150000"/>
              </a:lnSpc>
              <a:buNone/>
            </a:pPr>
            <a:r>
              <a:rPr lang="en-US" altLang="en-US" sz="1800" kern="0" dirty="0" smtClean="0"/>
              <a:t>Identifies which HTTP method the Java method is interested in</a:t>
            </a:r>
            <a:endParaRPr lang="en-US" altLang="en-US" sz="1800" kern="0" dirty="0"/>
          </a:p>
        </p:txBody>
      </p:sp>
    </p:spTree>
    <p:extLst>
      <p:ext uri="{BB962C8B-B14F-4D97-AF65-F5344CB8AC3E}">
        <p14:creationId xmlns:p14="http://schemas.microsoft.com/office/powerpoint/2010/main" val="19639149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JAX-RS Parameter Annotations</a:t>
            </a:r>
            <a:endParaRPr lang="en-US" dirty="0"/>
          </a:p>
        </p:txBody>
      </p:sp>
      <p:sp>
        <p:nvSpPr>
          <p:cNvPr id="4" name="Date Placeholder 3"/>
          <p:cNvSpPr>
            <a:spLocks noGrp="1"/>
          </p:cNvSpPr>
          <p:nvPr>
            <p:ph type="dt" sz="half" idx="10"/>
          </p:nvPr>
        </p:nvSpPr>
        <p:spPr/>
        <p:txBody>
          <a:bodyPr/>
          <a:lstStyle/>
          <a:p>
            <a:pPr>
              <a:defRPr/>
            </a:pPr>
            <a:fld id="{748E128D-422D-4DC6-8699-A36E3CC2E476}" type="datetime8">
              <a:rPr lang="en-US" smtClean="0"/>
              <a:pPr>
                <a:defRPr/>
              </a:pPr>
              <a:t>5/29/2015 3:42 PM</a:t>
            </a:fld>
            <a:endParaRPr lang="en-GB"/>
          </a:p>
        </p:txBody>
      </p:sp>
      <p:sp>
        <p:nvSpPr>
          <p:cNvPr id="5" name="Footer Placeholder 4"/>
          <p:cNvSpPr>
            <a:spLocks noGrp="1"/>
          </p:cNvSpPr>
          <p:nvPr>
            <p:ph type="ftr" sz="quarter" idx="11"/>
          </p:nvPr>
        </p:nvSpPr>
        <p:spPr>
          <a:xfrm>
            <a:off x="0" y="6619875"/>
            <a:ext cx="2895600" cy="476250"/>
          </a:xfrm>
        </p:spPr>
        <p:txBody>
          <a:bodyPr/>
          <a:lstStyle/>
          <a:p>
            <a:r>
              <a:rPr lang="en-GB" dirty="0"/>
              <a:t>©2015 Accenture. All Rights Reserved.</a:t>
            </a:r>
          </a:p>
        </p:txBody>
      </p:sp>
      <p:sp>
        <p:nvSpPr>
          <p:cNvPr id="6" name="Slide Number Placeholder 5"/>
          <p:cNvSpPr>
            <a:spLocks noGrp="1"/>
          </p:cNvSpPr>
          <p:nvPr>
            <p:ph type="sldNum" sz="quarter" idx="12"/>
          </p:nvPr>
        </p:nvSpPr>
        <p:spPr/>
        <p:txBody>
          <a:bodyPr/>
          <a:lstStyle/>
          <a:p>
            <a:pPr>
              <a:defRPr/>
            </a:pPr>
            <a:fld id="{326A102B-7B35-43F7-AC75-212D66C4EE58}" type="slidenum">
              <a:rPr lang="en-GB" smtClean="0"/>
              <a:pPr>
                <a:defRPr/>
              </a:pPr>
              <a:t>39</a:t>
            </a:fld>
            <a:endParaRPr lang="en-GB"/>
          </a:p>
        </p:txBody>
      </p:sp>
      <p:sp>
        <p:nvSpPr>
          <p:cNvPr id="7" name="Rectangle 3"/>
          <p:cNvSpPr txBox="1">
            <a:spLocks noChangeArrowheads="1"/>
          </p:cNvSpPr>
          <p:nvPr/>
        </p:nvSpPr>
        <p:spPr bwMode="auto">
          <a:xfrm>
            <a:off x="296863" y="1636713"/>
            <a:ext cx="8226425" cy="506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a:lstStyle>
          <a:p>
            <a:pPr>
              <a:lnSpc>
                <a:spcPct val="90000"/>
              </a:lnSpc>
              <a:buFont typeface="Wingdings" panose="05000000000000000000" pitchFamily="2" charset="2"/>
              <a:buChar char="q"/>
            </a:pPr>
            <a:r>
              <a:rPr lang="en-US" altLang="en-US" sz="1800" kern="0" dirty="0" smtClean="0"/>
              <a:t>@</a:t>
            </a:r>
            <a:r>
              <a:rPr lang="en-US" altLang="en-US" sz="1800" kern="0" dirty="0" err="1" smtClean="0"/>
              <a:t>PathParam</a:t>
            </a:r>
            <a:endParaRPr lang="en-US" altLang="en-US" sz="1800" kern="0" dirty="0" smtClean="0"/>
          </a:p>
          <a:p>
            <a:pPr marL="457200" lvl="1" indent="0">
              <a:lnSpc>
                <a:spcPct val="90000"/>
              </a:lnSpc>
              <a:buNone/>
            </a:pPr>
            <a:r>
              <a:rPr lang="en-US" altLang="en-US" sz="1600" kern="0" dirty="0" smtClean="0"/>
              <a:t>Allows you to extract URI parameters/named URI template segments</a:t>
            </a:r>
          </a:p>
          <a:p>
            <a:pPr>
              <a:lnSpc>
                <a:spcPct val="90000"/>
              </a:lnSpc>
              <a:buFont typeface="Wingdings" panose="05000000000000000000" pitchFamily="2" charset="2"/>
              <a:buChar char="q"/>
            </a:pPr>
            <a:r>
              <a:rPr lang="en-US" altLang="en-US" sz="1800" kern="0" dirty="0" smtClean="0"/>
              <a:t>@</a:t>
            </a:r>
            <a:r>
              <a:rPr lang="en-US" altLang="en-US" sz="1800" kern="0" dirty="0" err="1" smtClean="0"/>
              <a:t>QueryParam</a:t>
            </a:r>
            <a:endParaRPr lang="en-US" altLang="en-US" sz="1800" kern="0" dirty="0" smtClean="0"/>
          </a:p>
          <a:p>
            <a:pPr marL="457200" lvl="1" indent="0">
              <a:lnSpc>
                <a:spcPct val="90000"/>
              </a:lnSpc>
              <a:buNone/>
            </a:pPr>
            <a:r>
              <a:rPr lang="en-US" altLang="en-US" sz="1600" kern="0" dirty="0" smtClean="0"/>
              <a:t>Access to specific parameter URI query string</a:t>
            </a:r>
          </a:p>
          <a:p>
            <a:pPr>
              <a:lnSpc>
                <a:spcPct val="90000"/>
              </a:lnSpc>
              <a:buFont typeface="Wingdings" panose="05000000000000000000" pitchFamily="2" charset="2"/>
              <a:buChar char="q"/>
            </a:pPr>
            <a:r>
              <a:rPr lang="en-US" altLang="en-US" sz="1800" kern="0" dirty="0" smtClean="0"/>
              <a:t>@</a:t>
            </a:r>
            <a:r>
              <a:rPr lang="en-US" altLang="en-US" sz="1800" kern="0" dirty="0" err="1" smtClean="0"/>
              <a:t>HeaderParam</a:t>
            </a:r>
            <a:endParaRPr lang="en-US" altLang="en-US" sz="1800" kern="0" dirty="0" smtClean="0"/>
          </a:p>
          <a:p>
            <a:pPr marL="457200" lvl="1" indent="0">
              <a:lnSpc>
                <a:spcPct val="90000"/>
              </a:lnSpc>
              <a:buNone/>
            </a:pPr>
            <a:r>
              <a:rPr lang="en-US" altLang="en-US" sz="1600" kern="0" dirty="0" smtClean="0"/>
              <a:t>Access to a specific HTTP Header</a:t>
            </a:r>
          </a:p>
          <a:p>
            <a:pPr>
              <a:lnSpc>
                <a:spcPct val="90000"/>
              </a:lnSpc>
              <a:buFont typeface="Wingdings" panose="05000000000000000000" pitchFamily="2" charset="2"/>
              <a:buChar char="q"/>
            </a:pPr>
            <a:r>
              <a:rPr lang="en-US" altLang="en-US" sz="1800" kern="0" dirty="0" smtClean="0"/>
              <a:t>@</a:t>
            </a:r>
            <a:r>
              <a:rPr lang="en-US" altLang="en-US" sz="1800" kern="0" dirty="0" err="1" smtClean="0"/>
              <a:t>CookieParam</a:t>
            </a:r>
            <a:endParaRPr lang="en-US" altLang="en-US" sz="1800" kern="0" dirty="0" smtClean="0"/>
          </a:p>
          <a:p>
            <a:pPr marL="457200" lvl="1" indent="0">
              <a:lnSpc>
                <a:spcPct val="90000"/>
              </a:lnSpc>
              <a:buNone/>
            </a:pPr>
            <a:r>
              <a:rPr lang="en-US" altLang="en-US" sz="1600" kern="0" dirty="0" smtClean="0"/>
              <a:t>Access to a specific cookie value</a:t>
            </a:r>
          </a:p>
          <a:p>
            <a:pPr>
              <a:lnSpc>
                <a:spcPct val="90000"/>
              </a:lnSpc>
              <a:buFont typeface="Wingdings" panose="05000000000000000000" pitchFamily="2" charset="2"/>
              <a:buChar char="q"/>
            </a:pPr>
            <a:r>
              <a:rPr lang="en-US" altLang="en-US" sz="1800" kern="0" dirty="0" smtClean="0"/>
              <a:t>@</a:t>
            </a:r>
            <a:r>
              <a:rPr lang="en-US" altLang="en-US" sz="1800" kern="0" dirty="0" err="1" smtClean="0"/>
              <a:t>MatrixParam</a:t>
            </a:r>
            <a:endParaRPr lang="en-US" altLang="en-US" sz="1800" kern="0" dirty="0" smtClean="0"/>
          </a:p>
          <a:p>
            <a:pPr marL="457200" lvl="1" indent="0">
              <a:lnSpc>
                <a:spcPct val="90000"/>
              </a:lnSpc>
              <a:buNone/>
            </a:pPr>
            <a:r>
              <a:rPr lang="en-US" altLang="en-US" sz="1600" kern="0" dirty="0" smtClean="0"/>
              <a:t>Access to a specific matrix parameter</a:t>
            </a:r>
          </a:p>
          <a:p>
            <a:pPr marL="0" indent="0">
              <a:lnSpc>
                <a:spcPct val="90000"/>
              </a:lnSpc>
              <a:buNone/>
            </a:pPr>
            <a:r>
              <a:rPr lang="en-US" altLang="en-US" sz="1800" kern="0" dirty="0" smtClean="0"/>
              <a:t>Above annotations can automatically map HTTP request values to</a:t>
            </a:r>
          </a:p>
          <a:p>
            <a:pPr lvl="1">
              <a:lnSpc>
                <a:spcPct val="90000"/>
              </a:lnSpc>
              <a:buFont typeface="Wingdings" panose="05000000000000000000" pitchFamily="2" charset="2"/>
              <a:buChar char="§"/>
            </a:pPr>
            <a:r>
              <a:rPr lang="en-US" altLang="en-US" sz="1600" kern="0" dirty="0" smtClean="0"/>
              <a:t>String and primitive types</a:t>
            </a:r>
          </a:p>
          <a:p>
            <a:pPr lvl="1">
              <a:lnSpc>
                <a:spcPct val="90000"/>
              </a:lnSpc>
              <a:buFont typeface="Wingdings" panose="05000000000000000000" pitchFamily="2" charset="2"/>
              <a:buChar char="§"/>
            </a:pPr>
            <a:r>
              <a:rPr lang="en-US" altLang="en-US" sz="1600" kern="0" dirty="0" smtClean="0"/>
              <a:t>Class types that have a constructor that takes a String parameter</a:t>
            </a:r>
          </a:p>
          <a:p>
            <a:pPr lvl="1">
              <a:lnSpc>
                <a:spcPct val="90000"/>
              </a:lnSpc>
              <a:buFont typeface="Wingdings" panose="05000000000000000000" pitchFamily="2" charset="2"/>
              <a:buChar char="§"/>
            </a:pPr>
            <a:r>
              <a:rPr lang="en-US" altLang="en-US" sz="1600" kern="0" dirty="0" smtClean="0"/>
              <a:t>Class types that have a static </a:t>
            </a:r>
            <a:r>
              <a:rPr lang="en-US" altLang="en-US" sz="1600" kern="0" dirty="0" err="1" smtClean="0"/>
              <a:t>valueOf</a:t>
            </a:r>
            <a:r>
              <a:rPr lang="en-US" altLang="en-US" sz="1600" kern="0" dirty="0" smtClean="0"/>
              <a:t>(String </a:t>
            </a:r>
            <a:r>
              <a:rPr lang="en-US" altLang="en-US" sz="1600" kern="0" dirty="0" err="1" smtClean="0"/>
              <a:t>val</a:t>
            </a:r>
            <a:r>
              <a:rPr lang="en-US" altLang="en-US" sz="1600" kern="0" dirty="0" smtClean="0"/>
              <a:t>) method</a:t>
            </a:r>
          </a:p>
          <a:p>
            <a:pPr lvl="1">
              <a:lnSpc>
                <a:spcPct val="90000"/>
              </a:lnSpc>
              <a:buFont typeface="Wingdings" panose="05000000000000000000" pitchFamily="2" charset="2"/>
              <a:buChar char="§"/>
            </a:pPr>
            <a:r>
              <a:rPr lang="en-US" altLang="en-US" sz="1600" kern="0" dirty="0" smtClean="0"/>
              <a:t>List or Arrays of above types when there are multiple values</a:t>
            </a:r>
          </a:p>
          <a:p>
            <a:pPr>
              <a:lnSpc>
                <a:spcPct val="90000"/>
              </a:lnSpc>
              <a:buFont typeface="Wingdings" panose="05000000000000000000" pitchFamily="2" charset="2"/>
              <a:buChar char="q"/>
            </a:pPr>
            <a:r>
              <a:rPr lang="en-US" altLang="en-US" sz="1800" kern="0" dirty="0" smtClean="0"/>
              <a:t>@Context</a:t>
            </a:r>
          </a:p>
          <a:p>
            <a:pPr marL="457200" lvl="1" indent="0">
              <a:lnSpc>
                <a:spcPct val="90000"/>
              </a:lnSpc>
              <a:buNone/>
            </a:pPr>
            <a:r>
              <a:rPr lang="en-US" altLang="en-US" sz="1600" kern="0" dirty="0" smtClean="0"/>
              <a:t>Access to contextual information like the incoming URI</a:t>
            </a:r>
            <a:endParaRPr lang="en-US" altLang="en-US" sz="1600" kern="0" dirty="0"/>
          </a:p>
        </p:txBody>
      </p:sp>
    </p:spTree>
    <p:extLst>
      <p:ext uri="{BB962C8B-B14F-4D97-AF65-F5344CB8AC3E}">
        <p14:creationId xmlns:p14="http://schemas.microsoft.com/office/powerpoint/2010/main" val="1963914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Oriented Architecture (SOA)</a:t>
            </a:r>
          </a:p>
        </p:txBody>
      </p:sp>
      <p:sp>
        <p:nvSpPr>
          <p:cNvPr id="4" name="Date Placeholder 3"/>
          <p:cNvSpPr>
            <a:spLocks noGrp="1"/>
          </p:cNvSpPr>
          <p:nvPr>
            <p:ph type="dt" sz="half" idx="10"/>
          </p:nvPr>
        </p:nvSpPr>
        <p:spPr/>
        <p:txBody>
          <a:bodyPr/>
          <a:lstStyle/>
          <a:p>
            <a:pPr>
              <a:defRPr/>
            </a:pPr>
            <a:fld id="{748E128D-422D-4DC6-8699-A36E3CC2E476}" type="datetime8">
              <a:rPr lang="en-US" smtClean="0"/>
              <a:pPr>
                <a:defRPr/>
              </a:pPr>
              <a:t>5/29/2015 3:40 PM</a:t>
            </a:fld>
            <a:endParaRPr lang="en-GB"/>
          </a:p>
        </p:txBody>
      </p:sp>
      <p:sp>
        <p:nvSpPr>
          <p:cNvPr id="5" name="Footer Placeholder 4"/>
          <p:cNvSpPr>
            <a:spLocks noGrp="1"/>
          </p:cNvSpPr>
          <p:nvPr>
            <p:ph type="ftr" sz="quarter" idx="11"/>
          </p:nvPr>
        </p:nvSpPr>
        <p:spPr/>
        <p:txBody>
          <a:bodyPr/>
          <a:lstStyle/>
          <a:p>
            <a:r>
              <a:rPr lang="en-GB" dirty="0"/>
              <a:t>©2015 Accenture. All Rights Reserved.</a:t>
            </a:r>
          </a:p>
        </p:txBody>
      </p:sp>
      <p:sp>
        <p:nvSpPr>
          <p:cNvPr id="6" name="Slide Number Placeholder 5"/>
          <p:cNvSpPr>
            <a:spLocks noGrp="1"/>
          </p:cNvSpPr>
          <p:nvPr>
            <p:ph type="sldNum" sz="quarter" idx="12"/>
          </p:nvPr>
        </p:nvSpPr>
        <p:spPr/>
        <p:txBody>
          <a:bodyPr/>
          <a:lstStyle/>
          <a:p>
            <a:pPr>
              <a:defRPr/>
            </a:pPr>
            <a:fld id="{326A102B-7B35-43F7-AC75-212D66C4EE58}" type="slidenum">
              <a:rPr lang="en-GB" smtClean="0"/>
              <a:pPr>
                <a:defRPr/>
              </a:pPr>
              <a:t>4</a:t>
            </a:fld>
            <a:endParaRPr lang="en-GB"/>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700" y="2603939"/>
            <a:ext cx="5461000" cy="409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177800" y="1526721"/>
            <a:ext cx="8458200" cy="1077218"/>
          </a:xfrm>
          <a:prstGeom prst="rect">
            <a:avLst/>
          </a:prstGeom>
        </p:spPr>
        <p:txBody>
          <a:bodyPr wrap="square">
            <a:spAutoFit/>
          </a:bodyPr>
          <a:lstStyle/>
          <a:p>
            <a:pPr marL="285750" indent="-285750">
              <a:lnSpc>
                <a:spcPct val="100000"/>
              </a:lnSpc>
              <a:buFont typeface="Wingdings" panose="05000000000000000000" pitchFamily="2" charset="2"/>
              <a:buChar char="q"/>
            </a:pPr>
            <a:r>
              <a:rPr lang="en-US" dirty="0"/>
              <a:t>Service Oriented Architecture or SOA is a design pattern. It is designed to provide services to other applications through protocol. It is a concept only and not tied to any programming language or platform.</a:t>
            </a:r>
          </a:p>
          <a:p>
            <a:pPr marL="285750" indent="-285750">
              <a:lnSpc>
                <a:spcPct val="100000"/>
              </a:lnSpc>
              <a:buFont typeface="Wingdings" panose="05000000000000000000" pitchFamily="2" charset="2"/>
              <a:buChar char="q"/>
            </a:pPr>
            <a:r>
              <a:rPr lang="en-US" dirty="0"/>
              <a:t>Web services is a technology of SOA most likely.</a:t>
            </a:r>
          </a:p>
        </p:txBody>
      </p:sp>
    </p:spTree>
    <p:extLst>
      <p:ext uri="{BB962C8B-B14F-4D97-AF65-F5344CB8AC3E}">
        <p14:creationId xmlns:p14="http://schemas.microsoft.com/office/powerpoint/2010/main" val="34938839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JAX-RS Resource Classes</a:t>
            </a:r>
            <a:endParaRPr lang="en-US" dirty="0"/>
          </a:p>
        </p:txBody>
      </p:sp>
      <p:sp>
        <p:nvSpPr>
          <p:cNvPr id="4" name="Date Placeholder 3"/>
          <p:cNvSpPr>
            <a:spLocks noGrp="1"/>
          </p:cNvSpPr>
          <p:nvPr>
            <p:ph type="dt" sz="half" idx="10"/>
          </p:nvPr>
        </p:nvSpPr>
        <p:spPr/>
        <p:txBody>
          <a:bodyPr/>
          <a:lstStyle/>
          <a:p>
            <a:pPr>
              <a:defRPr/>
            </a:pPr>
            <a:fld id="{748E128D-422D-4DC6-8699-A36E3CC2E476}" type="datetime8">
              <a:rPr lang="en-US" smtClean="0"/>
              <a:pPr>
                <a:defRPr/>
              </a:pPr>
              <a:t>5/29/2015 3:42 PM</a:t>
            </a:fld>
            <a:endParaRPr lang="en-GB"/>
          </a:p>
        </p:txBody>
      </p:sp>
      <p:sp>
        <p:nvSpPr>
          <p:cNvPr id="5" name="Footer Placeholder 4"/>
          <p:cNvSpPr>
            <a:spLocks noGrp="1"/>
          </p:cNvSpPr>
          <p:nvPr>
            <p:ph type="ftr" sz="quarter" idx="11"/>
          </p:nvPr>
        </p:nvSpPr>
        <p:spPr/>
        <p:txBody>
          <a:bodyPr/>
          <a:lstStyle/>
          <a:p>
            <a:r>
              <a:rPr lang="en-GB" dirty="0"/>
              <a:t>©2015 Accenture. All Rights Reserved.</a:t>
            </a:r>
          </a:p>
        </p:txBody>
      </p:sp>
      <p:sp>
        <p:nvSpPr>
          <p:cNvPr id="6" name="Slide Number Placeholder 5"/>
          <p:cNvSpPr>
            <a:spLocks noGrp="1"/>
          </p:cNvSpPr>
          <p:nvPr>
            <p:ph type="sldNum" sz="quarter" idx="12"/>
          </p:nvPr>
        </p:nvSpPr>
        <p:spPr/>
        <p:txBody>
          <a:bodyPr/>
          <a:lstStyle/>
          <a:p>
            <a:pPr>
              <a:defRPr/>
            </a:pPr>
            <a:fld id="{326A102B-7B35-43F7-AC75-212D66C4EE58}" type="slidenum">
              <a:rPr lang="en-GB" smtClean="0"/>
              <a:pPr>
                <a:defRPr/>
              </a:pPr>
              <a:t>40</a:t>
            </a:fld>
            <a:endParaRPr lang="en-GB"/>
          </a:p>
        </p:txBody>
      </p:sp>
      <p:sp>
        <p:nvSpPr>
          <p:cNvPr id="7" name="Rectangle 3"/>
          <p:cNvSpPr txBox="1">
            <a:spLocks noChangeArrowheads="1"/>
          </p:cNvSpPr>
          <p:nvPr/>
        </p:nvSpPr>
        <p:spPr bwMode="auto">
          <a:xfrm>
            <a:off x="169863" y="1611313"/>
            <a:ext cx="8226425" cy="506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a:lstStyle>
          <a:p>
            <a:pPr>
              <a:lnSpc>
                <a:spcPct val="150000"/>
              </a:lnSpc>
              <a:buFont typeface="Wingdings" panose="05000000000000000000" pitchFamily="2" charset="2"/>
              <a:buChar char="q"/>
            </a:pPr>
            <a:r>
              <a:rPr lang="en-US" altLang="en-US" sz="1800" kern="0" dirty="0" smtClean="0"/>
              <a:t>JAX-RS annotations are used on POJO classes</a:t>
            </a:r>
          </a:p>
          <a:p>
            <a:pPr>
              <a:lnSpc>
                <a:spcPct val="150000"/>
              </a:lnSpc>
              <a:buFont typeface="Wingdings" panose="05000000000000000000" pitchFamily="2" charset="2"/>
              <a:buChar char="q"/>
            </a:pPr>
            <a:r>
              <a:rPr lang="en-US" altLang="en-US" sz="1800" kern="0" dirty="0" smtClean="0"/>
              <a:t>The default component lifecycle is per-request</a:t>
            </a:r>
          </a:p>
          <a:p>
            <a:pPr lvl="1">
              <a:lnSpc>
                <a:spcPct val="150000"/>
              </a:lnSpc>
              <a:buFont typeface="Wingdings" panose="05000000000000000000" pitchFamily="2" charset="2"/>
              <a:buChar char="§"/>
            </a:pPr>
            <a:r>
              <a:rPr lang="en-US" altLang="en-US" sz="1800" kern="0" dirty="0" smtClean="0"/>
              <a:t>Same idea as @Stateless EJBs</a:t>
            </a:r>
          </a:p>
          <a:p>
            <a:pPr>
              <a:lnSpc>
                <a:spcPct val="150000"/>
              </a:lnSpc>
              <a:buFont typeface="Wingdings" panose="05000000000000000000" pitchFamily="2" charset="2"/>
              <a:buChar char="q"/>
            </a:pPr>
            <a:r>
              <a:rPr lang="en-US" altLang="en-US" sz="1800" kern="0" dirty="0" smtClean="0"/>
              <a:t>Root resources identified via @Path annotation on class</a:t>
            </a:r>
            <a:endParaRPr lang="en-US" altLang="en-US" sz="1800" kern="0" dirty="0"/>
          </a:p>
        </p:txBody>
      </p:sp>
    </p:spTree>
    <p:extLst>
      <p:ext uri="{BB962C8B-B14F-4D97-AF65-F5344CB8AC3E}">
        <p14:creationId xmlns:p14="http://schemas.microsoft.com/office/powerpoint/2010/main" val="35842714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JAX-RS Implementations</a:t>
            </a:r>
            <a:br>
              <a:rPr lang="en-US" dirty="0"/>
            </a:br>
            <a:endParaRPr lang="en-US" dirty="0"/>
          </a:p>
        </p:txBody>
      </p:sp>
      <p:sp>
        <p:nvSpPr>
          <p:cNvPr id="4" name="Date Placeholder 3"/>
          <p:cNvSpPr>
            <a:spLocks noGrp="1"/>
          </p:cNvSpPr>
          <p:nvPr>
            <p:ph type="dt" sz="half" idx="10"/>
          </p:nvPr>
        </p:nvSpPr>
        <p:spPr/>
        <p:txBody>
          <a:bodyPr/>
          <a:lstStyle/>
          <a:p>
            <a:pPr>
              <a:defRPr/>
            </a:pPr>
            <a:fld id="{748E128D-422D-4DC6-8699-A36E3CC2E476}" type="datetime8">
              <a:rPr lang="en-US" smtClean="0"/>
              <a:pPr>
                <a:defRPr/>
              </a:pPr>
              <a:t>5/29/2015 3:42 PM</a:t>
            </a:fld>
            <a:endParaRPr lang="en-GB" dirty="0"/>
          </a:p>
        </p:txBody>
      </p:sp>
      <p:sp>
        <p:nvSpPr>
          <p:cNvPr id="5" name="Footer Placeholder 4"/>
          <p:cNvSpPr>
            <a:spLocks noGrp="1"/>
          </p:cNvSpPr>
          <p:nvPr>
            <p:ph type="ftr" sz="quarter" idx="11"/>
          </p:nvPr>
        </p:nvSpPr>
        <p:spPr/>
        <p:txBody>
          <a:bodyPr/>
          <a:lstStyle/>
          <a:p>
            <a:r>
              <a:rPr lang="en-GB" dirty="0"/>
              <a:t>©2015 Accenture. All Rights Reserved.</a:t>
            </a:r>
          </a:p>
        </p:txBody>
      </p:sp>
      <p:sp>
        <p:nvSpPr>
          <p:cNvPr id="6" name="Slide Number Placeholder 5"/>
          <p:cNvSpPr>
            <a:spLocks noGrp="1"/>
          </p:cNvSpPr>
          <p:nvPr>
            <p:ph type="sldNum" sz="quarter" idx="12"/>
          </p:nvPr>
        </p:nvSpPr>
        <p:spPr/>
        <p:txBody>
          <a:bodyPr/>
          <a:lstStyle/>
          <a:p>
            <a:pPr>
              <a:defRPr/>
            </a:pPr>
            <a:fld id="{326A102B-7B35-43F7-AC75-212D66C4EE58}" type="slidenum">
              <a:rPr lang="en-GB" smtClean="0"/>
              <a:pPr>
                <a:defRPr/>
              </a:pPr>
              <a:t>41</a:t>
            </a:fld>
            <a:endParaRPr lang="en-GB"/>
          </a:p>
        </p:txBody>
      </p:sp>
      <p:sp>
        <p:nvSpPr>
          <p:cNvPr id="7" name="Rectangle 6"/>
          <p:cNvSpPr/>
          <p:nvPr/>
        </p:nvSpPr>
        <p:spPr>
          <a:xfrm>
            <a:off x="482600" y="1593974"/>
            <a:ext cx="7937500" cy="3982629"/>
          </a:xfrm>
          <a:prstGeom prst="rect">
            <a:avLst/>
          </a:prstGeom>
        </p:spPr>
        <p:txBody>
          <a:bodyPr wrap="square">
            <a:spAutoFit/>
          </a:bodyPr>
          <a:lstStyle/>
          <a:p>
            <a:r>
              <a:rPr lang="en-US" b="1" dirty="0"/>
              <a:t>Jersey</a:t>
            </a:r>
          </a:p>
          <a:p>
            <a:pPr marL="285750" indent="-285750">
              <a:lnSpc>
                <a:spcPct val="150000"/>
              </a:lnSpc>
              <a:buFont typeface="Wingdings" panose="05000000000000000000" pitchFamily="2" charset="2"/>
              <a:buChar char="q"/>
            </a:pPr>
            <a:r>
              <a:rPr lang="en-US" dirty="0"/>
              <a:t>One nice value-add feature of Jersey is the Jersey Test Framework which lets you run and test your Jersey REST services inside </a:t>
            </a:r>
            <a:r>
              <a:rPr lang="en-US" dirty="0" err="1" smtClean="0"/>
              <a:t>JUnit</a:t>
            </a:r>
            <a:r>
              <a:rPr lang="en-US" dirty="0" smtClean="0"/>
              <a:t>/.</a:t>
            </a:r>
            <a:endParaRPr lang="en-US" dirty="0"/>
          </a:p>
          <a:p>
            <a:pPr marL="285750" indent="-285750">
              <a:lnSpc>
                <a:spcPct val="150000"/>
              </a:lnSpc>
              <a:buFont typeface="Wingdings" panose="05000000000000000000" pitchFamily="2" charset="2"/>
              <a:buChar char="q"/>
            </a:pPr>
            <a:r>
              <a:rPr lang="en-US" dirty="0" smtClean="0"/>
              <a:t>Supports </a:t>
            </a:r>
            <a:r>
              <a:rPr lang="en-US" dirty="0"/>
              <a:t>true asynchronous (</a:t>
            </a:r>
            <a:r>
              <a:rPr lang="en-US" dirty="0" err="1"/>
              <a:t>ie</a:t>
            </a:r>
            <a:r>
              <a:rPr lang="en-US" dirty="0"/>
              <a:t> web sockets etc...) connections through either </a:t>
            </a:r>
            <a:r>
              <a:rPr lang="en-US" dirty="0">
                <a:hlinkClick r:id="rId2"/>
              </a:rPr>
              <a:t>Atmosphere</a:t>
            </a:r>
            <a:r>
              <a:rPr lang="en-US" dirty="0"/>
              <a:t> or 2.0 version.</a:t>
            </a:r>
          </a:p>
          <a:p>
            <a:pPr marL="285750" indent="-285750">
              <a:lnSpc>
                <a:spcPct val="150000"/>
              </a:lnSpc>
              <a:buFont typeface="Wingdings" panose="05000000000000000000" pitchFamily="2" charset="2"/>
              <a:buChar char="q"/>
            </a:pPr>
            <a:r>
              <a:rPr lang="en-US" dirty="0"/>
              <a:t>Has support for Spring and standard injection containers (</a:t>
            </a:r>
            <a:r>
              <a:rPr lang="en-US" dirty="0" err="1"/>
              <a:t>ie</a:t>
            </a:r>
            <a:r>
              <a:rPr lang="en-US" dirty="0"/>
              <a:t> @Inject).</a:t>
            </a:r>
          </a:p>
          <a:p>
            <a:pPr marL="285750" indent="-285750">
              <a:lnSpc>
                <a:spcPct val="150000"/>
              </a:lnSpc>
              <a:buFont typeface="Wingdings" panose="05000000000000000000" pitchFamily="2" charset="2"/>
              <a:buChar char="q"/>
            </a:pPr>
            <a:r>
              <a:rPr lang="en-US" dirty="0"/>
              <a:t>Glassfish bundles it.</a:t>
            </a:r>
          </a:p>
          <a:p>
            <a:pPr marL="285750" indent="-285750">
              <a:lnSpc>
                <a:spcPct val="150000"/>
              </a:lnSpc>
              <a:buFont typeface="Wingdings" panose="05000000000000000000" pitchFamily="2" charset="2"/>
              <a:buChar char="q"/>
            </a:pPr>
            <a:r>
              <a:rPr lang="en-US" dirty="0"/>
              <a:t>Its much more modular than the other JAX-RS projects.</a:t>
            </a:r>
          </a:p>
          <a:p>
            <a:pPr marL="285750" indent="-285750">
              <a:lnSpc>
                <a:spcPct val="150000"/>
              </a:lnSpc>
              <a:buFont typeface="Wingdings" panose="05000000000000000000" pitchFamily="2" charset="2"/>
              <a:buChar char="q"/>
            </a:pPr>
            <a:r>
              <a:rPr lang="en-US" dirty="0"/>
              <a:t>It has a </a:t>
            </a:r>
            <a:r>
              <a:rPr lang="en-US" dirty="0" smtClean="0">
                <a:hlinkClick r:id="rId3"/>
              </a:rPr>
              <a:t>URI </a:t>
            </a:r>
            <a:r>
              <a:rPr lang="en-US" dirty="0">
                <a:hlinkClick r:id="rId3"/>
              </a:rPr>
              <a:t>Builder</a:t>
            </a:r>
            <a:endParaRPr lang="en-US" dirty="0"/>
          </a:p>
          <a:p>
            <a:pPr marL="285750" indent="-285750">
              <a:lnSpc>
                <a:spcPct val="150000"/>
              </a:lnSpc>
              <a:buFont typeface="Wingdings" panose="05000000000000000000" pitchFamily="2" charset="2"/>
              <a:buChar char="q"/>
            </a:pPr>
            <a:r>
              <a:rPr lang="en-US" dirty="0"/>
              <a:t>Does not necessarily require servlet container.</a:t>
            </a:r>
          </a:p>
          <a:p>
            <a:pPr marL="285750" indent="-285750">
              <a:lnSpc>
                <a:spcPct val="150000"/>
              </a:lnSpc>
              <a:buFont typeface="Wingdings" panose="05000000000000000000" pitchFamily="2" charset="2"/>
              <a:buChar char="q"/>
            </a:pPr>
            <a:r>
              <a:rPr lang="en-US" dirty="0" smtClean="0"/>
              <a:t>Some </a:t>
            </a:r>
            <a:r>
              <a:rPr lang="en-US" dirty="0"/>
              <a:t>MVC support through </a:t>
            </a:r>
            <a:r>
              <a:rPr lang="en-US" dirty="0" err="1" smtClean="0">
                <a:hlinkClick r:id="rId4"/>
              </a:rPr>
              <a:t>Viewables</a:t>
            </a:r>
            <a:endParaRPr lang="en-US" dirty="0"/>
          </a:p>
        </p:txBody>
      </p:sp>
    </p:spTree>
    <p:extLst>
      <p:ext uri="{BB962C8B-B14F-4D97-AF65-F5344CB8AC3E}">
        <p14:creationId xmlns:p14="http://schemas.microsoft.com/office/powerpoint/2010/main" val="35500103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4" name="Date Placeholder 3"/>
          <p:cNvSpPr>
            <a:spLocks noGrp="1"/>
          </p:cNvSpPr>
          <p:nvPr>
            <p:ph type="dt" sz="half" idx="10"/>
          </p:nvPr>
        </p:nvSpPr>
        <p:spPr/>
        <p:txBody>
          <a:bodyPr/>
          <a:lstStyle/>
          <a:p>
            <a:pPr>
              <a:defRPr/>
            </a:pPr>
            <a:fld id="{748E128D-422D-4DC6-8699-A36E3CC2E476}" type="datetime8">
              <a:rPr lang="en-US" smtClean="0"/>
              <a:pPr>
                <a:defRPr/>
              </a:pPr>
              <a:t>5/29/2015 3:43 PM</a:t>
            </a:fld>
            <a:endParaRPr lang="en-GB"/>
          </a:p>
        </p:txBody>
      </p:sp>
      <p:sp>
        <p:nvSpPr>
          <p:cNvPr id="5" name="Footer Placeholder 4"/>
          <p:cNvSpPr>
            <a:spLocks noGrp="1"/>
          </p:cNvSpPr>
          <p:nvPr>
            <p:ph type="ftr" sz="quarter" idx="11"/>
          </p:nvPr>
        </p:nvSpPr>
        <p:spPr/>
        <p:txBody>
          <a:bodyPr/>
          <a:lstStyle/>
          <a:p>
            <a:r>
              <a:rPr lang="en-GB" dirty="0"/>
              <a:t>©2015 Accenture. All Rights Reserved.</a:t>
            </a:r>
          </a:p>
        </p:txBody>
      </p:sp>
      <p:sp>
        <p:nvSpPr>
          <p:cNvPr id="6" name="Slide Number Placeholder 5"/>
          <p:cNvSpPr>
            <a:spLocks noGrp="1"/>
          </p:cNvSpPr>
          <p:nvPr>
            <p:ph type="sldNum" sz="quarter" idx="12"/>
          </p:nvPr>
        </p:nvSpPr>
        <p:spPr/>
        <p:txBody>
          <a:bodyPr/>
          <a:lstStyle/>
          <a:p>
            <a:pPr>
              <a:defRPr/>
            </a:pPr>
            <a:fld id="{326A102B-7B35-43F7-AC75-212D66C4EE58}" type="slidenum">
              <a:rPr lang="en-GB" smtClean="0"/>
              <a:pPr>
                <a:defRPr/>
              </a:pPr>
              <a:t>42</a:t>
            </a:fld>
            <a:endParaRPr lang="en-GB"/>
          </a:p>
        </p:txBody>
      </p:sp>
      <p:sp>
        <p:nvSpPr>
          <p:cNvPr id="7" name="Rectangle 6"/>
          <p:cNvSpPr/>
          <p:nvPr/>
        </p:nvSpPr>
        <p:spPr>
          <a:xfrm>
            <a:off x="685800" y="1911982"/>
            <a:ext cx="6223000" cy="3046988"/>
          </a:xfrm>
          <a:prstGeom prst="rect">
            <a:avLst/>
          </a:prstGeom>
        </p:spPr>
        <p:txBody>
          <a:bodyPr wrap="square">
            <a:spAutoFit/>
          </a:bodyPr>
          <a:lstStyle/>
          <a:p>
            <a:pPr>
              <a:lnSpc>
                <a:spcPct val="150000"/>
              </a:lnSpc>
            </a:pPr>
            <a:r>
              <a:rPr lang="en-US" b="1" dirty="0" err="1"/>
              <a:t>RestEasy</a:t>
            </a:r>
            <a:endParaRPr lang="en-US" b="1" dirty="0"/>
          </a:p>
          <a:p>
            <a:pPr marL="285750" indent="-285750">
              <a:lnSpc>
                <a:spcPct val="150000"/>
              </a:lnSpc>
              <a:buFont typeface="Wingdings" panose="05000000000000000000" pitchFamily="2" charset="2"/>
              <a:buChar char="q"/>
            </a:pPr>
            <a:r>
              <a:rPr lang="en-US" dirty="0"/>
              <a:t>Much of the above but most notable supports view technologies (see </a:t>
            </a:r>
            <a:r>
              <a:rPr lang="en-US" dirty="0" err="1">
                <a:hlinkClick r:id="rId2"/>
              </a:rPr>
              <a:t>HTMLEasy</a:t>
            </a:r>
            <a:r>
              <a:rPr lang="en-US" dirty="0"/>
              <a:t>)</a:t>
            </a:r>
          </a:p>
          <a:p>
            <a:pPr marL="285750" indent="-285750">
              <a:lnSpc>
                <a:spcPct val="150000"/>
              </a:lnSpc>
              <a:buFont typeface="Wingdings" panose="05000000000000000000" pitchFamily="2" charset="2"/>
              <a:buChar char="q"/>
            </a:pPr>
            <a:r>
              <a:rPr lang="en-US" dirty="0"/>
              <a:t>It does have </a:t>
            </a:r>
            <a:r>
              <a:rPr lang="en-US" dirty="0">
                <a:hlinkClick r:id="rId3"/>
              </a:rPr>
              <a:t>asynchronous connection support</a:t>
            </a:r>
            <a:endParaRPr lang="en-US" dirty="0"/>
          </a:p>
          <a:p>
            <a:pPr marL="285750" indent="-285750">
              <a:lnSpc>
                <a:spcPct val="150000"/>
              </a:lnSpc>
              <a:buFont typeface="Wingdings" panose="05000000000000000000" pitchFamily="2" charset="2"/>
              <a:buChar char="q"/>
            </a:pPr>
            <a:r>
              <a:rPr lang="en-US" dirty="0">
                <a:hlinkClick r:id="rId4"/>
              </a:rPr>
              <a:t>Cache support</a:t>
            </a:r>
            <a:endParaRPr lang="en-US" dirty="0"/>
          </a:p>
          <a:p>
            <a:pPr marL="285750" indent="-285750">
              <a:lnSpc>
                <a:spcPct val="150000"/>
              </a:lnSpc>
              <a:buFont typeface="Wingdings" panose="05000000000000000000" pitchFamily="2" charset="2"/>
              <a:buChar char="q"/>
            </a:pPr>
            <a:r>
              <a:rPr lang="en-US" dirty="0">
                <a:hlinkClick r:id="rId5"/>
              </a:rPr>
              <a:t>EJB support</a:t>
            </a:r>
            <a:r>
              <a:rPr lang="en-US" dirty="0"/>
              <a:t> </a:t>
            </a:r>
            <a:endParaRPr lang="en-US" dirty="0" smtClean="0"/>
          </a:p>
          <a:p>
            <a:pPr marL="285750" indent="-285750">
              <a:lnSpc>
                <a:spcPct val="150000"/>
              </a:lnSpc>
              <a:buFont typeface="Wingdings" panose="05000000000000000000" pitchFamily="2" charset="2"/>
              <a:buChar char="q"/>
            </a:pPr>
            <a:r>
              <a:rPr lang="en-US" dirty="0" smtClean="0"/>
              <a:t>Arguably </a:t>
            </a:r>
            <a:r>
              <a:rPr lang="en-US" dirty="0"/>
              <a:t>the best </a:t>
            </a:r>
            <a:r>
              <a:rPr lang="en-US" dirty="0">
                <a:hlinkClick r:id="rId6"/>
              </a:rPr>
              <a:t>Spring integration (MVC handler)</a:t>
            </a:r>
            <a:r>
              <a:rPr lang="en-US" dirty="0"/>
              <a:t>.</a:t>
            </a:r>
          </a:p>
          <a:p>
            <a:pPr marL="285750" indent="-285750">
              <a:lnSpc>
                <a:spcPct val="150000"/>
              </a:lnSpc>
              <a:buFont typeface="Wingdings" panose="05000000000000000000" pitchFamily="2" charset="2"/>
              <a:buChar char="q"/>
            </a:pPr>
            <a:r>
              <a:rPr lang="en-US" dirty="0" smtClean="0"/>
              <a:t>More </a:t>
            </a:r>
            <a:r>
              <a:rPr lang="en-US" dirty="0"/>
              <a:t>security support including </a:t>
            </a:r>
            <a:r>
              <a:rPr lang="en-US" dirty="0">
                <a:hlinkClick r:id="rId7"/>
              </a:rPr>
              <a:t>early </a:t>
            </a:r>
            <a:r>
              <a:rPr lang="en-US" dirty="0" err="1">
                <a:hlinkClick r:id="rId7"/>
              </a:rPr>
              <a:t>OAuth</a:t>
            </a:r>
            <a:r>
              <a:rPr lang="en-US" dirty="0">
                <a:hlinkClick r:id="rId7"/>
              </a:rPr>
              <a:t> 2.0 support</a:t>
            </a:r>
            <a:endParaRPr lang="en-US" dirty="0"/>
          </a:p>
        </p:txBody>
      </p:sp>
    </p:spTree>
    <p:extLst>
      <p:ext uri="{BB962C8B-B14F-4D97-AF65-F5344CB8AC3E}">
        <p14:creationId xmlns:p14="http://schemas.microsoft.com/office/powerpoint/2010/main" val="4315253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service design approaches</a:t>
            </a:r>
          </a:p>
        </p:txBody>
      </p:sp>
      <p:sp>
        <p:nvSpPr>
          <p:cNvPr id="4" name="Date Placeholder 3"/>
          <p:cNvSpPr>
            <a:spLocks noGrp="1"/>
          </p:cNvSpPr>
          <p:nvPr>
            <p:ph type="dt" sz="half" idx="10"/>
          </p:nvPr>
        </p:nvSpPr>
        <p:spPr/>
        <p:txBody>
          <a:bodyPr/>
          <a:lstStyle/>
          <a:p>
            <a:pPr>
              <a:defRPr/>
            </a:pPr>
            <a:fld id="{748E128D-422D-4DC6-8699-A36E3CC2E476}" type="datetime8">
              <a:rPr lang="en-US" smtClean="0"/>
              <a:pPr>
                <a:defRPr/>
              </a:pPr>
              <a:t>5/29/2015 3:43 PM</a:t>
            </a:fld>
            <a:endParaRPr lang="en-GB"/>
          </a:p>
        </p:txBody>
      </p:sp>
      <p:sp>
        <p:nvSpPr>
          <p:cNvPr id="5" name="Footer Placeholder 4"/>
          <p:cNvSpPr>
            <a:spLocks noGrp="1"/>
          </p:cNvSpPr>
          <p:nvPr>
            <p:ph type="ftr" sz="quarter" idx="11"/>
          </p:nvPr>
        </p:nvSpPr>
        <p:spPr/>
        <p:txBody>
          <a:bodyPr/>
          <a:lstStyle/>
          <a:p>
            <a:r>
              <a:rPr lang="en-GB" dirty="0"/>
              <a:t>©2015 Accenture. All Rights Reserved.</a:t>
            </a:r>
          </a:p>
        </p:txBody>
      </p:sp>
      <p:sp>
        <p:nvSpPr>
          <p:cNvPr id="6" name="Slide Number Placeholder 5"/>
          <p:cNvSpPr>
            <a:spLocks noGrp="1"/>
          </p:cNvSpPr>
          <p:nvPr>
            <p:ph type="sldNum" sz="quarter" idx="12"/>
          </p:nvPr>
        </p:nvSpPr>
        <p:spPr/>
        <p:txBody>
          <a:bodyPr/>
          <a:lstStyle/>
          <a:p>
            <a:pPr>
              <a:defRPr/>
            </a:pPr>
            <a:fld id="{326A102B-7B35-43F7-AC75-212D66C4EE58}" type="slidenum">
              <a:rPr lang="en-GB" smtClean="0"/>
              <a:pPr>
                <a:defRPr/>
              </a:pPr>
              <a:t>43</a:t>
            </a:fld>
            <a:endParaRPr lang="en-GB"/>
          </a:p>
        </p:txBody>
      </p:sp>
      <p:sp>
        <p:nvSpPr>
          <p:cNvPr id="7" name="Rectangle 6"/>
          <p:cNvSpPr/>
          <p:nvPr/>
        </p:nvSpPr>
        <p:spPr>
          <a:xfrm>
            <a:off x="736600" y="2102482"/>
            <a:ext cx="8280400" cy="3416320"/>
          </a:xfrm>
          <a:prstGeom prst="rect">
            <a:avLst/>
          </a:prstGeom>
        </p:spPr>
        <p:txBody>
          <a:bodyPr wrap="square">
            <a:spAutoFit/>
          </a:bodyPr>
          <a:lstStyle/>
          <a:p>
            <a:pPr marL="285750" indent="-285750">
              <a:lnSpc>
                <a:spcPct val="150000"/>
              </a:lnSpc>
              <a:buFont typeface="Wingdings" panose="05000000000000000000" pitchFamily="2" charset="2"/>
              <a:buChar char="q"/>
            </a:pPr>
            <a:r>
              <a:rPr lang="en-US" sz="1800" i="1" dirty="0" smtClean="0">
                <a:effectLst>
                  <a:outerShdw blurRad="38100" dist="38100" dir="2700000" algn="tl">
                    <a:srgbClr val="000000">
                      <a:alpha val="43137"/>
                    </a:srgbClr>
                  </a:outerShdw>
                </a:effectLst>
              </a:rPr>
              <a:t>Contract </a:t>
            </a:r>
            <a:r>
              <a:rPr lang="en-US" sz="1800" i="1" dirty="0">
                <a:effectLst>
                  <a:outerShdw blurRad="38100" dist="38100" dir="2700000" algn="tl">
                    <a:srgbClr val="000000">
                      <a:alpha val="43137"/>
                    </a:srgbClr>
                  </a:outerShdw>
                </a:effectLst>
              </a:rPr>
              <a:t>last or Bottom up approach:</a:t>
            </a:r>
          </a:p>
          <a:p>
            <a:pPr>
              <a:lnSpc>
                <a:spcPct val="150000"/>
              </a:lnSpc>
            </a:pPr>
            <a:r>
              <a:rPr lang="en-US" sz="1800" dirty="0" smtClean="0"/>
              <a:t>When </a:t>
            </a:r>
            <a:r>
              <a:rPr lang="en-US" sz="1800" dirty="0"/>
              <a:t>using contract last </a:t>
            </a:r>
            <a:r>
              <a:rPr lang="en-US" sz="1800" dirty="0" smtClean="0"/>
              <a:t>approach , you </a:t>
            </a:r>
            <a:r>
              <a:rPr lang="en-US" sz="1800" dirty="0"/>
              <a:t>first write your java code then you create web service contract(WSDL) .There are various kinds of tools which can generate WSDL on the basis of java code</a:t>
            </a:r>
            <a:r>
              <a:rPr lang="en-US" sz="1800" dirty="0" smtClean="0"/>
              <a:t>.</a:t>
            </a:r>
          </a:p>
          <a:p>
            <a:pPr marL="285750" indent="-285750">
              <a:lnSpc>
                <a:spcPct val="150000"/>
              </a:lnSpc>
              <a:buFont typeface="Wingdings" panose="05000000000000000000" pitchFamily="2" charset="2"/>
              <a:buChar char="q"/>
            </a:pPr>
            <a:endParaRPr lang="en-US" sz="1800" dirty="0"/>
          </a:p>
          <a:p>
            <a:pPr marL="285750" indent="-285750">
              <a:lnSpc>
                <a:spcPct val="150000"/>
              </a:lnSpc>
              <a:buFont typeface="Wingdings" panose="05000000000000000000" pitchFamily="2" charset="2"/>
              <a:buChar char="q"/>
            </a:pPr>
            <a:r>
              <a:rPr lang="en-US" sz="1800" i="1" dirty="0" smtClean="0">
                <a:effectLst>
                  <a:outerShdw blurRad="38100" dist="38100" dir="2700000" algn="tl">
                    <a:srgbClr val="000000">
                      <a:alpha val="43137"/>
                    </a:srgbClr>
                  </a:outerShdw>
                </a:effectLst>
              </a:rPr>
              <a:t>Contract </a:t>
            </a:r>
            <a:r>
              <a:rPr lang="en-US" sz="1800" i="1" dirty="0">
                <a:effectLst>
                  <a:outerShdw blurRad="38100" dist="38100" dir="2700000" algn="tl">
                    <a:srgbClr val="000000">
                      <a:alpha val="43137"/>
                    </a:srgbClr>
                  </a:outerShdw>
                </a:effectLst>
              </a:rPr>
              <a:t>first or Top Down Approach :</a:t>
            </a:r>
          </a:p>
          <a:p>
            <a:pPr>
              <a:lnSpc>
                <a:spcPct val="150000"/>
              </a:lnSpc>
            </a:pPr>
            <a:r>
              <a:rPr lang="en-US" sz="1800" dirty="0" smtClean="0"/>
              <a:t>It  </a:t>
            </a:r>
            <a:r>
              <a:rPr lang="en-US" sz="1800" dirty="0"/>
              <a:t>is reverse of contract </a:t>
            </a:r>
            <a:r>
              <a:rPr lang="en-US" sz="1800" dirty="0" smtClean="0"/>
              <a:t>first. Here </a:t>
            </a:r>
            <a:r>
              <a:rPr lang="en-US" sz="1800" dirty="0"/>
              <a:t>you first define web service </a:t>
            </a:r>
            <a:r>
              <a:rPr lang="en-US" sz="1800" dirty="0" smtClean="0"/>
              <a:t>contract  . You </a:t>
            </a:r>
            <a:r>
              <a:rPr lang="en-US" sz="1800" dirty="0"/>
              <a:t>define all the elements of WSDL first then after that you create your java logic.</a:t>
            </a:r>
          </a:p>
        </p:txBody>
      </p:sp>
    </p:spTree>
    <p:extLst>
      <p:ext uri="{BB962C8B-B14F-4D97-AF65-F5344CB8AC3E}">
        <p14:creationId xmlns:p14="http://schemas.microsoft.com/office/powerpoint/2010/main" val="4315253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Web Services courses link</a:t>
            </a:r>
          </a:p>
        </p:txBody>
      </p:sp>
      <p:sp>
        <p:nvSpPr>
          <p:cNvPr id="4" name="Date Placeholder 3"/>
          <p:cNvSpPr>
            <a:spLocks noGrp="1"/>
          </p:cNvSpPr>
          <p:nvPr>
            <p:ph type="dt" sz="half" idx="10"/>
          </p:nvPr>
        </p:nvSpPr>
        <p:spPr/>
        <p:txBody>
          <a:bodyPr/>
          <a:lstStyle/>
          <a:p>
            <a:pPr>
              <a:defRPr/>
            </a:pPr>
            <a:fld id="{748E128D-422D-4DC6-8699-A36E3CC2E476}" type="datetime8">
              <a:rPr lang="en-US" smtClean="0"/>
              <a:pPr>
                <a:defRPr/>
              </a:pPr>
              <a:t>5/29/2015 3:43 PM</a:t>
            </a:fld>
            <a:endParaRPr lang="en-GB"/>
          </a:p>
        </p:txBody>
      </p:sp>
      <p:sp>
        <p:nvSpPr>
          <p:cNvPr id="5" name="Footer Placeholder 4"/>
          <p:cNvSpPr>
            <a:spLocks noGrp="1"/>
          </p:cNvSpPr>
          <p:nvPr>
            <p:ph type="ftr" sz="quarter" idx="11"/>
          </p:nvPr>
        </p:nvSpPr>
        <p:spPr/>
        <p:txBody>
          <a:bodyPr/>
          <a:lstStyle/>
          <a:p>
            <a:r>
              <a:rPr lang="en-GB" dirty="0"/>
              <a:t>©2015 Accenture. All Rights Reserved.</a:t>
            </a:r>
          </a:p>
        </p:txBody>
      </p:sp>
      <p:sp>
        <p:nvSpPr>
          <p:cNvPr id="6" name="Slide Number Placeholder 5"/>
          <p:cNvSpPr>
            <a:spLocks noGrp="1"/>
          </p:cNvSpPr>
          <p:nvPr>
            <p:ph type="sldNum" sz="quarter" idx="12"/>
          </p:nvPr>
        </p:nvSpPr>
        <p:spPr/>
        <p:txBody>
          <a:bodyPr/>
          <a:lstStyle/>
          <a:p>
            <a:pPr>
              <a:defRPr/>
            </a:pPr>
            <a:fld id="{326A102B-7B35-43F7-AC75-212D66C4EE58}" type="slidenum">
              <a:rPr lang="en-GB" smtClean="0"/>
              <a:pPr>
                <a:defRPr/>
              </a:pPr>
              <a:t>44</a:t>
            </a:fld>
            <a:endParaRPr lang="en-GB"/>
          </a:p>
        </p:txBody>
      </p:sp>
      <p:sp>
        <p:nvSpPr>
          <p:cNvPr id="7" name="Rectangle 6"/>
          <p:cNvSpPr/>
          <p:nvPr/>
        </p:nvSpPr>
        <p:spPr>
          <a:xfrm>
            <a:off x="765792" y="1912744"/>
            <a:ext cx="5723908" cy="1287532"/>
          </a:xfrm>
          <a:prstGeom prst="rect">
            <a:avLst/>
          </a:prstGeom>
        </p:spPr>
        <p:txBody>
          <a:bodyPr wrap="square">
            <a:spAutoFit/>
          </a:bodyPr>
          <a:lstStyle/>
          <a:p>
            <a:pPr marL="285750" indent="-285750">
              <a:lnSpc>
                <a:spcPct val="150000"/>
              </a:lnSpc>
              <a:buFont typeface="Wingdings" panose="05000000000000000000" pitchFamily="2" charset="2"/>
              <a:buChar char="q"/>
            </a:pPr>
            <a:r>
              <a:rPr lang="en-US" sz="1800" i="1" dirty="0">
                <a:hlinkClick r:id="rId2"/>
              </a:rPr>
              <a:t>http://javabrains.koushik.org/topics/javaee</a:t>
            </a:r>
            <a:r>
              <a:rPr lang="en-US" sz="1800" i="1" dirty="0" smtClean="0">
                <a:hlinkClick r:id="rId2"/>
              </a:rPr>
              <a:t>#</a:t>
            </a:r>
            <a:endParaRPr lang="en-US" sz="1800" i="1" dirty="0" smtClean="0"/>
          </a:p>
          <a:p>
            <a:pPr marL="285750" indent="-285750">
              <a:lnSpc>
                <a:spcPct val="150000"/>
              </a:lnSpc>
              <a:buFont typeface="Wingdings" panose="05000000000000000000" pitchFamily="2" charset="2"/>
              <a:buChar char="q"/>
            </a:pPr>
            <a:r>
              <a:rPr lang="en-US" sz="1800" i="1" dirty="0">
                <a:hlinkClick r:id="rId3"/>
              </a:rPr>
              <a:t>http://www.mkyong.com/tutorials/jax-ws-tutorials</a:t>
            </a:r>
            <a:r>
              <a:rPr lang="en-US" sz="1800" i="1" dirty="0" smtClean="0">
                <a:hlinkClick r:id="rId3"/>
              </a:rPr>
              <a:t>/</a:t>
            </a:r>
            <a:endParaRPr lang="en-US" sz="1800" i="1" dirty="0" smtClean="0"/>
          </a:p>
          <a:p>
            <a:pPr marL="285750" indent="-285750">
              <a:lnSpc>
                <a:spcPct val="150000"/>
              </a:lnSpc>
              <a:buFont typeface="Wingdings" panose="05000000000000000000" pitchFamily="2" charset="2"/>
              <a:buChar char="q"/>
            </a:pPr>
            <a:r>
              <a:rPr lang="en-US" sz="1800" i="1" dirty="0"/>
              <a:t>http://www.mkyong.com/tutorials/jax-rs-tutorials/</a:t>
            </a:r>
          </a:p>
        </p:txBody>
      </p:sp>
    </p:spTree>
    <p:extLst>
      <p:ext uri="{BB962C8B-B14F-4D97-AF65-F5344CB8AC3E}">
        <p14:creationId xmlns:p14="http://schemas.microsoft.com/office/powerpoint/2010/main" val="431525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4" name="Date Placeholder 3"/>
          <p:cNvSpPr>
            <a:spLocks noGrp="1"/>
          </p:cNvSpPr>
          <p:nvPr>
            <p:ph type="dt" sz="half" idx="10"/>
          </p:nvPr>
        </p:nvSpPr>
        <p:spPr/>
        <p:txBody>
          <a:bodyPr/>
          <a:lstStyle/>
          <a:p>
            <a:pPr>
              <a:defRPr/>
            </a:pPr>
            <a:fld id="{748E128D-422D-4DC6-8699-A36E3CC2E476}" type="datetime8">
              <a:rPr lang="en-US" smtClean="0"/>
              <a:pPr>
                <a:defRPr/>
              </a:pPr>
              <a:t>5/29/2015 3:40 PM</a:t>
            </a:fld>
            <a:endParaRPr lang="en-GB"/>
          </a:p>
        </p:txBody>
      </p:sp>
      <p:sp>
        <p:nvSpPr>
          <p:cNvPr id="5" name="Footer Placeholder 4"/>
          <p:cNvSpPr>
            <a:spLocks noGrp="1"/>
          </p:cNvSpPr>
          <p:nvPr>
            <p:ph type="ftr" sz="quarter" idx="11"/>
          </p:nvPr>
        </p:nvSpPr>
        <p:spPr/>
        <p:txBody>
          <a:bodyPr/>
          <a:lstStyle/>
          <a:p>
            <a:r>
              <a:rPr lang="en-GB" dirty="0"/>
              <a:t>©2015 Accenture. All Rights Reserved.</a:t>
            </a:r>
          </a:p>
        </p:txBody>
      </p:sp>
      <p:sp>
        <p:nvSpPr>
          <p:cNvPr id="6" name="Slide Number Placeholder 5"/>
          <p:cNvSpPr>
            <a:spLocks noGrp="1"/>
          </p:cNvSpPr>
          <p:nvPr>
            <p:ph type="sldNum" sz="quarter" idx="12"/>
          </p:nvPr>
        </p:nvSpPr>
        <p:spPr/>
        <p:txBody>
          <a:bodyPr/>
          <a:lstStyle/>
          <a:p>
            <a:pPr>
              <a:defRPr/>
            </a:pPr>
            <a:fld id="{326A102B-7B35-43F7-AC75-212D66C4EE58}" type="slidenum">
              <a:rPr lang="en-GB" smtClean="0"/>
              <a:pPr>
                <a:defRPr/>
              </a:pPr>
              <a:t>5</a:t>
            </a:fld>
            <a:endParaRPr lang="en-GB"/>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5601" y="1624013"/>
            <a:ext cx="4874390" cy="3669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3486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Web Service Examples</a:t>
            </a:r>
            <a:endParaRPr lang="en-US" dirty="0"/>
          </a:p>
        </p:txBody>
      </p:sp>
      <p:sp>
        <p:nvSpPr>
          <p:cNvPr id="4" name="Date Placeholder 3"/>
          <p:cNvSpPr>
            <a:spLocks noGrp="1"/>
          </p:cNvSpPr>
          <p:nvPr>
            <p:ph type="dt" sz="half" idx="10"/>
          </p:nvPr>
        </p:nvSpPr>
        <p:spPr/>
        <p:txBody>
          <a:bodyPr/>
          <a:lstStyle/>
          <a:p>
            <a:pPr>
              <a:defRPr/>
            </a:pPr>
            <a:fld id="{748E128D-422D-4DC6-8699-A36E3CC2E476}" type="datetime8">
              <a:rPr lang="en-US" smtClean="0"/>
              <a:pPr>
                <a:defRPr/>
              </a:pPr>
              <a:t>5/29/2015 3:40 PM</a:t>
            </a:fld>
            <a:endParaRPr lang="en-GB"/>
          </a:p>
        </p:txBody>
      </p:sp>
      <p:sp>
        <p:nvSpPr>
          <p:cNvPr id="5" name="Footer Placeholder 4"/>
          <p:cNvSpPr>
            <a:spLocks noGrp="1"/>
          </p:cNvSpPr>
          <p:nvPr>
            <p:ph type="ftr" sz="quarter" idx="11"/>
          </p:nvPr>
        </p:nvSpPr>
        <p:spPr/>
        <p:txBody>
          <a:bodyPr/>
          <a:lstStyle/>
          <a:p>
            <a:r>
              <a:rPr lang="en-GB" dirty="0"/>
              <a:t>©2015 Accenture. All Rights Reserved.</a:t>
            </a:r>
          </a:p>
        </p:txBody>
      </p:sp>
      <p:sp>
        <p:nvSpPr>
          <p:cNvPr id="6" name="Slide Number Placeholder 5"/>
          <p:cNvSpPr>
            <a:spLocks noGrp="1"/>
          </p:cNvSpPr>
          <p:nvPr>
            <p:ph type="sldNum" sz="quarter" idx="12"/>
          </p:nvPr>
        </p:nvSpPr>
        <p:spPr/>
        <p:txBody>
          <a:bodyPr/>
          <a:lstStyle/>
          <a:p>
            <a:pPr>
              <a:defRPr/>
            </a:pPr>
            <a:fld id="{326A102B-7B35-43F7-AC75-212D66C4EE58}" type="slidenum">
              <a:rPr lang="en-GB" smtClean="0"/>
              <a:pPr>
                <a:defRPr/>
              </a:pPr>
              <a:t>6</a:t>
            </a:fld>
            <a:endParaRPr lang="en-GB"/>
          </a:p>
        </p:txBody>
      </p:sp>
      <p:sp>
        <p:nvSpPr>
          <p:cNvPr id="8" name="Rectangle 3"/>
          <p:cNvSpPr txBox="1">
            <a:spLocks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a:lstStyle>
          <a:p>
            <a:pPr>
              <a:lnSpc>
                <a:spcPct val="100000"/>
              </a:lnSpc>
              <a:buFont typeface="Wingdings" panose="05000000000000000000" pitchFamily="2" charset="2"/>
              <a:buChar char="q"/>
            </a:pPr>
            <a:r>
              <a:rPr lang="en-US" altLang="en-US" sz="1800" kern="0" dirty="0" smtClean="0"/>
              <a:t>A stock quote service.</a:t>
            </a:r>
          </a:p>
          <a:p>
            <a:pPr lvl="1">
              <a:lnSpc>
                <a:spcPct val="100000"/>
              </a:lnSpc>
              <a:buFont typeface="Wingdings" panose="05000000000000000000" pitchFamily="2" charset="2"/>
              <a:buChar char="§"/>
            </a:pPr>
            <a:r>
              <a:rPr lang="en-US" altLang="en-US" sz="1800" kern="0" dirty="0" smtClean="0"/>
              <a:t>An application requires the current value of a stock, the web service returns it.</a:t>
            </a:r>
          </a:p>
          <a:p>
            <a:pPr>
              <a:lnSpc>
                <a:spcPct val="100000"/>
              </a:lnSpc>
              <a:buFont typeface="Wingdings" panose="05000000000000000000" pitchFamily="2" charset="2"/>
              <a:buChar char="q"/>
            </a:pPr>
            <a:r>
              <a:rPr lang="en-US" altLang="en-US" sz="1800" kern="0" dirty="0" smtClean="0"/>
              <a:t>A route finder for delivery of goods.</a:t>
            </a:r>
          </a:p>
          <a:p>
            <a:pPr lvl="1">
              <a:lnSpc>
                <a:spcPct val="100000"/>
              </a:lnSpc>
              <a:buFont typeface="Wingdings" panose="05000000000000000000" pitchFamily="2" charset="2"/>
              <a:buChar char="§"/>
            </a:pPr>
            <a:r>
              <a:rPr lang="en-US" altLang="en-US" sz="1800" kern="0" dirty="0" smtClean="0"/>
              <a:t>Given an initial and a final location, find the most cost-effective delivery route. </a:t>
            </a:r>
          </a:p>
          <a:p>
            <a:pPr>
              <a:lnSpc>
                <a:spcPct val="100000"/>
              </a:lnSpc>
              <a:buFont typeface="Wingdings" panose="05000000000000000000" pitchFamily="2" charset="2"/>
              <a:buChar char="q"/>
            </a:pPr>
            <a:r>
              <a:rPr lang="en-US" altLang="en-US" sz="1800" kern="0" dirty="0" smtClean="0"/>
              <a:t>A weather service, a map service, a web search service… </a:t>
            </a:r>
          </a:p>
          <a:p>
            <a:pPr lvl="1">
              <a:lnSpc>
                <a:spcPct val="100000"/>
              </a:lnSpc>
              <a:buFont typeface="Wingdings" panose="05000000000000000000" pitchFamily="2" charset="2"/>
              <a:buChar char="§"/>
            </a:pPr>
            <a:r>
              <a:rPr lang="en-US" altLang="en-US" sz="1800" kern="0" dirty="0" smtClean="0"/>
              <a:t>any composition of Web services.</a:t>
            </a:r>
            <a:endParaRPr lang="en-US" altLang="en-US" sz="1800" kern="0" dirty="0"/>
          </a:p>
        </p:txBody>
      </p:sp>
    </p:spTree>
    <p:extLst>
      <p:ext uri="{BB962C8B-B14F-4D97-AF65-F5344CB8AC3E}">
        <p14:creationId xmlns:p14="http://schemas.microsoft.com/office/powerpoint/2010/main" val="4112226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lnSpc>
                <a:spcPct val="80000"/>
              </a:lnSpc>
              <a:spcBef>
                <a:spcPct val="0"/>
              </a:spcBef>
              <a:spcAft>
                <a:spcPct val="0"/>
              </a:spcAft>
              <a:defRPr sz="1600">
                <a:solidFill>
                  <a:schemeClr val="tx1"/>
                </a:solidFill>
                <a:latin typeface="Arial" charset="0"/>
              </a:defRPr>
            </a:lvl6pPr>
            <a:lvl7pPr marL="2971800" indent="-228600" eaLnBrk="0" fontAlgn="base" hangingPunct="0">
              <a:lnSpc>
                <a:spcPct val="80000"/>
              </a:lnSpc>
              <a:spcBef>
                <a:spcPct val="0"/>
              </a:spcBef>
              <a:spcAft>
                <a:spcPct val="0"/>
              </a:spcAft>
              <a:defRPr sz="1600">
                <a:solidFill>
                  <a:schemeClr val="tx1"/>
                </a:solidFill>
                <a:latin typeface="Arial" charset="0"/>
              </a:defRPr>
            </a:lvl7pPr>
            <a:lvl8pPr marL="3429000" indent="-228600" eaLnBrk="0" fontAlgn="base" hangingPunct="0">
              <a:lnSpc>
                <a:spcPct val="80000"/>
              </a:lnSpc>
              <a:spcBef>
                <a:spcPct val="0"/>
              </a:spcBef>
              <a:spcAft>
                <a:spcPct val="0"/>
              </a:spcAft>
              <a:defRPr sz="1600">
                <a:solidFill>
                  <a:schemeClr val="tx1"/>
                </a:solidFill>
                <a:latin typeface="Arial" charset="0"/>
              </a:defRPr>
            </a:lvl8pPr>
            <a:lvl9pPr marL="3886200" indent="-228600" eaLnBrk="0" fontAlgn="base" hangingPunct="0">
              <a:lnSpc>
                <a:spcPct val="80000"/>
              </a:lnSpc>
              <a:spcBef>
                <a:spcPct val="0"/>
              </a:spcBef>
              <a:spcAft>
                <a:spcPct val="0"/>
              </a:spcAft>
              <a:defRPr sz="1600">
                <a:solidFill>
                  <a:schemeClr val="tx1"/>
                </a:solidFill>
                <a:latin typeface="Arial" charset="0"/>
              </a:defRPr>
            </a:lvl9pPr>
          </a:lstStyle>
          <a:p>
            <a:fld id="{3E95C37B-FAE4-4E13-8A8C-3E05785F40C4}" type="datetime8">
              <a:rPr lang="en-US" sz="1000" smtClean="0"/>
              <a:pPr/>
              <a:t>5/29/2015 3:40 PM</a:t>
            </a:fld>
            <a:endParaRPr lang="en-GB" sz="1000" smtClean="0"/>
          </a:p>
        </p:txBody>
      </p:sp>
      <p:sp>
        <p:nvSpPr>
          <p:cNvPr id="1024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lnSpc>
                <a:spcPct val="80000"/>
              </a:lnSpc>
              <a:spcBef>
                <a:spcPct val="0"/>
              </a:spcBef>
              <a:spcAft>
                <a:spcPct val="0"/>
              </a:spcAft>
              <a:defRPr sz="1600">
                <a:solidFill>
                  <a:schemeClr val="tx1"/>
                </a:solidFill>
                <a:latin typeface="Arial" charset="0"/>
              </a:defRPr>
            </a:lvl6pPr>
            <a:lvl7pPr marL="2971800" indent="-228600" eaLnBrk="0" fontAlgn="base" hangingPunct="0">
              <a:lnSpc>
                <a:spcPct val="80000"/>
              </a:lnSpc>
              <a:spcBef>
                <a:spcPct val="0"/>
              </a:spcBef>
              <a:spcAft>
                <a:spcPct val="0"/>
              </a:spcAft>
              <a:defRPr sz="1600">
                <a:solidFill>
                  <a:schemeClr val="tx1"/>
                </a:solidFill>
                <a:latin typeface="Arial" charset="0"/>
              </a:defRPr>
            </a:lvl7pPr>
            <a:lvl8pPr marL="3429000" indent="-228600" eaLnBrk="0" fontAlgn="base" hangingPunct="0">
              <a:lnSpc>
                <a:spcPct val="80000"/>
              </a:lnSpc>
              <a:spcBef>
                <a:spcPct val="0"/>
              </a:spcBef>
              <a:spcAft>
                <a:spcPct val="0"/>
              </a:spcAft>
              <a:defRPr sz="1600">
                <a:solidFill>
                  <a:schemeClr val="tx1"/>
                </a:solidFill>
                <a:latin typeface="Arial" charset="0"/>
              </a:defRPr>
            </a:lvl8pPr>
            <a:lvl9pPr marL="3886200" indent="-228600" eaLnBrk="0" fontAlgn="base" hangingPunct="0">
              <a:lnSpc>
                <a:spcPct val="80000"/>
              </a:lnSpc>
              <a:spcBef>
                <a:spcPct val="0"/>
              </a:spcBef>
              <a:spcAft>
                <a:spcPct val="0"/>
              </a:spcAft>
              <a:defRPr sz="1600">
                <a:solidFill>
                  <a:schemeClr val="tx1"/>
                </a:solidFill>
                <a:latin typeface="Arial" charset="0"/>
              </a:defRPr>
            </a:lvl9pPr>
          </a:lstStyle>
          <a:p>
            <a:r>
              <a:rPr lang="en-GB" sz="1000" dirty="0"/>
              <a:t>©2015 Accenture. All Rights Reserved.</a:t>
            </a:r>
          </a:p>
        </p:txBody>
      </p:sp>
      <p:sp>
        <p:nvSpPr>
          <p:cNvPr id="10244" name="Slide Number Placeholder 5"/>
          <p:cNvSpPr>
            <a:spLocks noGrp="1"/>
          </p:cNvSpPr>
          <p:nvPr>
            <p:ph type="sldNum" sz="quarter" idx="12"/>
          </p:nvPr>
        </p:nvSpPr>
        <p:spPr>
          <a:xfrm>
            <a:off x="3873500" y="661987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lnSpc>
                <a:spcPct val="80000"/>
              </a:lnSpc>
              <a:spcBef>
                <a:spcPct val="0"/>
              </a:spcBef>
              <a:spcAft>
                <a:spcPct val="0"/>
              </a:spcAft>
              <a:defRPr sz="1600">
                <a:solidFill>
                  <a:schemeClr val="tx1"/>
                </a:solidFill>
                <a:latin typeface="Arial" charset="0"/>
              </a:defRPr>
            </a:lvl6pPr>
            <a:lvl7pPr marL="2971800" indent="-228600" eaLnBrk="0" fontAlgn="base" hangingPunct="0">
              <a:lnSpc>
                <a:spcPct val="80000"/>
              </a:lnSpc>
              <a:spcBef>
                <a:spcPct val="0"/>
              </a:spcBef>
              <a:spcAft>
                <a:spcPct val="0"/>
              </a:spcAft>
              <a:defRPr sz="1600">
                <a:solidFill>
                  <a:schemeClr val="tx1"/>
                </a:solidFill>
                <a:latin typeface="Arial" charset="0"/>
              </a:defRPr>
            </a:lvl7pPr>
            <a:lvl8pPr marL="3429000" indent="-228600" eaLnBrk="0" fontAlgn="base" hangingPunct="0">
              <a:lnSpc>
                <a:spcPct val="80000"/>
              </a:lnSpc>
              <a:spcBef>
                <a:spcPct val="0"/>
              </a:spcBef>
              <a:spcAft>
                <a:spcPct val="0"/>
              </a:spcAft>
              <a:defRPr sz="1600">
                <a:solidFill>
                  <a:schemeClr val="tx1"/>
                </a:solidFill>
                <a:latin typeface="Arial" charset="0"/>
              </a:defRPr>
            </a:lvl8pPr>
            <a:lvl9pPr marL="3886200" indent="-228600" eaLnBrk="0" fontAlgn="base" hangingPunct="0">
              <a:lnSpc>
                <a:spcPct val="80000"/>
              </a:lnSpc>
              <a:spcBef>
                <a:spcPct val="0"/>
              </a:spcBef>
              <a:spcAft>
                <a:spcPct val="0"/>
              </a:spcAft>
              <a:defRPr sz="1600">
                <a:solidFill>
                  <a:schemeClr val="tx1"/>
                </a:solidFill>
                <a:latin typeface="Arial" charset="0"/>
              </a:defRPr>
            </a:lvl9pPr>
          </a:lstStyle>
          <a:p>
            <a:fld id="{DADD8C26-C955-4882-82A2-CF21E2C8F329}" type="slidenum">
              <a:rPr lang="en-GB" sz="1000" smtClean="0"/>
              <a:pPr/>
              <a:t>7</a:t>
            </a:fld>
            <a:endParaRPr lang="en-GB" sz="1000" smtClean="0"/>
          </a:p>
        </p:txBody>
      </p:sp>
      <p:sp>
        <p:nvSpPr>
          <p:cNvPr id="10317" name="TextBox 3"/>
          <p:cNvSpPr txBox="1">
            <a:spLocks noChangeArrowheads="1"/>
          </p:cNvSpPr>
          <p:nvPr/>
        </p:nvSpPr>
        <p:spPr bwMode="auto">
          <a:xfrm>
            <a:off x="0" y="1689100"/>
            <a:ext cx="8826500" cy="390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lnSpc>
                <a:spcPct val="80000"/>
              </a:lnSpc>
              <a:spcBef>
                <a:spcPct val="0"/>
              </a:spcBef>
              <a:spcAft>
                <a:spcPct val="0"/>
              </a:spcAft>
              <a:defRPr sz="1600">
                <a:solidFill>
                  <a:schemeClr val="tx1"/>
                </a:solidFill>
                <a:latin typeface="Arial" charset="0"/>
              </a:defRPr>
            </a:lvl6pPr>
            <a:lvl7pPr marL="2971800" indent="-228600" eaLnBrk="0" fontAlgn="base" hangingPunct="0">
              <a:lnSpc>
                <a:spcPct val="80000"/>
              </a:lnSpc>
              <a:spcBef>
                <a:spcPct val="0"/>
              </a:spcBef>
              <a:spcAft>
                <a:spcPct val="0"/>
              </a:spcAft>
              <a:defRPr sz="1600">
                <a:solidFill>
                  <a:schemeClr val="tx1"/>
                </a:solidFill>
                <a:latin typeface="Arial" charset="0"/>
              </a:defRPr>
            </a:lvl7pPr>
            <a:lvl8pPr marL="3429000" indent="-228600" eaLnBrk="0" fontAlgn="base" hangingPunct="0">
              <a:lnSpc>
                <a:spcPct val="80000"/>
              </a:lnSpc>
              <a:spcBef>
                <a:spcPct val="0"/>
              </a:spcBef>
              <a:spcAft>
                <a:spcPct val="0"/>
              </a:spcAft>
              <a:defRPr sz="1600">
                <a:solidFill>
                  <a:schemeClr val="tx1"/>
                </a:solidFill>
                <a:latin typeface="Arial" charset="0"/>
              </a:defRPr>
            </a:lvl8pPr>
            <a:lvl9pPr marL="3886200" indent="-228600" eaLnBrk="0" fontAlgn="base" hangingPunct="0">
              <a:lnSpc>
                <a:spcPct val="80000"/>
              </a:lnSpc>
              <a:spcBef>
                <a:spcPct val="0"/>
              </a:spcBef>
              <a:spcAft>
                <a:spcPct val="0"/>
              </a:spcAft>
              <a:defRPr sz="1600">
                <a:solidFill>
                  <a:schemeClr val="tx1"/>
                </a:solidFill>
                <a:latin typeface="Arial" charset="0"/>
              </a:defRPr>
            </a:lvl9pPr>
          </a:lstStyle>
          <a:p>
            <a:pPr lvl="1" indent="0"/>
            <a:r>
              <a:rPr lang="en-US" sz="1800" i="1" dirty="0" smtClean="0"/>
              <a:t>Webservices </a:t>
            </a:r>
            <a:r>
              <a:rPr lang="en-US" sz="1800" i="1" dirty="0"/>
              <a:t>should be used if no UI is involved and web-applications if a </a:t>
            </a:r>
            <a:r>
              <a:rPr lang="en-US" sz="1800" i="1" dirty="0" smtClean="0"/>
              <a:t>GUI is </a:t>
            </a:r>
            <a:r>
              <a:rPr lang="en-US" sz="1800" i="1" dirty="0"/>
              <a:t>required. Is the choice all that </a:t>
            </a:r>
            <a:r>
              <a:rPr lang="en-US" sz="1800" i="1" dirty="0" smtClean="0"/>
              <a:t>simple?</a:t>
            </a:r>
          </a:p>
          <a:p>
            <a:pPr lvl="1" indent="0"/>
            <a:endParaRPr lang="en-US" altLang="en-US" sz="1800" dirty="0"/>
          </a:p>
          <a:p>
            <a:pPr marL="285750" indent="-285750" algn="just">
              <a:buFont typeface="Wingdings" panose="05000000000000000000" pitchFamily="2" charset="2"/>
              <a:buChar char="q"/>
            </a:pPr>
            <a:r>
              <a:rPr lang="en-US" b="1" dirty="0" smtClean="0"/>
              <a:t>     Exposing </a:t>
            </a:r>
            <a:r>
              <a:rPr lang="en-US" b="1" dirty="0"/>
              <a:t>the existing function on to network:</a:t>
            </a:r>
          </a:p>
          <a:p>
            <a:pPr lvl="1" algn="just"/>
            <a:r>
              <a:rPr lang="en-US" dirty="0" smtClean="0"/>
              <a:t>     </a:t>
            </a:r>
            <a:r>
              <a:rPr lang="en-US" i="1" dirty="0" smtClean="0"/>
              <a:t>A </a:t>
            </a:r>
            <a:r>
              <a:rPr lang="en-US" i="1" dirty="0"/>
              <a:t>Web service is a unit of managed code that can be remotely invoked using HTTP, that is, it can be activated using HTTP requests. So, Web Services allows you to expose the functionality of your existing code over the network. Once it is exposed on the network, other application can use the functionality of your program</a:t>
            </a:r>
            <a:r>
              <a:rPr lang="en-US" i="1" dirty="0" smtClean="0"/>
              <a:t>.</a:t>
            </a:r>
          </a:p>
          <a:p>
            <a:pPr lvl="1" algn="just"/>
            <a:endParaRPr lang="en-US" dirty="0"/>
          </a:p>
          <a:p>
            <a:pPr marL="285750" indent="-285750" algn="just">
              <a:buFont typeface="Wingdings" panose="05000000000000000000" pitchFamily="2" charset="2"/>
              <a:buChar char="q"/>
            </a:pPr>
            <a:r>
              <a:rPr lang="en-US" b="1" dirty="0" smtClean="0"/>
              <a:t>     Connecting </a:t>
            </a:r>
            <a:r>
              <a:rPr lang="en-US" b="1" dirty="0"/>
              <a:t>Different Applications </a:t>
            </a:r>
            <a:r>
              <a:rPr lang="en-US" b="1" dirty="0" err="1"/>
              <a:t>ie</a:t>
            </a:r>
            <a:r>
              <a:rPr lang="en-US" b="1" dirty="0"/>
              <a:t> Interoperability:</a:t>
            </a:r>
          </a:p>
          <a:p>
            <a:pPr lvl="1" algn="just"/>
            <a:r>
              <a:rPr lang="en-US" dirty="0" smtClean="0"/>
              <a:t>     </a:t>
            </a:r>
            <a:r>
              <a:rPr lang="en-US" i="1" dirty="0" smtClean="0"/>
              <a:t>Web </a:t>
            </a:r>
            <a:r>
              <a:rPr lang="en-US" i="1" dirty="0"/>
              <a:t>Services allows different applications to talk to each other and share data and </a:t>
            </a:r>
            <a:r>
              <a:rPr lang="en-US" i="1" dirty="0" smtClean="0"/>
              <a:t>services among themselves. Other applications can also use the services of the web services. For example VB or .NET application can talk to java web services and vice versa. So, Web services is used to make the application platform and technology independent.</a:t>
            </a:r>
          </a:p>
          <a:p>
            <a:pPr lvl="1" algn="just"/>
            <a:endParaRPr lang="en-US" dirty="0"/>
          </a:p>
          <a:p>
            <a:pPr lvl="1" algn="just"/>
            <a:endParaRPr lang="en-US" dirty="0" smtClean="0"/>
          </a:p>
          <a:p>
            <a:pPr lvl="1" indent="0"/>
            <a:endParaRPr lang="en-US" altLang="en-US" sz="1800" dirty="0"/>
          </a:p>
          <a:p>
            <a:pPr marL="1028700" lvl="1">
              <a:buFont typeface="Wingdings" pitchFamily="2" charset="2"/>
              <a:buChar char="q"/>
            </a:pPr>
            <a:endParaRPr lang="en-US" sz="1400" dirty="0"/>
          </a:p>
        </p:txBody>
      </p:sp>
      <p:sp>
        <p:nvSpPr>
          <p:cNvPr id="10318" name="Rectangle 2"/>
          <p:cNvSpPr>
            <a:spLocks noGrp="1" noChangeArrowheads="1"/>
          </p:cNvSpPr>
          <p:nvPr>
            <p:ph type="title"/>
          </p:nvPr>
        </p:nvSpPr>
        <p:spPr/>
        <p:txBody>
          <a:bodyPr/>
          <a:lstStyle/>
          <a:p>
            <a:r>
              <a:rPr lang="en-GB" dirty="0" smtClean="0"/>
              <a:t/>
            </a:r>
            <a:br>
              <a:rPr lang="en-GB" dirty="0" smtClean="0"/>
            </a:br>
            <a:r>
              <a:rPr lang="en-US" dirty="0"/>
              <a:t>Why we need to learn </a:t>
            </a:r>
            <a:r>
              <a:rPr lang="en-US" dirty="0" smtClean="0"/>
              <a:t>Webservices?</a:t>
            </a:r>
          </a:p>
        </p:txBody>
      </p:sp>
    </p:spTree>
    <p:extLst>
      <p:ext uri="{BB962C8B-B14F-4D97-AF65-F5344CB8AC3E}">
        <p14:creationId xmlns:p14="http://schemas.microsoft.com/office/powerpoint/2010/main" val="41038523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4" name="Date Placeholder 3"/>
          <p:cNvSpPr>
            <a:spLocks noGrp="1"/>
          </p:cNvSpPr>
          <p:nvPr>
            <p:ph type="dt" sz="half" idx="10"/>
          </p:nvPr>
        </p:nvSpPr>
        <p:spPr/>
        <p:txBody>
          <a:bodyPr/>
          <a:lstStyle/>
          <a:p>
            <a:pPr>
              <a:defRPr/>
            </a:pPr>
            <a:fld id="{748E128D-422D-4DC6-8699-A36E3CC2E476}" type="datetime8">
              <a:rPr lang="en-US" smtClean="0"/>
              <a:pPr>
                <a:defRPr/>
              </a:pPr>
              <a:t>5/29/2015 3:40 PM</a:t>
            </a:fld>
            <a:endParaRPr lang="en-GB"/>
          </a:p>
        </p:txBody>
      </p:sp>
      <p:sp>
        <p:nvSpPr>
          <p:cNvPr id="5" name="Footer Placeholder 4"/>
          <p:cNvSpPr>
            <a:spLocks noGrp="1"/>
          </p:cNvSpPr>
          <p:nvPr>
            <p:ph type="ftr" sz="quarter" idx="11"/>
          </p:nvPr>
        </p:nvSpPr>
        <p:spPr/>
        <p:txBody>
          <a:bodyPr/>
          <a:lstStyle/>
          <a:p>
            <a:r>
              <a:rPr lang="en-GB" dirty="0"/>
              <a:t>©2015 Accenture. All Rights Reserved.</a:t>
            </a:r>
          </a:p>
        </p:txBody>
      </p:sp>
      <p:sp>
        <p:nvSpPr>
          <p:cNvPr id="6" name="Slide Number Placeholder 5"/>
          <p:cNvSpPr>
            <a:spLocks noGrp="1"/>
          </p:cNvSpPr>
          <p:nvPr>
            <p:ph type="sldNum" sz="quarter" idx="12"/>
          </p:nvPr>
        </p:nvSpPr>
        <p:spPr/>
        <p:txBody>
          <a:bodyPr/>
          <a:lstStyle/>
          <a:p>
            <a:pPr>
              <a:defRPr/>
            </a:pPr>
            <a:fld id="{326A102B-7B35-43F7-AC75-212D66C4EE58}" type="slidenum">
              <a:rPr lang="en-GB" smtClean="0"/>
              <a:pPr>
                <a:defRPr/>
              </a:pPr>
              <a:t>8</a:t>
            </a:fld>
            <a:endParaRPr lang="en-GB"/>
          </a:p>
        </p:txBody>
      </p:sp>
      <p:sp>
        <p:nvSpPr>
          <p:cNvPr id="7" name="Rectangle 6"/>
          <p:cNvSpPr/>
          <p:nvPr/>
        </p:nvSpPr>
        <p:spPr>
          <a:xfrm>
            <a:off x="139700" y="2026028"/>
            <a:ext cx="8788400" cy="2653034"/>
          </a:xfrm>
          <a:prstGeom prst="rect">
            <a:avLst/>
          </a:prstGeom>
        </p:spPr>
        <p:txBody>
          <a:bodyPr wrap="square">
            <a:spAutoFit/>
          </a:bodyPr>
          <a:lstStyle/>
          <a:p>
            <a:pPr marL="285750" indent="-285750">
              <a:buFont typeface="Wingdings" panose="05000000000000000000" pitchFamily="2" charset="2"/>
              <a:buChar char="q"/>
            </a:pPr>
            <a:r>
              <a:rPr lang="en-US" b="1" dirty="0" smtClean="0"/>
              <a:t>Standardized </a:t>
            </a:r>
            <a:r>
              <a:rPr lang="en-US" b="1" dirty="0"/>
              <a:t>Protocol:</a:t>
            </a:r>
          </a:p>
          <a:p>
            <a:pPr lvl="1"/>
            <a:r>
              <a:rPr lang="en-US" i="1" dirty="0" smtClean="0"/>
              <a:t>Web Services uses standardized industry standard protocol for the     communication. All the four layers (Service Transport, XML Messaging, Service Description and Service Discovery layers) uses the well defined protocol in the Web Services protocol stack. This standardization of protocol stack gives the business many advantages like wide range of choices, reduction in the cost due to competition and increase in </a:t>
            </a:r>
            <a:r>
              <a:rPr lang="en-US" i="1" dirty="0"/>
              <a:t>the quality. </a:t>
            </a:r>
            <a:endParaRPr lang="en-US" i="1" dirty="0" smtClean="0"/>
          </a:p>
          <a:p>
            <a:endParaRPr lang="en-US" b="1" dirty="0"/>
          </a:p>
          <a:p>
            <a:endParaRPr lang="en-US" b="1" dirty="0"/>
          </a:p>
          <a:p>
            <a:pPr marL="285750" indent="-285750">
              <a:buFont typeface="Wingdings" panose="05000000000000000000" pitchFamily="2" charset="2"/>
              <a:buChar char="q"/>
            </a:pPr>
            <a:r>
              <a:rPr lang="en-US" b="1" dirty="0" smtClean="0"/>
              <a:t> Low </a:t>
            </a:r>
            <a:r>
              <a:rPr lang="en-US" b="1" dirty="0"/>
              <a:t>Cost of communication:</a:t>
            </a:r>
          </a:p>
          <a:p>
            <a:pPr lvl="1"/>
            <a:r>
              <a:rPr lang="en-US" i="1" dirty="0"/>
              <a:t>Web Services uses SOAP over HTTP protocol for the communication, so you can use your existing low cost internet for implementing Web Services. This solution is much less costly compared to proprietary solutions like EDI/B2B. Beside SOAP over HTTP, Web Services can also be implemented on other reliable transport mechanisms like FTP etc.</a:t>
            </a:r>
          </a:p>
        </p:txBody>
      </p:sp>
    </p:spTree>
    <p:extLst>
      <p:ext uri="{BB962C8B-B14F-4D97-AF65-F5344CB8AC3E}">
        <p14:creationId xmlns:p14="http://schemas.microsoft.com/office/powerpoint/2010/main" val="98549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Service Components</a:t>
            </a:r>
          </a:p>
        </p:txBody>
      </p:sp>
      <p:sp>
        <p:nvSpPr>
          <p:cNvPr id="4" name="Date Placeholder 3"/>
          <p:cNvSpPr>
            <a:spLocks noGrp="1"/>
          </p:cNvSpPr>
          <p:nvPr>
            <p:ph type="dt" sz="half" idx="10"/>
          </p:nvPr>
        </p:nvSpPr>
        <p:spPr/>
        <p:txBody>
          <a:bodyPr/>
          <a:lstStyle/>
          <a:p>
            <a:pPr>
              <a:defRPr/>
            </a:pPr>
            <a:fld id="{748E128D-422D-4DC6-8699-A36E3CC2E476}" type="datetime8">
              <a:rPr lang="en-US" smtClean="0"/>
              <a:pPr>
                <a:defRPr/>
              </a:pPr>
              <a:t>5/29/2015 3:40 PM</a:t>
            </a:fld>
            <a:endParaRPr lang="en-GB"/>
          </a:p>
        </p:txBody>
      </p:sp>
      <p:sp>
        <p:nvSpPr>
          <p:cNvPr id="5" name="Footer Placeholder 4"/>
          <p:cNvSpPr>
            <a:spLocks noGrp="1"/>
          </p:cNvSpPr>
          <p:nvPr>
            <p:ph type="ftr" sz="quarter" idx="11"/>
          </p:nvPr>
        </p:nvSpPr>
        <p:spPr/>
        <p:txBody>
          <a:bodyPr/>
          <a:lstStyle/>
          <a:p>
            <a:r>
              <a:rPr lang="en-GB" dirty="0"/>
              <a:t>©2015 Accenture. All Rights Reserved.</a:t>
            </a:r>
          </a:p>
        </p:txBody>
      </p:sp>
      <p:sp>
        <p:nvSpPr>
          <p:cNvPr id="6" name="Slide Number Placeholder 5"/>
          <p:cNvSpPr>
            <a:spLocks noGrp="1"/>
          </p:cNvSpPr>
          <p:nvPr>
            <p:ph type="sldNum" sz="quarter" idx="12"/>
          </p:nvPr>
        </p:nvSpPr>
        <p:spPr/>
        <p:txBody>
          <a:bodyPr/>
          <a:lstStyle/>
          <a:p>
            <a:pPr>
              <a:defRPr/>
            </a:pPr>
            <a:fld id="{326A102B-7B35-43F7-AC75-212D66C4EE58}" type="slidenum">
              <a:rPr lang="en-GB" smtClean="0"/>
              <a:pPr>
                <a:defRPr/>
              </a:pPr>
              <a:t>9</a:t>
            </a:fld>
            <a:endParaRPr lang="en-GB"/>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799" y="1622424"/>
            <a:ext cx="6965115" cy="4232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03144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qyu3ThvSsU61TLddXvAJA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FDBHzzE8kGqRgE3UCPpX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emZxMpMFlkqeQTkb9xvgNA"/>
</p:tagLst>
</file>

<file path=ppt/tags/tag13.xml><?xml version="1.0" encoding="utf-8"?>
<p:tagLst xmlns:a="http://schemas.openxmlformats.org/drawingml/2006/main" xmlns:r="http://schemas.openxmlformats.org/officeDocument/2006/relationships" xmlns:p="http://schemas.openxmlformats.org/presentationml/2006/main">
  <p:tag name="STYLE" val="AcnBodyText"/>
  <p:tag name="DATE" val="14/05/09 16.18.28"/>
  <p:tag name="THINKCELLSHAPEDONOTDELETE" val="p0xnfg6DhWEO4ahm76KHJ9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WCvg.tzvfUqctkFkwVIGLA"/>
</p:tagLst>
</file>

<file path=ppt/tags/tag3.xml><?xml version="1.0" encoding="utf-8"?>
<p:tagLst xmlns:a="http://schemas.openxmlformats.org/drawingml/2006/main" xmlns:r="http://schemas.openxmlformats.org/officeDocument/2006/relationships" xmlns:p="http://schemas.openxmlformats.org/presentationml/2006/main">
  <p:tag name="STYLE" val="AcnBodyText"/>
  <p:tag name="DATE" val="14/05/09 16.18.28"/>
  <p:tag name="THINKCELLSHAPEDONOTDELETE" val="p6s4IW8ZRiUyGMq5Wuo7sU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WniHz7ieUaxD_646mjtT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lV7Gwn35SkeLKTesyZmxA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T30iUrpB6kSOuuUwQ8T.c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G7dyY598Y0KHmZycBnW65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mKSzHI7h0q9PeMl1yGlw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eKO.KdjUo0Cjb_x_WceGfQ"/>
</p:tagLst>
</file>

<file path=ppt/theme/theme1.xml><?xml version="1.0" encoding="utf-8"?>
<a:theme xmlns:a="http://schemas.openxmlformats.org/drawingml/2006/main" name="Blank">
  <a:themeElements>
    <a:clrScheme name="Custom 5">
      <a:dk1>
        <a:srgbClr val="000000"/>
      </a:dk1>
      <a:lt1>
        <a:srgbClr val="FFFFFF"/>
      </a:lt1>
      <a:dk2>
        <a:srgbClr val="000000"/>
      </a:dk2>
      <a:lt2>
        <a:srgbClr val="FFFFFF"/>
      </a:lt2>
      <a:accent1>
        <a:srgbClr val="EEAA00"/>
      </a:accent1>
      <a:accent2>
        <a:srgbClr val="660000"/>
      </a:accent2>
      <a:accent3>
        <a:srgbClr val="FFFFFF"/>
      </a:accent3>
      <a:accent4>
        <a:srgbClr val="000000"/>
      </a:accent4>
      <a:accent5>
        <a:srgbClr val="F5D2AA"/>
      </a:accent5>
      <a:accent6>
        <a:srgbClr val="5C0000"/>
      </a:accent6>
      <a:hlink>
        <a:srgbClr val="557799"/>
      </a:hlink>
      <a:folHlink>
        <a:srgbClr val="557799"/>
      </a:folHlink>
    </a:clrScheme>
    <a:fontScheme name="cnr_erp_min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0"/>
          </a:spcBef>
          <a:spcAft>
            <a:spcPct val="0"/>
          </a:spcAft>
          <a:buClrTx/>
          <a:buSzTx/>
          <a:buFontTx/>
          <a:buNone/>
          <a:tabLst/>
          <a:defRPr kumimoji="0" lang="en-AU"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0"/>
          </a:spcBef>
          <a:spcAft>
            <a:spcPct val="0"/>
          </a:spcAft>
          <a:buClrTx/>
          <a:buSzTx/>
          <a:buFontTx/>
          <a:buNone/>
          <a:tabLst/>
          <a:defRPr kumimoji="0" lang="en-AU" sz="1600" b="0" i="0" u="none" strike="noStrike" cap="none" normalizeH="0" baseline="0" smtClean="0">
            <a:ln>
              <a:noFill/>
            </a:ln>
            <a:solidFill>
              <a:schemeClr val="tx1"/>
            </a:solidFill>
            <a:effectLst/>
            <a:latin typeface="Arial" charset="0"/>
          </a:defRPr>
        </a:defPPr>
      </a:lstStyle>
    </a:lnDef>
  </a:objectDefaults>
  <a:extraClrSchemeLst>
    <a:extraClrScheme>
      <a:clrScheme name="cnr_erp_mining 1">
        <a:dk1>
          <a:srgbClr val="000000"/>
        </a:dk1>
        <a:lt1>
          <a:srgbClr val="FFFFFF"/>
        </a:lt1>
        <a:dk2>
          <a:srgbClr val="000000"/>
        </a:dk2>
        <a:lt2>
          <a:srgbClr val="FFFFFF"/>
        </a:lt2>
        <a:accent1>
          <a:srgbClr val="EEAA00"/>
        </a:accent1>
        <a:accent2>
          <a:srgbClr val="660000"/>
        </a:accent2>
        <a:accent3>
          <a:srgbClr val="FFFFFF"/>
        </a:accent3>
        <a:accent4>
          <a:srgbClr val="000000"/>
        </a:accent4>
        <a:accent5>
          <a:srgbClr val="F5D2AA"/>
        </a:accent5>
        <a:accent6>
          <a:srgbClr val="5C0000"/>
        </a:accent6>
        <a:hlink>
          <a:srgbClr val="557799"/>
        </a:hlink>
        <a:folHlink>
          <a:srgbClr val="DDCC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ArchiveDate xmlns="http://schemas.microsoft.com/sharepoint/v3">2017-06-11T05:00:00+00:00</ArchiveDate>
    <EngagementLink xmlns="http://schemas.microsoft.com/sharepoint/v3" xsi:nil="true"/>
    <PertinentToCountry xmlns="http://schemas.microsoft.com/sharepoint/v3" xsi:nil="true"/>
    <Client xmlns="http://schemas.microsoft.com/sharepoint/v3" xsi:nil="true"/>
    <flagVVID xmlns="http://schemas.microsoft.com/sharepoint/v3" xsi:nil="true"/>
    <RelatedContent xmlns="http://schemas.microsoft.com/sharepoint/v3">|Javabrains~http://javabrains.koushik.org/topics/javaee#|Mykong~http://www.mkyong.com/tutorials/jax-ws-tutorials/|Mykong~http://www.mkyong.com/tutorials/jax-rs-tutorials/</RelatedContent>
    <Abstract xmlns="http://schemas.microsoft.com/sharepoint/v3">&lt;p&gt;The goals of this presentation are :&lt;/p&gt;&lt;ul&gt;&lt;li&gt;What are webservices ?&lt;/li&gt;&lt;li&gt;Why We need to learn webservices ?&lt;/li&gt;&lt;li&gt;Webservices components.&lt;/li&gt;&lt;li&gt;Types of Webservices.&lt;/li&gt;&lt;li&gt;Java Webservices API.&lt;/li&gt;&lt;li&gt;Webservices design approach.&lt;/li&gt;&lt;li&gt;Java Webservices courses link.&lt;/li&gt;&lt;/ul&gt;</Abstract>
    <ContentCurrentDate xmlns="http://schemas.microsoft.com/sharepoint/v3">2015-06-11T05:00:00+00:00</ContentCurrentDate>
    <DateCreated xmlns="http://schemas.microsoft.com/sharepoint/v3">2015-06-11T10:43:18+00:00</DateCreated>
    <OfficialAsset xmlns="http://schemas.microsoft.com/sharepoint/v3">No</OfficialAsset>
    <ArchiveStatus xmlns="http://schemas.microsoft.com/sharepoint/v3">Active</ArchiveStatus>
    <IndustryKeywords xmlns="http://schemas.microsoft.com/sharepoint/v3">;#0;~None</IndustryKeywords>
    <VendorProductKeywords xmlns="http://schemas.microsoft.com/sharepoint/v3">;#0;~None</VendorProductKeywords>
    <RevisionTime xmlns="http://schemas.microsoft.com/sharepoint/v3">6/11/2015 5:43:18 AM</RevisionTime>
    <Contacts xmlns="http://schemas.microsoft.com/sharepoint/v3">dir\ashish.g.agarwal,dir\leena.gattani</Contacts>
    <KXThumbnailURL xmlns="http://schemas.microsoft.com/sharepoint/v3">https://documentpreviews.accenture.com/_vti_bin/Longitude4/Thumbnail.aspx?docId=https://kx.accenture.com/Repositories/C31/32/57/BPER_Webservices.pptx&amp;lucDocId=1&amp;pageNumber=1&amp;thumbX=120&amp;thumbY=120</KXThumbnailURL>
    <ItemType xmlns="http://schemas.microsoft.com/sharepoint/v3">;#13989;~Accenture Internal Material</ItemType>
    <Offerings xmlns="http://schemas.microsoft.com/sharepoint/v3" xsi:nil="true"/>
    <SourceType xmlns="http://schemas.microsoft.com/sharepoint/v3">ContributionForm</SourceType>
    <ApprovedForUseBy xmlns="http://schemas.microsoft.com/sharepoint/v3" xsi:nil="true"/>
    <SubmittedBy xmlns="http://schemas.microsoft.com/sharepoint/v3">dir\ashish.g.agarwal</SubmittedBy>
    <HasAttachment xmlns="http://schemas.microsoft.com/sharepoint/v3">No</HasAttachment>
    <ArchivalDate xmlns="http://schemas.microsoft.com/sharepoint/v3" xsi:nil="true"/>
    <DeliveryCenter xmlns="http://schemas.microsoft.com/sharepoint/v3" xsi:nil="true"/>
    <ContribKeywords xmlns="http://schemas.microsoft.com/sharepoint/v3" xsi:nil="true"/>
    <StorageType xmlns="http://schemas.microsoft.com/sharepoint/v3">File</StorageType>
    <RevisionBy xmlns="http://schemas.microsoft.com/sharepoint/v3">dir\ashish.g.agarwal</RevisionBy>
    <VisibleToAsset xmlns="http://schemas.microsoft.com/sharepoint/v3" xsi:nil="true"/>
    <BusinessFunctionKeywords xmlns="http://schemas.microsoft.com/sharepoint/v3">;#0;~None</BusinessFunctionKeywords>
    <ConditionsforUse xmlns="http://schemas.microsoft.com/sharepoint/v3">Accenture Internal Use Only</ConditionsforUse>
    <DetailsPageURL2 xmlns="http://schemas.microsoft.com/sharepoint/v3">https://kx.accenture.com/repositories/DownloadForm.aspx?path=C31/32/57/BPER_Webservices.pptx</DetailsPageURL2>
    <RestrictedClient xmlns="http://schemas.microsoft.com/sharepoint/v3" xsi:nil="true"/>
    <KXGeography xmlns="http://schemas.microsoft.com/sharepoint/v3" xsi:nil="true"/>
    <ConditionsforUseComments xmlns="http://schemas.microsoft.com/sharepoint/v3" xsi:nil="true"/>
    <TechnologyKeywords xmlns="http://schemas.microsoft.com/sharepoint/v3">;#0;~None</TechnologyKeywords>
    <PertinentToOrgUnit xmlns="http://schemas.microsoft.com/sharepoint/v3" xsi:nil="true"/>
    <DetailsPageURL xmlns="http://schemas.microsoft.com/sharepoint/v3">https://kx.accenture.com/repositories/ContributionForm.aspx?path=C31/32/57&amp;mode=Read</DetailsPageURL>
    <ContribLanguage xmlns="http://schemas.microsoft.com/sharepoint/v3">;#4628;~English</ContribLanguage>
    <OpportunityCharacteristics xmlns="http://schemas.microsoft.com/sharepoint/v3" xsi:nil="true"/>
  </documentManagement>
</p:properties>
</file>

<file path=customXml/item2.xml><?xml version="1.0" encoding="utf-8"?>
<?mso-contentType ?>
<FormTemplates xmlns="http://schemas.microsoft.com/sharepoint/v3/contenttype/forms">
  <Display>ListForm</Display>
  <Edit>ListForm</Edit>
  <New>ListForm</New>
</FormTemplates>
</file>

<file path=customXml/item3.xml><?xml version="1.0" encoding="utf-8"?>
<ct:contentTypeSchema xmlns:ct="http://schemas.microsoft.com/office/2006/metadata/contentType" xmlns:ma="http://schemas.microsoft.com/office/2006/metadata/properties/metaAttributes" ct:_="" ma:_="" ma:contentTypeName="General Contribution" ma:contentTypeID="0x012000FD200C85A7BB46D2B974A85017C5AC2B0100DC863457EAD5CE4A8D2722C2A8C57D37" ma:contentTypeVersion="0" ma:contentTypeDescription="General Contribution" ma:contentTypeScope="" ma:versionID="48198adef7ec94bc556e880027c053ab">
  <xsd:schema xmlns:xsd="http://www.w3.org/2001/XMLSchema" xmlns:p="http://schemas.microsoft.com/office/2006/metadata/properties" xmlns:ns1="http://schemas.microsoft.com/sharepoint/v3" targetNamespace="http://schemas.microsoft.com/office/2006/metadata/properties" ma:root="true" ma:fieldsID="9dd111334bc0ab7d776ce8fd7d1d9d4b" ns1:_="">
    <xsd:import namespace="http://schemas.microsoft.com/sharepoint/v3"/>
    <xsd:element name="properties">
      <xsd:complexType>
        <xsd:sequence>
          <xsd:element name="documentManagement">
            <xsd:complexType>
              <xsd:all>
                <xsd:element ref="ns1:Abstract" minOccurs="0"/>
                <xsd:element ref="ns1:ItemType" minOccurs="0"/>
                <xsd:element ref="ns1:ContentCurrentDate" minOccurs="0"/>
                <xsd:element ref="ns1:Contacts" minOccurs="0"/>
                <xsd:element ref="ns1:ArchiveDate" minOccurs="0"/>
                <xsd:element ref="ns1:ArchivalDate" minOccurs="0"/>
                <xsd:element ref="ns1:ApprovedForUseBy" minOccurs="0"/>
                <xsd:element ref="ns1:ArchiveStatus" minOccurs="0"/>
                <xsd:element ref="ns1:BusinessFunctionKeywords" minOccurs="0"/>
                <xsd:element ref="ns1:Client" minOccurs="0"/>
                <xsd:element ref="ns1:EngagementLink" minOccurs="0"/>
                <xsd:element ref="ns1:ConditionsforUse" minOccurs="0"/>
                <xsd:element ref="ns1:ConditionsforUseComments" minOccurs="0"/>
                <xsd:element ref="ns1:DeliveryCenter" minOccurs="0"/>
                <xsd:element ref="ns1:DetailsPageURL" minOccurs="0"/>
                <xsd:element ref="ns1:DetailsPageURL2" minOccurs="0"/>
                <xsd:element ref="ns1:IndustryKeywords" minOccurs="0"/>
                <xsd:element ref="ns1:ContribKeywords" minOccurs="0"/>
                <xsd:element ref="ns1:ContribLanguage" minOccurs="0"/>
                <xsd:element ref="ns1:TechnologyKeywords" minOccurs="0"/>
                <xsd:element ref="ns1:StorageType" minOccurs="0"/>
                <xsd:element ref="ns1:VendorProductKeywords" minOccurs="0"/>
                <xsd:element ref="ns1:Offerings" minOccurs="0"/>
                <xsd:element ref="ns1:PertinentToOrgUnit" minOccurs="0"/>
                <xsd:element ref="ns1:PertinentToCountry" minOccurs="0"/>
                <xsd:element ref="ns1:RevisionTime" minOccurs="0"/>
                <xsd:element ref="ns1:RevisionBy" minOccurs="0"/>
                <xsd:element ref="ns1:flagVVID" minOccurs="0"/>
                <xsd:element ref="ns1:DateCreated" minOccurs="0"/>
                <xsd:element ref="ns1:SubmittedBy" minOccurs="0"/>
                <xsd:element ref="ns1:KXGeography" minOccurs="0"/>
                <xsd:element ref="ns1:HasAttachment" minOccurs="0"/>
                <xsd:element ref="ns1:VisibleToAsset" minOccurs="0"/>
                <xsd:element ref="ns1:OfficialAsset" minOccurs="0"/>
                <xsd:element ref="ns1:SourceType" minOccurs="0"/>
                <xsd:element ref="ns1:RestrictedClient" minOccurs="0"/>
                <xsd:element ref="ns1:KXThumbnailURL" minOccurs="0"/>
                <xsd:element ref="ns1:OpportunityCharacteristics" minOccurs="0"/>
                <xsd:element ref="ns1:RelatedContent"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Abstract" ma:index="3" nillable="true" ma:displayName="Description" ma:internalName="Abstract">
      <xsd:simpleType>
        <xsd:restriction base="dms:Note">
          <xsd:maxLength value="6"/>
        </xsd:restriction>
      </xsd:simpleType>
    </xsd:element>
    <xsd:element name="ItemType" ma:index="4" nillable="true" ma:displayName="Item Type" ma:internalName="ItemType">
      <xsd:simpleType>
        <xsd:restriction base="dms:Note"/>
      </xsd:simpleType>
    </xsd:element>
    <xsd:element name="ContentCurrentDate" ma:index="5" nillable="true" ma:displayName="Content Current Date" ma:default="[today]" ma:format="DateOnly" ma:internalName="ContentCurrentDate">
      <xsd:simpleType>
        <xsd:restriction base="dms:DateTime"/>
      </xsd:simpleType>
    </xsd:element>
    <xsd:element name="Contacts" ma:index="6" nillable="true" ma:displayName="Contacts" ma:internalName="Contacts">
      <xsd:simpleType>
        <xsd:restriction base="dms:Note"/>
      </xsd:simpleType>
    </xsd:element>
    <xsd:element name="ArchiveDate" ma:index="7" nillable="true" ma:displayName="Expiration Date" ma:format="DateOnly" ma:internalName="ArchiveDate">
      <xsd:simpleType>
        <xsd:restriction base="dms:DateTime"/>
      </xsd:simpleType>
    </xsd:element>
    <xsd:element name="ArchivalDate" ma:index="8" nillable="true" ma:displayName="Archival Date" ma:description="Check if contribution has expired." ma:format="DateOnly" ma:internalName="ArchivalDate">
      <xsd:simpleType>
        <xsd:restriction base="dms:DateTime"/>
      </xsd:simpleType>
    </xsd:element>
    <xsd:element name="ApprovedForUseBy" ma:index="9" nillable="true" ma:displayName="Reviewing Groups" ma:internalName="ApprovedForUseBy">
      <xsd:simpleType>
        <xsd:restriction base="dms:Note"/>
      </xsd:simpleType>
    </xsd:element>
    <xsd:element name="ArchiveStatus" ma:index="10" nillable="true" ma:displayName="Status" ma:internalName="ArchiveStatus">
      <xsd:simpleType>
        <xsd:restriction base="dms:Text"/>
      </xsd:simpleType>
    </xsd:element>
    <xsd:element name="BusinessFunctionKeywords" ma:index="11" nillable="true" ma:displayName="Business Processes &amp; Services" ma:internalName="BusinessFunctionKeywords">
      <xsd:simpleType>
        <xsd:restriction base="dms:Note"/>
      </xsd:simpleType>
    </xsd:element>
    <xsd:element name="Client" ma:index="12" nillable="true" ma:displayName="Client" ma:internalName="Client">
      <xsd:simpleType>
        <xsd:restriction base="dms:Note"/>
      </xsd:simpleType>
    </xsd:element>
    <xsd:element name="EngagementLink" ma:index="13" nillable="true" ma:displayName="Engagement Link" ma:internalName="EngagementLink">
      <xsd:simpleType>
        <xsd:restriction base="dms:Note"/>
      </xsd:simpleType>
    </xsd:element>
    <xsd:element name="ConditionsforUse" ma:index="14" nillable="true" ma:displayName="Usage Restriction" ma:internalName="ConditionsforUse">
      <xsd:simpleType>
        <xsd:restriction base="dms:Text"/>
      </xsd:simpleType>
    </xsd:element>
    <xsd:element name="ConditionsforUseComments" ma:index="15" nillable="true" ma:displayName="Usage Restriction Comments" ma:internalName="ConditionsforUseComments">
      <xsd:simpleType>
        <xsd:restriction base="dms:Note"/>
      </xsd:simpleType>
    </xsd:element>
    <xsd:element name="DeliveryCenter" ma:index="16" nillable="true" ma:displayName="Delivery Center" ma:internalName="DeliveryCenter">
      <xsd:simpleType>
        <xsd:restriction base="dms:Note"/>
      </xsd:simpleType>
    </xsd:element>
    <xsd:element name="DetailsPageURL" ma:index="17" nillable="true" ma:displayName="Details Page URL" ma:internalName="DetailsPageURL">
      <xsd:simpleType>
        <xsd:restriction base="dms:Note"/>
      </xsd:simpleType>
    </xsd:element>
    <xsd:element name="DetailsPageURL2" ma:index="18" nillable="true" ma:displayName="Details Page URL2" ma:internalName="DetailsPageURL2">
      <xsd:simpleType>
        <xsd:restriction base="dms:Text"/>
      </xsd:simpleType>
    </xsd:element>
    <xsd:element name="IndustryKeywords" ma:index="19" nillable="true" ma:displayName="Business &amp; Industries" ma:internalName="IndustryKeywords">
      <xsd:simpleType>
        <xsd:restriction base="dms:Note"/>
      </xsd:simpleType>
    </xsd:element>
    <xsd:element name="ContribKeywords" ma:index="20" nillable="true" ma:displayName="Content Manager Keywords" ma:internalName="ContribKeywords">
      <xsd:simpleType>
        <xsd:restriction base="dms:Note"/>
      </xsd:simpleType>
    </xsd:element>
    <xsd:element name="ContribLanguage" ma:index="21" nillable="true" ma:displayName="Language" ma:internalName="ContribLanguage">
      <xsd:simpleType>
        <xsd:restriction base="dms:Note"/>
      </xsd:simpleType>
    </xsd:element>
    <xsd:element name="TechnologyKeywords" ma:index="22" nillable="true" ma:displayName="Technologies" ma:internalName="TechnologyKeywords">
      <xsd:simpleType>
        <xsd:restriction base="dms:Note"/>
      </xsd:simpleType>
    </xsd:element>
    <xsd:element name="StorageType" ma:index="23" nillable="true" ma:displayName="Storage Type" ma:internalName="StorageType">
      <xsd:simpleType>
        <xsd:restriction base="dms:Text"/>
      </xsd:simpleType>
    </xsd:element>
    <xsd:element name="VendorProductKeywords" ma:index="24" nillable="true" ma:displayName="Vendors" ma:internalName="VendorProductKeywords">
      <xsd:simpleType>
        <xsd:restriction base="dms:Note"/>
      </xsd:simpleType>
    </xsd:element>
    <xsd:element name="Offerings" ma:index="25" nillable="true" ma:displayName="Offerings" ma:internalName="Offerings">
      <xsd:simpleType>
        <xsd:restriction base="dms:Note"/>
      </xsd:simpleType>
    </xsd:element>
    <xsd:element name="PertinentToOrgUnit" ma:index="26" nillable="true" ma:displayName="Accenture Organizations" ma:internalName="PertinentToOrgUnit">
      <xsd:simpleType>
        <xsd:restriction base="dms:Note"/>
      </xsd:simpleType>
    </xsd:element>
    <xsd:element name="PertinentToCountry" ma:index="27" nillable="true" ma:displayName="Countries" ma:internalName="PertinentToCountry">
      <xsd:simpleType>
        <xsd:restriction base="dms:Note"/>
      </xsd:simpleType>
    </xsd:element>
    <xsd:element name="RevisionTime" ma:index="28" nillable="true" ma:displayName="Revision Time" ma:internalName="RevisionTime">
      <xsd:simpleType>
        <xsd:restriction base="dms:Note"/>
      </xsd:simpleType>
    </xsd:element>
    <xsd:element name="RevisionBy" ma:index="29" nillable="true" ma:displayName="Revision By" ma:internalName="RevisionBy">
      <xsd:simpleType>
        <xsd:restriction base="dms:Note"/>
      </xsd:simpleType>
    </xsd:element>
    <xsd:element name="flagVVID" ma:index="30" nillable="true" ma:displayName="flagVVID" ma:internalName="flagVVID">
      <xsd:simpleType>
        <xsd:restriction base="dms:Text"/>
      </xsd:simpleType>
    </xsd:element>
    <xsd:element name="DateCreated" ma:index="31" nillable="true" ma:displayName="Date Created" ma:internalName="DateCreated">
      <xsd:simpleType>
        <xsd:restriction base="dms:DateTime"/>
      </xsd:simpleType>
    </xsd:element>
    <xsd:element name="SubmittedBy" ma:index="32" nillable="true" ma:displayName="Submitted By" ma:internalName="SubmittedBy">
      <xsd:simpleType>
        <xsd:restriction base="dms:Text"/>
      </xsd:simpleType>
    </xsd:element>
    <xsd:element name="KXGeography" ma:index="33" nillable="true" ma:displayName="KXGeography" ma:internalName="KXGeography">
      <xsd:simpleType>
        <xsd:restriction base="dms:Note"/>
      </xsd:simpleType>
    </xsd:element>
    <xsd:element name="HasAttachment" ma:index="34" nillable="true" ma:displayName="Has Attachment" ma:description="Check if contribution has attachment." ma:internalName="HasAttachment">
      <xsd:simpleType>
        <xsd:restriction base="dms:Text"/>
      </xsd:simpleType>
    </xsd:element>
    <xsd:element name="VisibleToAsset" ma:index="35" nillable="true" ma:displayName="Visible To Asset" ma:internalName="VisibleToAsset">
      <xsd:simpleType>
        <xsd:restriction base="dms:Text"/>
      </xsd:simpleType>
    </xsd:element>
    <xsd:element name="OfficialAsset" ma:index="36" nillable="true" ma:displayName="Official Asset" ma:internalName="OfficialAsset">
      <xsd:simpleType>
        <xsd:restriction base="dms:Text"/>
      </xsd:simpleType>
    </xsd:element>
    <xsd:element name="SourceType" ma:index="37" nillable="true" ma:displayName="SourceType" ma:internalName="SourceType">
      <xsd:simpleType>
        <xsd:restriction base="dms:Text"/>
      </xsd:simpleType>
    </xsd:element>
    <xsd:element name="RestrictedClient" ma:index="38" nillable="true" ma:displayName="Confidential Client" ma:internalName="RestrictedClient">
      <xsd:simpleType>
        <xsd:restriction base="dms:Text"/>
      </xsd:simpleType>
    </xsd:element>
    <xsd:element name="KXThumbnailURL" ma:index="39" nillable="true" ma:displayName="KX Thumbnail URL" ma:internalName="KXThumbnailURL">
      <xsd:simpleType>
        <xsd:restriction base="dms:Note"/>
      </xsd:simpleType>
    </xsd:element>
    <xsd:element name="OpportunityCharacteristics" ma:index="40" nillable="true" ma:displayName="Opportunity Characteristics" ma:internalName="OpportunityCharacteristics">
      <xsd:simpleType>
        <xsd:restriction base="dms:Note"/>
      </xsd:simpleType>
    </xsd:element>
    <xsd:element name="RelatedContent" ma:index="41" nillable="true" ma:displayName="Related Content" ma:internalName="RelatedContent">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FD44B5F1-B348-4525-B8D8-3ED5F523FFA6}"/>
</file>

<file path=customXml/itemProps2.xml><?xml version="1.0" encoding="utf-8"?>
<ds:datastoreItem xmlns:ds="http://schemas.openxmlformats.org/officeDocument/2006/customXml" ds:itemID="{80246704-FD12-47ED-AAE6-702A62CFCDD5}"/>
</file>

<file path=customXml/itemProps3.xml><?xml version="1.0" encoding="utf-8"?>
<ds:datastoreItem xmlns:ds="http://schemas.openxmlformats.org/officeDocument/2006/customXml" ds:itemID="{0B961E8F-52FB-4057-9576-8C5D00B4F982}"/>
</file>

<file path=docProps/app.xml><?xml version="1.0" encoding="utf-8"?>
<Properties xmlns="http://schemas.openxmlformats.org/officeDocument/2006/extended-properties" xmlns:vt="http://schemas.openxmlformats.org/officeDocument/2006/docPropsVTypes">
  <Template/>
  <TotalTime>24634</TotalTime>
  <Words>3025</Words>
  <Application>Microsoft Office PowerPoint</Application>
  <PresentationFormat>On-screen Show (4:3)</PresentationFormat>
  <Paragraphs>544</Paragraphs>
  <Slides>44</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46" baseType="lpstr">
      <vt:lpstr>Blank</vt:lpstr>
      <vt:lpstr>think-cell Slide</vt:lpstr>
      <vt:lpstr>ATTIVAZIONE “MACCHINA CRM” DI GRUPPO  Kick Off Formatori</vt:lpstr>
      <vt:lpstr> Objective</vt:lpstr>
      <vt:lpstr> What are Web Services?</vt:lpstr>
      <vt:lpstr>Service Oriented Architecture (SOA)</vt:lpstr>
      <vt:lpstr>Cont..</vt:lpstr>
      <vt:lpstr>Web Service Examples</vt:lpstr>
      <vt:lpstr> Why we need to learn Webservices?</vt:lpstr>
      <vt:lpstr>Cont..</vt:lpstr>
      <vt:lpstr>Web Service Components</vt:lpstr>
      <vt:lpstr>HTML Limitations</vt:lpstr>
      <vt:lpstr>What is XML?</vt:lpstr>
      <vt:lpstr>XML Sample</vt:lpstr>
      <vt:lpstr>XML DTD Sample</vt:lpstr>
      <vt:lpstr>What Makes XML Portable?</vt:lpstr>
      <vt:lpstr>SOAP</vt:lpstr>
      <vt:lpstr>SOAP message</vt:lpstr>
      <vt:lpstr>A SOAP Message Structure</vt:lpstr>
      <vt:lpstr>What is WSDL?</vt:lpstr>
      <vt:lpstr>WSDL Major Elements</vt:lpstr>
      <vt:lpstr>WSDL Structure</vt:lpstr>
      <vt:lpstr>WSDL - &lt;portType&gt; Element</vt:lpstr>
      <vt:lpstr>WSDL - &lt;message&gt; Element</vt:lpstr>
      <vt:lpstr>WSDL - &lt;types&gt; Element</vt:lpstr>
      <vt:lpstr>WSDL Operation Types</vt:lpstr>
      <vt:lpstr>WSDL Sample Binding</vt:lpstr>
      <vt:lpstr>WSDL - &lt;service&gt; Element</vt:lpstr>
      <vt:lpstr>UDDI</vt:lpstr>
      <vt:lpstr> 1. SOAP Web Services</vt:lpstr>
      <vt:lpstr>2. RESTful Web Services</vt:lpstr>
      <vt:lpstr>SOAP vs REST Web Services</vt:lpstr>
      <vt:lpstr>Java Web Services API:</vt:lpstr>
      <vt:lpstr>JAX-WS</vt:lpstr>
      <vt:lpstr>RPC Style WSDL file: </vt:lpstr>
      <vt:lpstr>JAX-WS</vt:lpstr>
      <vt:lpstr>Document Style WSDL file: </vt:lpstr>
      <vt:lpstr>Cont..</vt:lpstr>
      <vt:lpstr>JAX-RS</vt:lpstr>
      <vt:lpstr>JAX-RS Annotations</vt:lpstr>
      <vt:lpstr>JAX-RS Parameter Annotations</vt:lpstr>
      <vt:lpstr>JAX-RS Resource Classes</vt:lpstr>
      <vt:lpstr>JAX-RS Implementations </vt:lpstr>
      <vt:lpstr>Cont..</vt:lpstr>
      <vt:lpstr>Web service design approaches</vt:lpstr>
      <vt:lpstr>JAVA Web Services courses link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WebServices for Java</dc:title>
  <dc:creator>Ondei, Marco</dc:creator>
  <cp:lastModifiedBy>Agarwal, Ashish G.</cp:lastModifiedBy>
  <cp:revision>1075</cp:revision>
  <cp:lastPrinted>2000-08-10T20:43:38Z</cp:lastPrinted>
  <dcterms:created xsi:type="dcterms:W3CDTF">2007-03-28T04:20:56Z</dcterms:created>
  <dcterms:modified xsi:type="dcterms:W3CDTF">2015-05-29T10:13:13Z</dcterms:modified>
  <cp:contentType>General Contribution</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0x012000FD200C85A7BB46D2B974A85017C5AC2B0100DC863457EAD5CE4A8D2722C2A8C57D37</vt:lpwstr>
  </property>
  <property fmtid="{D5CDD505-2E9C-101B-9397-08002B2CF9AE}" pid="3" name="FederalData">
    <vt:lpwstr>No</vt:lpwstr>
  </property>
</Properties>
</file>