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Lucene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Ultra-fast Search Library</a:t>
            </a:r>
          </a:p>
        </p:txBody>
      </p:sp>
    </p:spTree>
    <p:extLst>
      <p:ext uri="{BB962C8B-B14F-4D97-AF65-F5344CB8AC3E}">
        <p14:creationId xmlns:p14="http://schemas.microsoft.com/office/powerpoint/2010/main" val="3737919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Lucene?</a:t>
            </a:r>
          </a:p>
          <a:p>
            <a:r>
              <a:rPr lang="en-US" dirty="0"/>
              <a:t>Lucene Features</a:t>
            </a:r>
          </a:p>
          <a:p>
            <a:r>
              <a:rPr lang="en-US" dirty="0"/>
              <a:t>What is </a:t>
            </a:r>
            <a:r>
              <a:rPr lang="en-US" dirty="0" err="1"/>
              <a:t>Solr</a:t>
            </a:r>
            <a:r>
              <a:rPr lang="en-US" dirty="0"/>
              <a:t>?</a:t>
            </a:r>
          </a:p>
          <a:p>
            <a:r>
              <a:rPr lang="en-US" dirty="0"/>
              <a:t>Lucene vs </a:t>
            </a:r>
            <a:r>
              <a:rPr lang="en-US" dirty="0" err="1"/>
              <a:t>Solr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856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Lucene?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Lucene is an open-source Java full-text search library which makes it easy to add search functionality to an application or website.</a:t>
            </a:r>
          </a:p>
          <a:p>
            <a:r>
              <a:rPr lang="en-US" dirty="0"/>
              <a:t>Lucene is a Java full-text search engine. Lucene is not a complete application, but rather a code library and API that can easily be used to add search capabilities to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645865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Lucene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Scalable, High-Performance Indexing :</a:t>
            </a:r>
          </a:p>
          <a:p>
            <a:pPr marL="0" indent="0">
              <a:buNone/>
            </a:pPr>
            <a:r>
              <a:rPr lang="en-US" dirty="0"/>
              <a:t>       •	Over 150GB/hour on modern hardware </a:t>
            </a:r>
          </a:p>
          <a:p>
            <a:pPr marL="0" indent="0">
              <a:buNone/>
            </a:pPr>
            <a:r>
              <a:rPr lang="en-US" dirty="0"/>
              <a:t>	•	Small RAM requirements -- only 1MB heap </a:t>
            </a:r>
          </a:p>
          <a:p>
            <a:pPr marL="0" indent="0">
              <a:buNone/>
            </a:pPr>
            <a:r>
              <a:rPr lang="en-US" dirty="0"/>
              <a:t>	•	Incremental indexing as fast as batch indexing </a:t>
            </a:r>
          </a:p>
          <a:p>
            <a:pPr marL="0" indent="0">
              <a:buNone/>
            </a:pPr>
            <a:r>
              <a:rPr lang="en-US" dirty="0"/>
              <a:t>	•	Index size roughly 20-30% the size of text indexed </a:t>
            </a:r>
          </a:p>
        </p:txBody>
      </p:sp>
    </p:spTree>
    <p:extLst>
      <p:ext uri="{BB962C8B-B14F-4D97-AF65-F5344CB8AC3E}">
        <p14:creationId xmlns:p14="http://schemas.microsoft.com/office/powerpoint/2010/main" val="360342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Powerful, Accurate and Efficient Search Algorithms</a:t>
            </a:r>
          </a:p>
          <a:p>
            <a:pPr marL="0" indent="0">
              <a:buNone/>
            </a:pPr>
            <a:r>
              <a:rPr lang="en-US" dirty="0"/>
              <a:t>	•	Ranked searching -- best results returned first  </a:t>
            </a:r>
          </a:p>
          <a:p>
            <a:pPr marL="0" indent="0">
              <a:buNone/>
            </a:pPr>
            <a:r>
              <a:rPr lang="en-US" dirty="0"/>
              <a:t>	•	Sorting by any field </a:t>
            </a:r>
          </a:p>
          <a:p>
            <a:pPr marL="0" indent="0">
              <a:buNone/>
            </a:pPr>
            <a:r>
              <a:rPr lang="en-US" dirty="0"/>
              <a:t>	•	Multiple-index searching with merged results </a:t>
            </a:r>
          </a:p>
          <a:p>
            <a:pPr marL="0" indent="0">
              <a:buNone/>
            </a:pPr>
            <a:r>
              <a:rPr lang="en-US" dirty="0"/>
              <a:t>	•	Allows simultaneous update and searching </a:t>
            </a:r>
          </a:p>
          <a:p>
            <a:pPr marL="0" indent="0">
              <a:buNone/>
            </a:pPr>
            <a:r>
              <a:rPr lang="en-US" dirty="0"/>
              <a:t>	•	Flexible faceting, highlighting, joins and result grouping </a:t>
            </a:r>
          </a:p>
        </p:txBody>
      </p:sp>
    </p:spTree>
    <p:extLst>
      <p:ext uri="{BB962C8B-B14F-4D97-AF65-F5344CB8AC3E}">
        <p14:creationId xmlns:p14="http://schemas.microsoft.com/office/powerpoint/2010/main" val="1029564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Cross-Platform Solution</a:t>
            </a:r>
          </a:p>
          <a:p>
            <a:pPr marL="0" indent="0">
              <a:buNone/>
            </a:pPr>
            <a:r>
              <a:rPr lang="en-US" dirty="0"/>
              <a:t>	•	Available as Open Source software under the Apache License </a:t>
            </a:r>
          </a:p>
          <a:p>
            <a:pPr marL="0" indent="0">
              <a:buNone/>
            </a:pPr>
            <a:r>
              <a:rPr lang="en-US" dirty="0"/>
              <a:t>	•	which lets you use   Lucene in both commercial and Open Source 			programs </a:t>
            </a:r>
          </a:p>
          <a:p>
            <a:pPr marL="0" indent="0">
              <a:buNone/>
            </a:pPr>
            <a:r>
              <a:rPr lang="en-US" dirty="0"/>
              <a:t>	•	100%-pure Java </a:t>
            </a:r>
          </a:p>
          <a:p>
            <a:pPr marL="0" indent="0">
              <a:buNone/>
            </a:pPr>
            <a:r>
              <a:rPr lang="en-US" dirty="0"/>
              <a:t>	•	Implementations in other programming languages available that are 			index-compatible </a:t>
            </a:r>
          </a:p>
        </p:txBody>
      </p:sp>
    </p:spTree>
    <p:extLst>
      <p:ext uri="{BB962C8B-B14F-4D97-AF65-F5344CB8AC3E}">
        <p14:creationId xmlns:p14="http://schemas.microsoft.com/office/powerpoint/2010/main" val="118878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Solr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7023" y="1711842"/>
            <a:ext cx="9420631" cy="446519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Apache </a:t>
            </a:r>
            <a:r>
              <a:rPr lang="en-US" dirty="0" err="1"/>
              <a:t>Solr</a:t>
            </a:r>
            <a:r>
              <a:rPr lang="en-US" dirty="0"/>
              <a:t> is a web application built around Lucene with all kinds of goodies.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It adds functionality like</a:t>
            </a:r>
          </a:p>
          <a:p>
            <a:pPr marL="0" indent="0">
              <a:buNone/>
            </a:pPr>
            <a:r>
              <a:rPr lang="en-US" dirty="0"/>
              <a:t>	•	XML/HTTP and JSON APIs</a:t>
            </a:r>
          </a:p>
          <a:p>
            <a:pPr marL="0" indent="0">
              <a:buNone/>
            </a:pPr>
            <a:r>
              <a:rPr lang="en-US" dirty="0"/>
              <a:t>	•	Hit highlighting</a:t>
            </a:r>
          </a:p>
          <a:p>
            <a:pPr marL="0" indent="0">
              <a:buNone/>
            </a:pPr>
            <a:r>
              <a:rPr lang="en-US" dirty="0"/>
              <a:t>	•	Faceted Search and Filtering</a:t>
            </a:r>
          </a:p>
          <a:p>
            <a:pPr marL="0" indent="0">
              <a:buNone/>
            </a:pPr>
            <a:r>
              <a:rPr lang="en-US" dirty="0"/>
              <a:t>	•	Geospatial Search</a:t>
            </a:r>
          </a:p>
          <a:p>
            <a:pPr marL="0" indent="0">
              <a:buNone/>
            </a:pPr>
            <a:r>
              <a:rPr lang="en-US" dirty="0"/>
              <a:t>	•	Fast Incremental Updates and Index Replication</a:t>
            </a:r>
          </a:p>
          <a:p>
            <a:pPr marL="0" indent="0">
              <a:buNone/>
            </a:pPr>
            <a:r>
              <a:rPr lang="en-US" dirty="0"/>
              <a:t>	•	Caching</a:t>
            </a:r>
          </a:p>
          <a:p>
            <a:pPr marL="0" indent="0">
              <a:buNone/>
            </a:pPr>
            <a:r>
              <a:rPr lang="en-US" dirty="0"/>
              <a:t>	•	Replication</a:t>
            </a:r>
          </a:p>
          <a:p>
            <a:pPr marL="0" indent="0">
              <a:buNone/>
            </a:pPr>
            <a:r>
              <a:rPr lang="en-US" dirty="0"/>
              <a:t>	•	Web administration interface etc.</a:t>
            </a:r>
          </a:p>
          <a:p>
            <a:pPr marL="0" indent="0">
              <a:buNone/>
            </a:pPr>
            <a:r>
              <a:rPr lang="en-US" dirty="0"/>
              <a:t>Unlike Lucene, </a:t>
            </a:r>
            <a:r>
              <a:rPr lang="en-US" dirty="0" err="1"/>
              <a:t>Solr</a:t>
            </a:r>
            <a:r>
              <a:rPr lang="en-US" dirty="0"/>
              <a:t> is a web application (WAR) which can be deployed in any servlet container, e.g. Jetty, Tomcat, Resin, etc.</a:t>
            </a:r>
          </a:p>
          <a:p>
            <a:pPr marL="0" indent="0">
              <a:buNone/>
            </a:pPr>
            <a:r>
              <a:rPr lang="en-US" dirty="0" err="1"/>
              <a:t>Solr</a:t>
            </a:r>
            <a:r>
              <a:rPr lang="en-US" dirty="0"/>
              <a:t> can be installed and used by non-programmers. Lucene cannot.</a:t>
            </a:r>
          </a:p>
        </p:txBody>
      </p:sp>
    </p:spTree>
    <p:extLst>
      <p:ext uri="{BB962C8B-B14F-4D97-AF65-F5344CB8AC3E}">
        <p14:creationId xmlns:p14="http://schemas.microsoft.com/office/powerpoint/2010/main" val="1229609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Lucene vs </a:t>
            </a:r>
            <a:r>
              <a:rPr lang="en-US" dirty="0" err="1"/>
              <a:t>Solr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people new to Lucene and </a:t>
            </a:r>
            <a:r>
              <a:rPr lang="en-US" dirty="0" err="1"/>
              <a:t>Solr</a:t>
            </a:r>
            <a:r>
              <a:rPr lang="en-US" dirty="0"/>
              <a:t> will ask the obvious question: Should I use Lucene or </a:t>
            </a:r>
            <a:r>
              <a:rPr lang="en-US" dirty="0" err="1"/>
              <a:t>Solr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The answer is simple: if you're asking yourself this question, in 99% of situations, what you want to use is </a:t>
            </a:r>
            <a:r>
              <a:rPr lang="en-US" dirty="0" err="1"/>
              <a:t>Solr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 simple way to conceptualize the relationship between </a:t>
            </a:r>
            <a:r>
              <a:rPr lang="en-US" dirty="0" err="1"/>
              <a:t>Solr</a:t>
            </a:r>
            <a:r>
              <a:rPr lang="en-US" dirty="0"/>
              <a:t> and Lucene is that of a car and its engine. You can't drive an engine, but you can drive a car. Similarly, Lucene is a programmatic library which you can't use as-is, whereas </a:t>
            </a:r>
            <a:r>
              <a:rPr lang="en-US" dirty="0" err="1"/>
              <a:t>Solr</a:t>
            </a:r>
            <a:r>
              <a:rPr lang="en-US" dirty="0"/>
              <a:t> is a complete application which you can use out-of-box. </a:t>
            </a:r>
          </a:p>
        </p:txBody>
      </p:sp>
    </p:spTree>
    <p:extLst>
      <p:ext uri="{BB962C8B-B14F-4D97-AF65-F5344CB8AC3E}">
        <p14:creationId xmlns:p14="http://schemas.microsoft.com/office/powerpoint/2010/main" val="157146601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</TotalTime>
  <Words>230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Lucene</vt:lpstr>
      <vt:lpstr>Objective</vt:lpstr>
      <vt:lpstr>What is Lucene?</vt:lpstr>
      <vt:lpstr>Lucene Features</vt:lpstr>
      <vt:lpstr>Cont…</vt:lpstr>
      <vt:lpstr>Cont…</vt:lpstr>
      <vt:lpstr>What is Solr?</vt:lpstr>
      <vt:lpstr>Lucene vs Solr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Lucene</dc:title>
  <dc:creator>Agarwal, Ashish G.</dc:creator>
  <cp:lastModifiedBy>Agarwal, Ashish G.</cp:lastModifiedBy>
  <cp:revision>6</cp:revision>
  <dcterms:created xsi:type="dcterms:W3CDTF">2017-05-09T11:44:10Z</dcterms:created>
  <dcterms:modified xsi:type="dcterms:W3CDTF">2017-05-09T11:50:40Z</dcterms:modified>
</cp:coreProperties>
</file>