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60" r:id="rId2"/>
  </p:sldMasterIdLst>
  <p:notesMasterIdLst>
    <p:notesMasterId r:id="rId14"/>
  </p:notes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8" dt="2021-03-09T13:16:54.219"/>
    <p1510:client id="{0DB05F20-2ACB-3AB1-E58A-A5C33B27C810}" v="2694" dt="2021-03-09T14:23:32.109"/>
    <p1510:client id="{67BC2330-229A-FA54-2D01-C571F78C2D61}" v="176" dt="2021-03-09T14:27:24.634"/>
    <p1510:client id="{B850B29F-B036-0000-8E39-7EE8D5A94FF2}" v="6" dt="2021-03-08T17:32:13.803"/>
  </p1510:revLst>
</p1510:revInfo>
</file>

<file path=ppt/tableStyles.xml><?xml version="1.0" encoding="utf-8"?>
<a:tblStyleLst xmlns:a="http://schemas.openxmlformats.org/drawingml/2006/main" def="{DD09118C-ED35-4DE9-A1BE-82034CEA8DC1}">
  <a:tblStyle styleId="{DD09118C-ED35-4DE9-A1BE-82034CEA8DC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a43de59ceaa72676723988e2fc2bb9bf22bca17f60f7e8f43239d89c1cb6051::" providerId="AD" clId="Web-{00000000-0000-0000-0000-000000000000}"/>
    <pc:docChg chg="modSld">
      <pc:chgData name="Guest User" userId="S::urn:spo:anon#4a43de59ceaa72676723988e2fc2bb9bf22bca17f60f7e8f43239d89c1cb6051::" providerId="AD" clId="Web-{00000000-0000-0000-0000-000000000000}" dt="2021-03-09T13:16:54.219" v="22" actId="20577"/>
      <pc:docMkLst>
        <pc:docMk/>
      </pc:docMkLst>
      <pc:sldChg chg="modSp">
        <pc:chgData name="Guest User" userId="S::urn:spo:anon#4a43de59ceaa72676723988e2fc2bb9bf22bca17f60f7e8f43239d89c1cb6051::" providerId="AD" clId="Web-{00000000-0000-0000-0000-000000000000}" dt="2021-03-09T13:16:54.219" v="22" actId="20577"/>
        <pc:sldMkLst>
          <pc:docMk/>
          <pc:sldMk cId="0" sldId="264"/>
        </pc:sldMkLst>
        <pc:spChg chg="mod">
          <ac:chgData name="Guest User" userId="S::urn:spo:anon#4a43de59ceaa72676723988e2fc2bb9bf22bca17f60f7e8f43239d89c1cb6051::" providerId="AD" clId="Web-{00000000-0000-0000-0000-000000000000}" dt="2021-03-09T13:16:54.219" v="22" actId="20577"/>
          <ac:spMkLst>
            <pc:docMk/>
            <pc:sldMk cId="0" sldId="264"/>
            <ac:spMk id="193" creationId="{00000000-0000-0000-0000-000000000000}"/>
          </ac:spMkLst>
        </pc:spChg>
      </pc:sldChg>
    </pc:docChg>
  </pc:docChgLst>
  <pc:docChgLst>
    <pc:chgData name="Ashish Aggarwal" userId="S::203050015@iitb.ac.in::d220bc2d-69a8-4dba-8768-6e751767d632" providerId="AD" clId="Web-{B850B29F-B036-0000-8E39-7EE8D5A94FF2}"/>
    <pc:docChg chg="modSld">
      <pc:chgData name="Ashish Aggarwal" userId="S::203050015@iitb.ac.in::d220bc2d-69a8-4dba-8768-6e751767d632" providerId="AD" clId="Web-{B850B29F-B036-0000-8E39-7EE8D5A94FF2}" dt="2021-03-08T17:32:13.803" v="5"/>
      <pc:docMkLst>
        <pc:docMk/>
      </pc:docMkLst>
      <pc:sldChg chg="modSp">
        <pc:chgData name="Ashish Aggarwal" userId="S::203050015@iitb.ac.in::d220bc2d-69a8-4dba-8768-6e751767d632" providerId="AD" clId="Web-{B850B29F-B036-0000-8E39-7EE8D5A94FF2}" dt="2021-03-08T17:32:13.803" v="5"/>
        <pc:sldMkLst>
          <pc:docMk/>
          <pc:sldMk cId="0" sldId="261"/>
        </pc:sldMkLst>
        <pc:graphicFrameChg chg="mod modGraphic">
          <ac:chgData name="Ashish Aggarwal" userId="S::203050015@iitb.ac.in::d220bc2d-69a8-4dba-8768-6e751767d632" providerId="AD" clId="Web-{B850B29F-B036-0000-8E39-7EE8D5A94FF2}" dt="2021-03-08T17:32:13.803" v="5"/>
          <ac:graphicFrameMkLst>
            <pc:docMk/>
            <pc:sldMk cId="0" sldId="261"/>
            <ac:graphicFrameMk id="169" creationId="{00000000-0000-0000-0000-000000000000}"/>
          </ac:graphicFrameMkLst>
        </pc:graphicFrameChg>
      </pc:sldChg>
    </pc:docChg>
  </pc:docChgLst>
  <pc:docChgLst>
    <pc:chgData name="Ashish Aggarwal" userId="S::203050015@iitb.ac.in::d220bc2d-69a8-4dba-8768-6e751767d632" providerId="AD" clId="Web-{0DB05F20-2ACB-3AB1-E58A-A5C33B27C810}"/>
    <pc:docChg chg="addSld delSld modSld sldOrd addMainMaster modMainMaster">
      <pc:chgData name="Ashish Aggarwal" userId="S::203050015@iitb.ac.in::d220bc2d-69a8-4dba-8768-6e751767d632" providerId="AD" clId="Web-{0DB05F20-2ACB-3AB1-E58A-A5C33B27C810}" dt="2021-03-09T14:23:32.109" v="1839" actId="20577"/>
      <pc:docMkLst>
        <pc:docMk/>
      </pc:docMkLst>
      <pc:sldChg chg="addSp delSp modSp mod setBg">
        <pc:chgData name="Ashish Aggarwal" userId="S::203050015@iitb.ac.in::d220bc2d-69a8-4dba-8768-6e751767d632" providerId="AD" clId="Web-{0DB05F20-2ACB-3AB1-E58A-A5C33B27C810}" dt="2021-03-09T11:58:25.200" v="1005" actId="20577"/>
        <pc:sldMkLst>
          <pc:docMk/>
          <pc:sldMk cId="0" sldId="257"/>
        </pc:sldMkLst>
        <pc:spChg chg="add del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79" creationId="{09588DA8-065E-4F6F-8EFD-43104AB2E0CF}"/>
          </ac:spMkLst>
        </pc:spChg>
        <pc:spChg chg="add del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81" creationId="{C4285719-470E-454C-AF62-8323075F1F5B}"/>
          </ac:spMkLst>
        </pc:spChg>
        <pc:spChg chg="add del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83" creationId="{CD9FE4EF-C4D8-49A0-B2FF-81D8DB7D8A24}"/>
          </ac:spMkLst>
        </pc:spChg>
        <pc:spChg chg="add del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85" creationId="{4300840D-0A0B-4512-BACA-B439D5B9C57C}"/>
          </ac:spMkLst>
        </pc:spChg>
        <pc:spChg chg="add del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87" creationId="{D2B78728-A580-49A7-84F9-6EF6F583ADE0}"/>
          </ac:spMkLst>
        </pc:spChg>
        <pc:spChg chg="add del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89" creationId="{38FAA1A1-D861-433F-88FA-1E9D6FD31D11}"/>
          </ac:spMkLst>
        </pc:spChg>
        <pc:spChg chg="add del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91" creationId="{8D71EDA1-87BF-4D5D-AB79-F346FD19278A}"/>
          </ac:spMkLst>
        </pc:spChg>
        <pc:spChg chg="mod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135" creationId="{00000000-0000-0000-0000-000000000000}"/>
          </ac:spMkLst>
        </pc:spChg>
        <pc:spChg chg="mod">
          <ac:chgData name="Ashish Aggarwal" userId="S::203050015@iitb.ac.in::d220bc2d-69a8-4dba-8768-6e751767d632" providerId="AD" clId="Web-{0DB05F20-2ACB-3AB1-E58A-A5C33B27C810}" dt="2021-03-09T11:58:25.200" v="1005" actId="20577"/>
          <ac:spMkLst>
            <pc:docMk/>
            <pc:sldMk cId="0" sldId="257"/>
            <ac:spMk id="136" creationId="{00000000-0000-0000-0000-000000000000}"/>
          </ac:spMkLst>
        </pc:spChg>
        <pc:spChg chg="mod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Ashish Aggarwal" userId="S::203050015@iitb.ac.in::d220bc2d-69a8-4dba-8768-6e751767d632" providerId="AD" clId="Web-{0DB05F20-2ACB-3AB1-E58A-A5C33B27C810}" dt="2021-03-09T11:50:16.392" v="846"/>
          <ac:spMkLst>
            <pc:docMk/>
            <pc:sldMk cId="0" sldId="257"/>
            <ac:spMk id="138" creationId="{00000000-0000-0000-0000-000000000000}"/>
          </ac:spMkLst>
        </pc:spChg>
      </pc:sldChg>
      <pc:sldChg chg="addSp delSp modSp mod setBg">
        <pc:chgData name="Ashish Aggarwal" userId="S::203050015@iitb.ac.in::d220bc2d-69a8-4dba-8768-6e751767d632" providerId="AD" clId="Web-{0DB05F20-2ACB-3AB1-E58A-A5C33B27C810}" dt="2021-03-09T13:16:24.172" v="1104" actId="1076"/>
        <pc:sldMkLst>
          <pc:docMk/>
          <pc:sldMk cId="0" sldId="258"/>
        </pc:sldMkLst>
        <pc:spChg chg="add del">
          <ac:chgData name="Ashish Aggarwal" userId="S::203050015@iitb.ac.in::d220bc2d-69a8-4dba-8768-6e751767d632" providerId="AD" clId="Web-{0DB05F20-2ACB-3AB1-E58A-A5C33B27C810}" dt="2021-03-09T12:53:57.861" v="1025"/>
          <ac:spMkLst>
            <pc:docMk/>
            <pc:sldMk cId="0" sldId="258"/>
            <ac:spMk id="2" creationId="{92CF9ECD-7A15-4B15-B6DE-DF998A5A3A8E}"/>
          </ac:spMkLst>
        </pc:spChg>
        <pc:spChg chg="add del mod">
          <ac:chgData name="Ashish Aggarwal" userId="S::203050015@iitb.ac.in::d220bc2d-69a8-4dba-8768-6e751767d632" providerId="AD" clId="Web-{0DB05F20-2ACB-3AB1-E58A-A5C33B27C810}" dt="2021-03-09T11:13:05.186" v="567"/>
          <ac:spMkLst>
            <pc:docMk/>
            <pc:sldMk cId="0" sldId="258"/>
            <ac:spMk id="3" creationId="{B58CC6DA-AE55-4350-A251-9D039400B5EE}"/>
          </ac:spMkLst>
        </pc:spChg>
        <pc:spChg chg="add del mod">
          <ac:chgData name="Ashish Aggarwal" userId="S::203050015@iitb.ac.in::d220bc2d-69a8-4dba-8768-6e751767d632" providerId="AD" clId="Web-{0DB05F20-2ACB-3AB1-E58A-A5C33B27C810}" dt="2021-03-09T12:54:22.799" v="1028"/>
          <ac:spMkLst>
            <pc:docMk/>
            <pc:sldMk cId="0" sldId="258"/>
            <ac:spMk id="3" creationId="{D8D5EDB5-33F6-4D7C-BAE0-C940E9CB8FD8}"/>
          </ac:spMkLst>
        </pc:spChg>
        <pc:spChg chg="add del mod">
          <ac:chgData name="Ashish Aggarwal" userId="S::203050015@iitb.ac.in::d220bc2d-69a8-4dba-8768-6e751767d632" providerId="AD" clId="Web-{0DB05F20-2ACB-3AB1-E58A-A5C33B27C810}" dt="2021-03-09T12:55:43.426" v="1037"/>
          <ac:spMkLst>
            <pc:docMk/>
            <pc:sldMk cId="0" sldId="258"/>
            <ac:spMk id="4" creationId="{0C078A8D-F550-43A3-BF1F-84492133C05B}"/>
          </ac:spMkLst>
        </pc:spChg>
        <pc:spChg chg="add del">
          <ac:chgData name="Ashish Aggarwal" userId="S::203050015@iitb.ac.in::d220bc2d-69a8-4dba-8768-6e751767d632" providerId="AD" clId="Web-{0DB05F20-2ACB-3AB1-E58A-A5C33B27C810}" dt="2021-03-09T12:55:35.160" v="1036"/>
          <ac:spMkLst>
            <pc:docMk/>
            <pc:sldMk cId="0" sldId="258"/>
            <ac:spMk id="5" creationId="{DD91BE15-2FDD-43D3-A637-F4B22C2408C2}"/>
          </ac:spMkLst>
        </pc:spChg>
        <pc:spChg chg="add mod ord topLvl">
          <ac:chgData name="Ashish Aggarwal" userId="S::203050015@iitb.ac.in::d220bc2d-69a8-4dba-8768-6e751767d632" providerId="AD" clId="Web-{0DB05F20-2ACB-3AB1-E58A-A5C33B27C810}" dt="2021-03-09T13:15:54.827" v="1103" actId="20577"/>
          <ac:spMkLst>
            <pc:docMk/>
            <pc:sldMk cId="0" sldId="258"/>
            <ac:spMk id="6" creationId="{A42AF9DB-3E07-4750-9034-9A60828AF5CA}"/>
          </ac:spMkLst>
        </pc:spChg>
        <pc:spChg chg="add mod ord topLvl">
          <ac:chgData name="Ashish Aggarwal" userId="S::203050015@iitb.ac.in::d220bc2d-69a8-4dba-8768-6e751767d632" providerId="AD" clId="Web-{0DB05F20-2ACB-3AB1-E58A-A5C33B27C810}" dt="2021-03-09T13:16:24.172" v="1104" actId="1076"/>
          <ac:spMkLst>
            <pc:docMk/>
            <pc:sldMk cId="0" sldId="258"/>
            <ac:spMk id="11" creationId="{EF5A84A7-BF8C-4212-92AF-9BA8A04C21B2}"/>
          </ac:spMkLst>
        </pc:spChg>
        <pc:spChg chg="add del">
          <ac:chgData name="Ashish Aggarwal" userId="S::203050015@iitb.ac.in::d220bc2d-69a8-4dba-8768-6e751767d632" providerId="AD" clId="Web-{0DB05F20-2ACB-3AB1-E58A-A5C33B27C810}" dt="2021-03-09T11:27:43.971" v="598"/>
          <ac:spMkLst>
            <pc:docMk/>
            <pc:sldMk cId="0" sldId="258"/>
            <ac:spMk id="87" creationId="{A4AC5506-6312-4701-8D3C-40187889A947}"/>
          </ac:spMkLst>
        </pc:spChg>
        <pc:spChg chg="mod ord">
          <ac:chgData name="Ashish Aggarwal" userId="S::203050015@iitb.ac.in::d220bc2d-69a8-4dba-8768-6e751767d632" providerId="AD" clId="Web-{0DB05F20-2ACB-3AB1-E58A-A5C33B27C810}" dt="2021-03-09T13:09:33.210" v="1073"/>
          <ac:spMkLst>
            <pc:docMk/>
            <pc:sldMk cId="0" sldId="258"/>
            <ac:spMk id="143" creationId="{00000000-0000-0000-0000-000000000000}"/>
          </ac:spMkLst>
        </pc:spChg>
        <pc:spChg chg="del">
          <ac:chgData name="Ashish Aggarwal" userId="S::203050015@iitb.ac.in::d220bc2d-69a8-4dba-8768-6e751767d632" providerId="AD" clId="Web-{0DB05F20-2ACB-3AB1-E58A-A5C33B27C810}" dt="2021-03-09T11:13:00.748" v="566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Ashish Aggarwal" userId="S::203050015@iitb.ac.in::d220bc2d-69a8-4dba-8768-6e751767d632" providerId="AD" clId="Web-{0DB05F20-2ACB-3AB1-E58A-A5C33B27C810}" dt="2021-03-09T11:27:59.581" v="600"/>
          <ac:spMkLst>
            <pc:docMk/>
            <pc:sldMk cId="0" sldId="258"/>
            <ac:spMk id="145" creationId="{00000000-0000-0000-0000-000000000000}"/>
          </ac:spMkLst>
        </pc:spChg>
        <pc:spChg chg="mod ord">
          <ac:chgData name="Ashish Aggarwal" userId="S::203050015@iitb.ac.in::d220bc2d-69a8-4dba-8768-6e751767d632" providerId="AD" clId="Web-{0DB05F20-2ACB-3AB1-E58A-A5C33B27C810}" dt="2021-03-09T13:09:33.288" v="1074"/>
          <ac:spMkLst>
            <pc:docMk/>
            <pc:sldMk cId="0" sldId="258"/>
            <ac:spMk id="146" creationId="{00000000-0000-0000-0000-000000000000}"/>
          </ac:spMkLst>
        </pc:spChg>
        <pc:spChg chg="add del">
          <ac:chgData name="Ashish Aggarwal" userId="S::203050015@iitb.ac.in::d220bc2d-69a8-4dba-8768-6e751767d632" providerId="AD" clId="Web-{0DB05F20-2ACB-3AB1-E58A-A5C33B27C810}" dt="2021-03-09T11:27:59.581" v="600"/>
          <ac:spMkLst>
            <pc:docMk/>
            <pc:sldMk cId="0" sldId="258"/>
            <ac:spMk id="148" creationId="{53F29798-D584-4792-9B62-3F5F5C36D619}"/>
          </ac:spMkLst>
        </pc:spChg>
        <pc:grpChg chg="add del">
          <ac:chgData name="Ashish Aggarwal" userId="S::203050015@iitb.ac.in::d220bc2d-69a8-4dba-8768-6e751767d632" providerId="AD" clId="Web-{0DB05F20-2ACB-3AB1-E58A-A5C33B27C810}" dt="2021-03-09T13:09:25.350" v="1072"/>
          <ac:grpSpMkLst>
            <pc:docMk/>
            <pc:sldMk cId="0" sldId="258"/>
            <ac:grpSpMk id="8" creationId="{8DDE3044-D7E7-4F3F-829F-5B439AA7D9ED}"/>
          </ac:grpSpMkLst>
        </pc:grpChg>
        <pc:grpChg chg="add del">
          <ac:chgData name="Ashish Aggarwal" userId="S::203050015@iitb.ac.in::d220bc2d-69a8-4dba-8768-6e751767d632" providerId="AD" clId="Web-{0DB05F20-2ACB-3AB1-E58A-A5C33B27C810}" dt="2021-03-09T13:10:28.039" v="1078"/>
          <ac:grpSpMkLst>
            <pc:docMk/>
            <pc:sldMk cId="0" sldId="258"/>
            <ac:grpSpMk id="9" creationId="{98236521-73D3-4D55-A0D8-95F12A56E18C}"/>
          </ac:grpSpMkLst>
        </pc:grpChg>
        <pc:picChg chg="add del mod">
          <ac:chgData name="Ashish Aggarwal" userId="S::203050015@iitb.ac.in::d220bc2d-69a8-4dba-8768-6e751767d632" providerId="AD" clId="Web-{0DB05F20-2ACB-3AB1-E58A-A5C33B27C810}" dt="2021-03-09T11:13:46.655" v="571"/>
          <ac:picMkLst>
            <pc:docMk/>
            <pc:sldMk cId="0" sldId="258"/>
            <ac:picMk id="4" creationId="{F38CA447-33C4-4E7A-A684-142D8CF381F5}"/>
          </ac:picMkLst>
        </pc:picChg>
        <pc:picChg chg="add del mod">
          <ac:chgData name="Ashish Aggarwal" userId="S::203050015@iitb.ac.in::d220bc2d-69a8-4dba-8768-6e751767d632" providerId="AD" clId="Web-{0DB05F20-2ACB-3AB1-E58A-A5C33B27C810}" dt="2021-03-09T11:16:05.940" v="577"/>
          <ac:picMkLst>
            <pc:docMk/>
            <pc:sldMk cId="0" sldId="258"/>
            <ac:picMk id="5" creationId="{B0A914D8-903D-4C3A-B295-B65DF0A67B76}"/>
          </ac:picMkLst>
        </pc:picChg>
        <pc:picChg chg="add del mod ord modCrop">
          <ac:chgData name="Ashish Aggarwal" userId="S::203050015@iitb.ac.in::d220bc2d-69a8-4dba-8768-6e751767d632" providerId="AD" clId="Web-{0DB05F20-2ACB-3AB1-E58A-A5C33B27C810}" dt="2021-03-09T11:36:27.936" v="613"/>
          <ac:picMkLst>
            <pc:docMk/>
            <pc:sldMk cId="0" sldId="258"/>
            <ac:picMk id="6" creationId="{0AB50C39-ACA2-4A30-B00B-E8A3478FAE23}"/>
          </ac:picMkLst>
        </pc:picChg>
        <pc:picChg chg="add mod ord topLvl">
          <ac:chgData name="Ashish Aggarwal" userId="S::203050015@iitb.ac.in::d220bc2d-69a8-4dba-8768-6e751767d632" providerId="AD" clId="Web-{0DB05F20-2ACB-3AB1-E58A-A5C33B27C810}" dt="2021-03-09T13:11:41.338" v="1082"/>
          <ac:picMkLst>
            <pc:docMk/>
            <pc:sldMk cId="0" sldId="258"/>
            <ac:picMk id="7" creationId="{A11E6EE7-DC06-45BA-9CF4-276564F58F33}"/>
          </ac:picMkLst>
        </pc:picChg>
      </pc:sldChg>
      <pc:sldChg chg="addSp delSp modSp">
        <pc:chgData name="Ashish Aggarwal" userId="S::203050015@iitb.ac.in::d220bc2d-69a8-4dba-8768-6e751767d632" providerId="AD" clId="Web-{0DB05F20-2ACB-3AB1-E58A-A5C33B27C810}" dt="2021-03-09T12:18:37.555" v="1018"/>
        <pc:sldMkLst>
          <pc:docMk/>
          <pc:sldMk cId="0" sldId="259"/>
        </pc:sldMkLst>
        <pc:spChg chg="del">
          <ac:chgData name="Ashish Aggarwal" userId="S::203050015@iitb.ac.in::d220bc2d-69a8-4dba-8768-6e751767d632" providerId="AD" clId="Web-{0DB05F20-2ACB-3AB1-E58A-A5C33B27C810}" dt="2021-03-09T11:07:07.131" v="534"/>
          <ac:spMkLst>
            <pc:docMk/>
            <pc:sldMk cId="0" sldId="259"/>
            <ac:spMk id="155" creationId="{00000000-0000-0000-0000-000000000000}"/>
          </ac:spMkLst>
        </pc:spChg>
        <pc:graphicFrameChg chg="add del mod modGraphic">
          <ac:chgData name="Ashish Aggarwal" userId="S::203050015@iitb.ac.in::d220bc2d-69a8-4dba-8768-6e751767d632" providerId="AD" clId="Web-{0DB05F20-2ACB-3AB1-E58A-A5C33B27C810}" dt="2021-03-09T12:18:37.555" v="1018"/>
          <ac:graphicFrameMkLst>
            <pc:docMk/>
            <pc:sldMk cId="0" sldId="259"/>
            <ac:graphicFrameMk id="152" creationId="{00000000-0000-0000-0000-000000000000}"/>
          </ac:graphicFrameMkLst>
        </pc:graphicFrameChg>
      </pc:sldChg>
      <pc:sldChg chg="modSp">
        <pc:chgData name="Ashish Aggarwal" userId="S::203050015@iitb.ac.in::d220bc2d-69a8-4dba-8768-6e751767d632" providerId="AD" clId="Web-{0DB05F20-2ACB-3AB1-E58A-A5C33B27C810}" dt="2021-03-09T12:18:51.789" v="1020"/>
        <pc:sldMkLst>
          <pc:docMk/>
          <pc:sldMk cId="0" sldId="260"/>
        </pc:sldMkLst>
        <pc:graphicFrameChg chg="mod modGraphic">
          <ac:chgData name="Ashish Aggarwal" userId="S::203050015@iitb.ac.in::d220bc2d-69a8-4dba-8768-6e751767d632" providerId="AD" clId="Web-{0DB05F20-2ACB-3AB1-E58A-A5C33B27C810}" dt="2021-03-09T12:18:51.789" v="1020"/>
          <ac:graphicFrameMkLst>
            <pc:docMk/>
            <pc:sldMk cId="0" sldId="260"/>
            <ac:graphicFrameMk id="161" creationId="{00000000-0000-0000-0000-000000000000}"/>
          </ac:graphicFrameMkLst>
        </pc:graphicFrameChg>
      </pc:sldChg>
      <pc:sldChg chg="modSp">
        <pc:chgData name="Ashish Aggarwal" userId="S::203050015@iitb.ac.in::d220bc2d-69a8-4dba-8768-6e751767d632" providerId="AD" clId="Web-{0DB05F20-2ACB-3AB1-E58A-A5C33B27C810}" dt="2021-03-09T12:18:57.868" v="1021"/>
        <pc:sldMkLst>
          <pc:docMk/>
          <pc:sldMk cId="0" sldId="261"/>
        </pc:sldMkLst>
        <pc:graphicFrameChg chg="mod modGraphic">
          <ac:chgData name="Ashish Aggarwal" userId="S::203050015@iitb.ac.in::d220bc2d-69a8-4dba-8768-6e751767d632" providerId="AD" clId="Web-{0DB05F20-2ACB-3AB1-E58A-A5C33B27C810}" dt="2021-03-09T12:18:57.868" v="1021"/>
          <ac:graphicFrameMkLst>
            <pc:docMk/>
            <pc:sldMk cId="0" sldId="261"/>
            <ac:graphicFrameMk id="169" creationId="{00000000-0000-0000-0000-000000000000}"/>
          </ac:graphicFrameMkLst>
        </pc:graphicFrameChg>
      </pc:sldChg>
      <pc:sldChg chg="modSp">
        <pc:chgData name="Ashish Aggarwal" userId="S::203050015@iitb.ac.in::d220bc2d-69a8-4dba-8768-6e751767d632" providerId="AD" clId="Web-{0DB05F20-2ACB-3AB1-E58A-A5C33B27C810}" dt="2021-03-09T12:19:06.352" v="1023"/>
        <pc:sldMkLst>
          <pc:docMk/>
          <pc:sldMk cId="0" sldId="262"/>
        </pc:sldMkLst>
        <pc:graphicFrameChg chg="mod modGraphic">
          <ac:chgData name="Ashish Aggarwal" userId="S::203050015@iitb.ac.in::d220bc2d-69a8-4dba-8768-6e751767d632" providerId="AD" clId="Web-{0DB05F20-2ACB-3AB1-E58A-A5C33B27C810}" dt="2021-03-09T12:19:06.352" v="1023"/>
          <ac:graphicFrameMkLst>
            <pc:docMk/>
            <pc:sldMk cId="0" sldId="262"/>
            <ac:graphicFrameMk id="177" creationId="{00000000-0000-0000-0000-000000000000}"/>
          </ac:graphicFrameMkLst>
        </pc:graphicFrameChg>
      </pc:sldChg>
      <pc:sldChg chg="modSp">
        <pc:chgData name="Ashish Aggarwal" userId="S::203050015@iitb.ac.in::d220bc2d-69a8-4dba-8768-6e751767d632" providerId="AD" clId="Web-{0DB05F20-2ACB-3AB1-E58A-A5C33B27C810}" dt="2021-03-09T13:45:26.854" v="1253"/>
        <pc:sldMkLst>
          <pc:docMk/>
          <pc:sldMk cId="0" sldId="263"/>
        </pc:sldMkLst>
        <pc:graphicFrameChg chg="mod modGraphic">
          <ac:chgData name="Ashish Aggarwal" userId="S::203050015@iitb.ac.in::d220bc2d-69a8-4dba-8768-6e751767d632" providerId="AD" clId="Web-{0DB05F20-2ACB-3AB1-E58A-A5C33B27C810}" dt="2021-03-09T13:45:26.854" v="1253"/>
          <ac:graphicFrameMkLst>
            <pc:docMk/>
            <pc:sldMk cId="0" sldId="263"/>
            <ac:graphicFrameMk id="185" creationId="{00000000-0000-0000-0000-000000000000}"/>
          </ac:graphicFrameMkLst>
        </pc:graphicFrameChg>
      </pc:sldChg>
      <pc:sldChg chg="modSp">
        <pc:chgData name="Ashish Aggarwal" userId="S::203050015@iitb.ac.in::d220bc2d-69a8-4dba-8768-6e751767d632" providerId="AD" clId="Web-{0DB05F20-2ACB-3AB1-E58A-A5C33B27C810}" dt="2021-03-09T14:23:32.109" v="1839" actId="20577"/>
        <pc:sldMkLst>
          <pc:docMk/>
          <pc:sldMk cId="0" sldId="264"/>
        </pc:sldMkLst>
        <pc:spChg chg="mod">
          <ac:chgData name="Ashish Aggarwal" userId="S::203050015@iitb.ac.in::d220bc2d-69a8-4dba-8768-6e751767d632" providerId="AD" clId="Web-{0DB05F20-2ACB-3AB1-E58A-A5C33B27C810}" dt="2021-03-09T14:23:32.109" v="1839" actId="20577"/>
          <ac:spMkLst>
            <pc:docMk/>
            <pc:sldMk cId="0" sldId="264"/>
            <ac:spMk id="193" creationId="{00000000-0000-0000-0000-000000000000}"/>
          </ac:spMkLst>
        </pc:spChg>
      </pc:sldChg>
      <pc:sldChg chg="delSp new del">
        <pc:chgData name="Ashish Aggarwal" userId="S::203050015@iitb.ac.in::d220bc2d-69a8-4dba-8768-6e751767d632" providerId="AD" clId="Web-{0DB05F20-2ACB-3AB1-E58A-A5C33B27C810}" dt="2021-03-09T11:10:58.542" v="565"/>
        <pc:sldMkLst>
          <pc:docMk/>
          <pc:sldMk cId="1030472250" sldId="266"/>
        </pc:sldMkLst>
        <pc:spChg chg="del">
          <ac:chgData name="Ashish Aggarwal" userId="S::203050015@iitb.ac.in::d220bc2d-69a8-4dba-8768-6e751767d632" providerId="AD" clId="Web-{0DB05F20-2ACB-3AB1-E58A-A5C33B27C810}" dt="2021-03-09T11:10:28.339" v="562"/>
          <ac:spMkLst>
            <pc:docMk/>
            <pc:sldMk cId="1030472250" sldId="266"/>
            <ac:spMk id="2" creationId="{EB91A064-0F77-4DEB-93CF-14F102AA2EBC}"/>
          </ac:spMkLst>
        </pc:spChg>
        <pc:spChg chg="del">
          <ac:chgData name="Ashish Aggarwal" userId="S::203050015@iitb.ac.in::d220bc2d-69a8-4dba-8768-6e751767d632" providerId="AD" clId="Web-{0DB05F20-2ACB-3AB1-E58A-A5C33B27C810}" dt="2021-03-09T11:10:31.495" v="563"/>
          <ac:spMkLst>
            <pc:docMk/>
            <pc:sldMk cId="1030472250" sldId="266"/>
            <ac:spMk id="3" creationId="{1E4F1D70-607F-4A80-839A-A320E9B0AE53}"/>
          </ac:spMkLst>
        </pc:spChg>
      </pc:sldChg>
      <pc:sldChg chg="modSp add ord">
        <pc:chgData name="Ashish Aggarwal" userId="S::203050015@iitb.ac.in::d220bc2d-69a8-4dba-8768-6e751767d632" providerId="AD" clId="Web-{0DB05F20-2ACB-3AB1-E58A-A5C33B27C810}" dt="2021-03-09T11:54:53.586" v="983" actId="20577"/>
        <pc:sldMkLst>
          <pc:docMk/>
          <pc:sldMk cId="616711817" sldId="267"/>
        </pc:sldMkLst>
        <pc:spChg chg="mod">
          <ac:chgData name="Ashish Aggarwal" userId="S::203050015@iitb.ac.in::d220bc2d-69a8-4dba-8768-6e751767d632" providerId="AD" clId="Web-{0DB05F20-2ACB-3AB1-E58A-A5C33B27C810}" dt="2021-03-09T11:54:53.586" v="983" actId="20577"/>
          <ac:spMkLst>
            <pc:docMk/>
            <pc:sldMk cId="616711817" sldId="267"/>
            <ac:spMk id="2" creationId="{B5899ED9-47FB-46ED-B599-9EFA5059A762}"/>
          </ac:spMkLst>
        </pc:spChg>
        <pc:graphicFrameChg chg="modGraphic">
          <ac:chgData name="Ashish Aggarwal" userId="S::203050015@iitb.ac.in::d220bc2d-69a8-4dba-8768-6e751767d632" providerId="AD" clId="Web-{0DB05F20-2ACB-3AB1-E58A-A5C33B27C810}" dt="2021-03-09T11:44:35.072" v="841" actId="20577"/>
          <ac:graphicFrameMkLst>
            <pc:docMk/>
            <pc:sldMk cId="616711817" sldId="267"/>
            <ac:graphicFrameMk id="10" creationId="{FA70CF0C-B67D-4CB5-AA9A-803B920CF25F}"/>
          </ac:graphicFrameMkLst>
        </pc:graphicFrameChg>
      </pc:sldChg>
      <pc:sldMasterChg chg="add addSldLayout">
        <pc:chgData name="Ashish Aggarwal" userId="S::203050015@iitb.ac.in::d220bc2d-69a8-4dba-8768-6e751767d632" providerId="AD" clId="Web-{0DB05F20-2ACB-3AB1-E58A-A5C33B27C810}" dt="2021-03-09T11:10:53.245" v="564"/>
        <pc:sldMasterMkLst>
          <pc:docMk/>
          <pc:sldMasterMk cId="2460954070" sldId="2147483660"/>
        </pc:sldMasterMkLst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replId">
        <pc:chgData name="Ashish Aggarwal" userId="S::203050015@iitb.ac.in::d220bc2d-69a8-4dba-8768-6e751767d632" providerId="AD" clId="Web-{0DB05F20-2ACB-3AB1-E58A-A5C33B27C810}" dt="2021-03-09T11:10:53.245" v="564"/>
        <pc:sldMasterMkLst>
          <pc:docMk/>
          <pc:sldMasterMk cId="0" sldId="2147483682"/>
        </pc:sldMasterMkLst>
      </pc:sldMasterChg>
      <pc:sldMasterChg chg="replId modSldLayout">
        <pc:chgData name="Ashish Aggarwal" userId="S::203050015@iitb.ac.in::d220bc2d-69a8-4dba-8768-6e751767d632" providerId="AD" clId="Web-{0DB05F20-2ACB-3AB1-E58A-A5C33B27C810}" dt="2021-03-09T11:10:53.245" v="564"/>
        <pc:sldMasterMkLst>
          <pc:docMk/>
          <pc:sldMasterMk cId="0" sldId="2147483683"/>
        </pc:sldMasterMkLst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72"/>
          </pc:sldLayoutMkLst>
        </pc:sldLayoutChg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73"/>
          </pc:sldLayoutMkLst>
        </pc:sldLayoutChg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74"/>
          </pc:sldLayoutMkLst>
        </pc:sldLayoutChg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75"/>
          </pc:sldLayoutMkLst>
        </pc:sldLayoutChg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76"/>
          </pc:sldLayoutMkLst>
        </pc:sldLayoutChg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77"/>
          </pc:sldLayoutMkLst>
        </pc:sldLayoutChg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78"/>
          </pc:sldLayoutMkLst>
        </pc:sldLayoutChg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79"/>
          </pc:sldLayoutMkLst>
        </pc:sldLayoutChg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80"/>
          </pc:sldLayoutMkLst>
        </pc:sldLayoutChg>
        <pc:sldLayoutChg chg="replId">
          <pc:chgData name="Ashish Aggarwal" userId="S::203050015@iitb.ac.in::d220bc2d-69a8-4dba-8768-6e751767d632" providerId="AD" clId="Web-{0DB05F20-2ACB-3AB1-E58A-A5C33B27C810}" dt="2021-03-09T11:10:53.245" v="564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  <pc:docChgLst>
    <pc:chgData name="Guest User" userId="S::urn:spo:anon#4a43de59ceaa72676723988e2fc2bb9bf22bca17f60f7e8f43239d89c1cb6051::" providerId="AD" clId="Web-{67BC2330-229A-FA54-2D01-C571F78C2D61}"/>
    <pc:docChg chg="modSld">
      <pc:chgData name="Guest User" userId="S::urn:spo:anon#4a43de59ceaa72676723988e2fc2bb9bf22bca17f60f7e8f43239d89c1cb6051::" providerId="AD" clId="Web-{67BC2330-229A-FA54-2D01-C571F78C2D61}" dt="2021-03-09T14:27:24.025" v="97" actId="20577"/>
      <pc:docMkLst>
        <pc:docMk/>
      </pc:docMkLst>
      <pc:sldChg chg="addSp delSp modSp">
        <pc:chgData name="Guest User" userId="S::urn:spo:anon#4a43de59ceaa72676723988e2fc2bb9bf22bca17f60f7e8f43239d89c1cb6051::" providerId="AD" clId="Web-{67BC2330-229A-FA54-2D01-C571F78C2D61}" dt="2021-03-09T14:27:24.025" v="97" actId="20577"/>
        <pc:sldMkLst>
          <pc:docMk/>
          <pc:sldMk cId="0" sldId="265"/>
        </pc:sldMkLst>
        <pc:spChg chg="add del mod">
          <ac:chgData name="Guest User" userId="S::urn:spo:anon#4a43de59ceaa72676723988e2fc2bb9bf22bca17f60f7e8f43239d89c1cb6051::" providerId="AD" clId="Web-{67BC2330-229A-FA54-2D01-C571F78C2D61}" dt="2021-03-09T14:27:24.025" v="97" actId="20577"/>
          <ac:spMkLst>
            <pc:docMk/>
            <pc:sldMk cId="0" sldId="265"/>
            <ac:spMk id="3" creationId="{9A1ED153-6099-44F7-958A-D6C0E8D6D031}"/>
          </ac:spMkLst>
        </pc:spChg>
        <pc:spChg chg="del">
          <ac:chgData name="Guest User" userId="S::urn:spo:anon#4a43de59ceaa72676723988e2fc2bb9bf22bca17f60f7e8f43239d89c1cb6051::" providerId="AD" clId="Web-{67BC2330-229A-FA54-2D01-C571F78C2D61}" dt="2021-03-09T14:23:44.895" v="1"/>
          <ac:spMkLst>
            <pc:docMk/>
            <pc:sldMk cId="0" sldId="265"/>
            <ac:spMk id="201" creationId="{00000000-0000-0000-0000-000000000000}"/>
          </ac:spMkLst>
        </pc:spChg>
        <pc:picChg chg="add mod">
          <ac:chgData name="Guest User" userId="S::urn:spo:anon#4a43de59ceaa72676723988e2fc2bb9bf22bca17f60f7e8f43239d89c1cb6051::" providerId="AD" clId="Web-{67BC2330-229A-FA54-2D01-C571F78C2D61}" dt="2021-03-09T14:23:53.926" v="5" actId="1076"/>
          <ac:picMkLst>
            <pc:docMk/>
            <pc:sldMk cId="0" sldId="265"/>
            <ac:picMk id="2" creationId="{BF0DAA02-36E9-4673-9C23-3BEF2ED2F9CE}"/>
          </ac:picMkLst>
        </pc:picChg>
      </pc:sldChg>
      <pc:sldChg chg="modSp">
        <pc:chgData name="Guest User" userId="S::urn:spo:anon#4a43de59ceaa72676723988e2fc2bb9bf22bca17f60f7e8f43239d89c1cb6051::" providerId="AD" clId="Web-{67BC2330-229A-FA54-2D01-C571F78C2D61}" dt="2021-03-09T14:25:51.976" v="14" actId="20577"/>
        <pc:sldMkLst>
          <pc:docMk/>
          <pc:sldMk cId="616711817" sldId="267"/>
        </pc:sldMkLst>
        <pc:graphicFrameChg chg="modGraphic">
          <ac:chgData name="Guest User" userId="S::urn:spo:anon#4a43de59ceaa72676723988e2fc2bb9bf22bca17f60f7e8f43239d89c1cb6051::" providerId="AD" clId="Web-{67BC2330-229A-FA54-2D01-C571F78C2D61}" dt="2021-03-09T14:25:51.976" v="14" actId="20577"/>
          <ac:graphicFrameMkLst>
            <pc:docMk/>
            <pc:sldMk cId="616711817" sldId="267"/>
            <ac:graphicFrameMk id="10" creationId="{FA70CF0C-B67D-4CB5-AA9A-803B920CF25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A9D2A-2A97-40C9-A50E-88EFDDDDCC7E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EEBF789-7380-40DB-B1B1-375BF6E43C1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Data preprocessing</a:t>
          </a:r>
          <a:br>
            <a:rPr lang="en-US">
              <a:solidFill>
                <a:srgbClr val="010000"/>
              </a:solidFill>
              <a:latin typeface="Calibri Light" panose="020F0302020204030204"/>
            </a:rPr>
          </a:br>
          <a:r>
            <a:rPr lang="en-US">
              <a:solidFill>
                <a:srgbClr val="010000"/>
              </a:solidFill>
              <a:latin typeface="Calibri Light" panose="020F0302020204030204"/>
            </a:rPr>
            <a:t>- </a:t>
          </a:r>
          <a:r>
            <a:rPr lang="en-US">
              <a:latin typeface="Calibri Light" panose="020F0302020204030204"/>
            </a:rPr>
            <a:t>validation set split using sklearn</a:t>
          </a:r>
          <a:br>
            <a:rPr lang="en-US">
              <a:latin typeface="Calibri Light" panose="020F0302020204030204"/>
            </a:rPr>
          </a:br>
          <a:r>
            <a:rPr lang="en-US">
              <a:latin typeface="Calibri Light" panose="020F0302020204030204"/>
            </a:rPr>
            <a:t>- NLTK library(stopword)</a:t>
          </a:r>
          <a:endParaRPr lang="en-US"/>
        </a:p>
      </dgm:t>
    </dgm:pt>
    <dgm:pt modelId="{9D274281-BFE2-412C-8515-A8FE2262567C}" type="parTrans" cxnId="{74E3E318-335F-47CC-944D-FE5564394103}">
      <dgm:prSet/>
      <dgm:spPr/>
      <dgm:t>
        <a:bodyPr/>
        <a:lstStyle/>
        <a:p>
          <a:endParaRPr lang="en-US"/>
        </a:p>
      </dgm:t>
    </dgm:pt>
    <dgm:pt modelId="{8181668B-2C24-4220-90CD-4334A781F19C}" type="sibTrans" cxnId="{74E3E318-335F-47CC-944D-FE5564394103}">
      <dgm:prSet/>
      <dgm:spPr/>
      <dgm:t>
        <a:bodyPr/>
        <a:lstStyle/>
        <a:p>
          <a:endParaRPr lang="en-US"/>
        </a:p>
      </dgm:t>
    </dgm:pt>
    <dgm:pt modelId="{3CC675EE-528D-426B-BE0F-9026D4D4603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Word to integer encoding</a:t>
          </a:r>
          <a:br>
            <a:rPr lang="en-US">
              <a:latin typeface="Calibri Light" panose="020F0302020204030204"/>
            </a:rPr>
          </a:br>
          <a:r>
            <a:rPr lang="en-US">
              <a:latin typeface="Calibri Light" panose="020F0302020204030204"/>
            </a:rPr>
            <a:t>- manually</a:t>
          </a:r>
          <a:endParaRPr lang="en-US"/>
        </a:p>
      </dgm:t>
    </dgm:pt>
    <dgm:pt modelId="{53DF971C-80DA-4A00-814C-04D44FAFDDF3}" type="parTrans" cxnId="{27E219E2-20A7-44F7-B041-26AF0AC7B6C7}">
      <dgm:prSet/>
      <dgm:spPr/>
      <dgm:t>
        <a:bodyPr/>
        <a:lstStyle/>
        <a:p>
          <a:endParaRPr lang="en-US"/>
        </a:p>
      </dgm:t>
    </dgm:pt>
    <dgm:pt modelId="{A1B2D532-BF24-4964-B717-E84C30F65A5C}" type="sibTrans" cxnId="{27E219E2-20A7-44F7-B041-26AF0AC7B6C7}">
      <dgm:prSet/>
      <dgm:spPr/>
      <dgm:t>
        <a:bodyPr/>
        <a:lstStyle/>
        <a:p>
          <a:endParaRPr lang="en-US"/>
        </a:p>
      </dgm:t>
    </dgm:pt>
    <dgm:pt modelId="{B2DA835B-FA16-4A72-AF7F-6F94BF01D42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Word embedding</a:t>
          </a:r>
          <a:br>
            <a:rPr lang="en-US">
              <a:solidFill>
                <a:srgbClr val="010000"/>
              </a:solidFill>
              <a:latin typeface="Calibri Light" panose="020F0302020204030204"/>
            </a:rPr>
          </a:br>
          <a:r>
            <a:rPr lang="en-US">
              <a:solidFill>
                <a:srgbClr val="010000"/>
              </a:solidFill>
              <a:latin typeface="Calibri Light" panose="020F0302020204030204"/>
            </a:rPr>
            <a:t>- Word2Vec using gensim</a:t>
          </a:r>
          <a:br>
            <a:rPr lang="en-US">
              <a:solidFill>
                <a:srgbClr val="010000"/>
              </a:solidFill>
              <a:latin typeface="Calibri Light" panose="020F0302020204030204"/>
            </a:rPr>
          </a:br>
          <a:r>
            <a:rPr lang="en-US">
              <a:solidFill>
                <a:srgbClr val="010000"/>
              </a:solidFill>
              <a:latin typeface="Calibri Light" panose="020F0302020204030204"/>
            </a:rPr>
            <a:t>- Glove</a:t>
          </a:r>
          <a:br>
            <a:rPr lang="en-US">
              <a:solidFill>
                <a:srgbClr val="010000"/>
              </a:solidFill>
              <a:latin typeface="Calibri Light" panose="020F0302020204030204"/>
            </a:rPr>
          </a:br>
          <a:r>
            <a:rPr lang="en-US">
              <a:solidFill>
                <a:srgbClr val="010000"/>
              </a:solidFill>
              <a:latin typeface="Calibri Light" panose="020F0302020204030204"/>
            </a:rPr>
            <a:t>- FastText</a:t>
          </a:r>
          <a:endParaRPr lang="en-US">
            <a:solidFill>
              <a:srgbClr val="010000"/>
            </a:solidFill>
          </a:endParaRPr>
        </a:p>
      </dgm:t>
    </dgm:pt>
    <dgm:pt modelId="{52403243-E024-4971-A985-F260415A8E86}" type="parTrans" cxnId="{FC347025-DEF0-4365-8AAC-C102847AA71A}">
      <dgm:prSet/>
      <dgm:spPr/>
      <dgm:t>
        <a:bodyPr/>
        <a:lstStyle/>
        <a:p>
          <a:endParaRPr lang="en-US"/>
        </a:p>
      </dgm:t>
    </dgm:pt>
    <dgm:pt modelId="{025F28D4-C459-452C-B07E-CA6607D8C659}" type="sibTrans" cxnId="{FC347025-DEF0-4365-8AAC-C102847AA71A}">
      <dgm:prSet/>
      <dgm:spPr/>
      <dgm:t>
        <a:bodyPr/>
        <a:lstStyle/>
        <a:p>
          <a:endParaRPr lang="en-US"/>
        </a:p>
      </dgm:t>
    </dgm:pt>
    <dgm:pt modelId="{BC26000C-4ADB-4328-8258-F5282D09EE3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Neural Net</a:t>
          </a:r>
          <a:r>
            <a:rPr lang="en-US">
              <a:latin typeface="Calibri Light" panose="020F0302020204030204"/>
            </a:rPr>
            <a:t> with TensorFlow – Keras</a:t>
          </a:r>
          <a:br>
            <a:rPr lang="en-US">
              <a:solidFill>
                <a:srgbClr val="010000"/>
              </a:solidFill>
              <a:latin typeface="Calibri Light" panose="020F0302020204030204"/>
            </a:rPr>
          </a:br>
          <a:r>
            <a:rPr lang="en-US">
              <a:solidFill>
                <a:srgbClr val="010000"/>
              </a:solidFill>
              <a:latin typeface="Calibri Light" panose="020F0302020204030204"/>
            </a:rPr>
            <a:t>- </a:t>
          </a:r>
          <a:r>
            <a:rPr lang="en-US">
              <a:latin typeface="Calibri Light" panose="020F0302020204030204"/>
            </a:rPr>
            <a:t>one trainable embedding</a:t>
          </a:r>
          <a:r>
            <a:rPr lang="en-US">
              <a:solidFill>
                <a:srgbClr val="010000"/>
              </a:solidFill>
              <a:latin typeface="Calibri Light" panose="020F0302020204030204"/>
            </a:rPr>
            <a:t> </a:t>
          </a:r>
          <a:r>
            <a:rPr lang="en-US">
              <a:latin typeface="Calibri Light" panose="020F0302020204030204"/>
            </a:rPr>
            <a:t>layer</a:t>
          </a:r>
          <a:br>
            <a:rPr lang="en-US">
              <a:latin typeface="Calibri Light" panose="020F0302020204030204"/>
            </a:rPr>
          </a:br>
          <a:r>
            <a:rPr lang="en-US">
              <a:latin typeface="Calibri Light" panose="020F0302020204030204"/>
            </a:rPr>
            <a:t>- </a:t>
          </a:r>
          <a:r>
            <a:rPr lang="en-US"/>
            <a:t>one hidden layers(256 neurons)</a:t>
          </a:r>
          <a:br>
            <a:rPr lang="en-US">
              <a:latin typeface="Calibri Light" panose="020F0302020204030204"/>
            </a:rPr>
          </a:br>
          <a:r>
            <a:rPr lang="en-US">
              <a:latin typeface="Calibri Light" panose="020F0302020204030204"/>
            </a:rPr>
            <a:t>- </a:t>
          </a:r>
          <a:r>
            <a:rPr lang="en-US"/>
            <a:t>Softmax Activation</a:t>
          </a:r>
        </a:p>
      </dgm:t>
    </dgm:pt>
    <dgm:pt modelId="{3DD501EC-365C-4AFE-BACB-BD039532D78A}" type="parTrans" cxnId="{914E8712-302F-48B1-ACEF-65B62D978E5E}">
      <dgm:prSet/>
      <dgm:spPr/>
      <dgm:t>
        <a:bodyPr/>
        <a:lstStyle/>
        <a:p>
          <a:endParaRPr lang="en-US"/>
        </a:p>
      </dgm:t>
    </dgm:pt>
    <dgm:pt modelId="{BD2C20FB-0660-424F-BEC6-4987AE4403FF}" type="sibTrans" cxnId="{914E8712-302F-48B1-ACEF-65B62D978E5E}">
      <dgm:prSet/>
      <dgm:spPr/>
      <dgm:t>
        <a:bodyPr/>
        <a:lstStyle/>
        <a:p>
          <a:endParaRPr lang="en-US"/>
        </a:p>
      </dgm:t>
    </dgm:pt>
    <dgm:pt modelId="{B3912A7E-24F3-47D5-B4E2-0D733F1F2EC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Prediction </a:t>
          </a:r>
          <a:r>
            <a:rPr lang="en-US">
              <a:latin typeface="Calibri Light" panose="020F0302020204030204"/>
            </a:rPr>
            <a:t>and Evaluation</a:t>
          </a:r>
          <a:br>
            <a:rPr lang="en-US">
              <a:solidFill>
                <a:srgbClr val="010000"/>
              </a:solidFill>
              <a:latin typeface="Calibri Light" panose="020F0302020204030204"/>
            </a:rPr>
          </a:br>
          <a:r>
            <a:rPr lang="en-US">
              <a:solidFill>
                <a:srgbClr val="010000"/>
              </a:solidFill>
              <a:latin typeface="Calibri Light" panose="020F0302020204030204"/>
            </a:rPr>
            <a:t>-</a:t>
          </a:r>
          <a:r>
            <a:rPr lang="en-US">
              <a:latin typeface="Calibri Light" panose="020F0302020204030204"/>
            </a:rPr>
            <a:t> keras</a:t>
          </a:r>
          <a:br>
            <a:rPr lang="en-US">
              <a:latin typeface="Calibri Light" panose="020F0302020204030204"/>
            </a:rPr>
          </a:br>
          <a:r>
            <a:rPr lang="en-US">
              <a:latin typeface="Calibri Light" panose="020F0302020204030204"/>
            </a:rPr>
            <a:t>- sklearn</a:t>
          </a:r>
          <a:endParaRPr lang="en-US"/>
        </a:p>
      </dgm:t>
    </dgm:pt>
    <dgm:pt modelId="{26A1EC7D-AA2C-4506-BF04-4CC3828A6F65}" type="parTrans" cxnId="{98F6290A-D19C-4547-B479-E509D80A2FE4}">
      <dgm:prSet/>
      <dgm:spPr/>
      <dgm:t>
        <a:bodyPr/>
        <a:lstStyle/>
        <a:p>
          <a:endParaRPr lang="en-US"/>
        </a:p>
      </dgm:t>
    </dgm:pt>
    <dgm:pt modelId="{F024AAB6-2D9F-4B86-9B92-6051759CE077}" type="sibTrans" cxnId="{98F6290A-D19C-4547-B479-E509D80A2FE4}">
      <dgm:prSet/>
      <dgm:spPr/>
      <dgm:t>
        <a:bodyPr/>
        <a:lstStyle/>
        <a:p>
          <a:endParaRPr lang="en-US"/>
        </a:p>
      </dgm:t>
    </dgm:pt>
    <dgm:pt modelId="{E5FDAB39-4DC3-4D24-AF4C-E7CA9AE066DF}" type="pres">
      <dgm:prSet presAssocID="{05CA9D2A-2A97-40C9-A50E-88EFDDDDCC7E}" presName="vert0" presStyleCnt="0">
        <dgm:presLayoutVars>
          <dgm:dir/>
          <dgm:animOne val="branch"/>
          <dgm:animLvl val="lvl"/>
        </dgm:presLayoutVars>
      </dgm:prSet>
      <dgm:spPr/>
    </dgm:pt>
    <dgm:pt modelId="{65881A4D-EDB9-4E38-B21E-2365CEFF5AB3}" type="pres">
      <dgm:prSet presAssocID="{7EEBF789-7380-40DB-B1B1-375BF6E43C18}" presName="thickLine" presStyleLbl="alignNode1" presStyleIdx="0" presStyleCnt="5"/>
      <dgm:spPr/>
    </dgm:pt>
    <dgm:pt modelId="{F8C41741-D027-4CB1-A03C-1A9F66EF15EF}" type="pres">
      <dgm:prSet presAssocID="{7EEBF789-7380-40DB-B1B1-375BF6E43C18}" presName="horz1" presStyleCnt="0"/>
      <dgm:spPr/>
    </dgm:pt>
    <dgm:pt modelId="{C588B778-8D9C-4BB9-832C-5F9E9C957993}" type="pres">
      <dgm:prSet presAssocID="{7EEBF789-7380-40DB-B1B1-375BF6E43C18}" presName="tx1" presStyleLbl="revTx" presStyleIdx="0" presStyleCnt="5"/>
      <dgm:spPr/>
    </dgm:pt>
    <dgm:pt modelId="{F9BFA4D4-7B96-4220-A675-AC65C15AD5A4}" type="pres">
      <dgm:prSet presAssocID="{7EEBF789-7380-40DB-B1B1-375BF6E43C18}" presName="vert1" presStyleCnt="0"/>
      <dgm:spPr/>
    </dgm:pt>
    <dgm:pt modelId="{47338308-DA66-43BF-B59D-C4B3DAA09626}" type="pres">
      <dgm:prSet presAssocID="{3CC675EE-528D-426B-BE0F-9026D4D46033}" presName="thickLine" presStyleLbl="alignNode1" presStyleIdx="1" presStyleCnt="5"/>
      <dgm:spPr/>
    </dgm:pt>
    <dgm:pt modelId="{7BFAF69A-0C59-4F0A-94B2-BF63B09A4BBB}" type="pres">
      <dgm:prSet presAssocID="{3CC675EE-528D-426B-BE0F-9026D4D46033}" presName="horz1" presStyleCnt="0"/>
      <dgm:spPr/>
    </dgm:pt>
    <dgm:pt modelId="{D2659087-1ACF-4EFD-B517-D0D82DB8861E}" type="pres">
      <dgm:prSet presAssocID="{3CC675EE-528D-426B-BE0F-9026D4D46033}" presName="tx1" presStyleLbl="revTx" presStyleIdx="1" presStyleCnt="5"/>
      <dgm:spPr/>
    </dgm:pt>
    <dgm:pt modelId="{20AAE918-AF29-4C31-B06B-92D2C9769A8C}" type="pres">
      <dgm:prSet presAssocID="{3CC675EE-528D-426B-BE0F-9026D4D46033}" presName="vert1" presStyleCnt="0"/>
      <dgm:spPr/>
    </dgm:pt>
    <dgm:pt modelId="{6C31E93D-ADED-473C-9CE7-E5C034D52BB9}" type="pres">
      <dgm:prSet presAssocID="{B2DA835B-FA16-4A72-AF7F-6F94BF01D426}" presName="thickLine" presStyleLbl="alignNode1" presStyleIdx="2" presStyleCnt="5"/>
      <dgm:spPr/>
    </dgm:pt>
    <dgm:pt modelId="{E8123B92-CF57-4F36-8482-953BF67FC82C}" type="pres">
      <dgm:prSet presAssocID="{B2DA835B-FA16-4A72-AF7F-6F94BF01D426}" presName="horz1" presStyleCnt="0"/>
      <dgm:spPr/>
    </dgm:pt>
    <dgm:pt modelId="{96AAF653-190D-40EE-9992-ECD9ACCBFB94}" type="pres">
      <dgm:prSet presAssocID="{B2DA835B-FA16-4A72-AF7F-6F94BF01D426}" presName="tx1" presStyleLbl="revTx" presStyleIdx="2" presStyleCnt="5"/>
      <dgm:spPr/>
    </dgm:pt>
    <dgm:pt modelId="{DFA8D3C0-C124-4164-8FE7-5C32ACEF2646}" type="pres">
      <dgm:prSet presAssocID="{B2DA835B-FA16-4A72-AF7F-6F94BF01D426}" presName="vert1" presStyleCnt="0"/>
      <dgm:spPr/>
    </dgm:pt>
    <dgm:pt modelId="{6E3AB433-BFD0-4254-99B5-A4DCC296041E}" type="pres">
      <dgm:prSet presAssocID="{BC26000C-4ADB-4328-8258-F5282D09EE3B}" presName="thickLine" presStyleLbl="alignNode1" presStyleIdx="3" presStyleCnt="5"/>
      <dgm:spPr/>
    </dgm:pt>
    <dgm:pt modelId="{C9F4D485-9BF3-4860-B1F0-94AB5F1B5701}" type="pres">
      <dgm:prSet presAssocID="{BC26000C-4ADB-4328-8258-F5282D09EE3B}" presName="horz1" presStyleCnt="0"/>
      <dgm:spPr/>
    </dgm:pt>
    <dgm:pt modelId="{CB81168E-AB6B-4951-AD78-2C63A43AAFA3}" type="pres">
      <dgm:prSet presAssocID="{BC26000C-4ADB-4328-8258-F5282D09EE3B}" presName="tx1" presStyleLbl="revTx" presStyleIdx="3" presStyleCnt="5"/>
      <dgm:spPr/>
    </dgm:pt>
    <dgm:pt modelId="{AF4F30E6-EAD9-4392-84E6-AFD759677CEC}" type="pres">
      <dgm:prSet presAssocID="{BC26000C-4ADB-4328-8258-F5282D09EE3B}" presName="vert1" presStyleCnt="0"/>
      <dgm:spPr/>
    </dgm:pt>
    <dgm:pt modelId="{6558AD81-9FD8-48FA-8ED3-729229EE27EC}" type="pres">
      <dgm:prSet presAssocID="{B3912A7E-24F3-47D5-B4E2-0D733F1F2EC3}" presName="thickLine" presStyleLbl="alignNode1" presStyleIdx="4" presStyleCnt="5"/>
      <dgm:spPr/>
    </dgm:pt>
    <dgm:pt modelId="{877CA391-E55F-479D-A95C-EEC249313B29}" type="pres">
      <dgm:prSet presAssocID="{B3912A7E-24F3-47D5-B4E2-0D733F1F2EC3}" presName="horz1" presStyleCnt="0"/>
      <dgm:spPr/>
    </dgm:pt>
    <dgm:pt modelId="{3D2825C2-3778-4F81-A179-8FB196371A40}" type="pres">
      <dgm:prSet presAssocID="{B3912A7E-24F3-47D5-B4E2-0D733F1F2EC3}" presName="tx1" presStyleLbl="revTx" presStyleIdx="4" presStyleCnt="5"/>
      <dgm:spPr/>
    </dgm:pt>
    <dgm:pt modelId="{8A559E8E-25AC-4D2C-99E1-A1FC882F9BAA}" type="pres">
      <dgm:prSet presAssocID="{B3912A7E-24F3-47D5-B4E2-0D733F1F2EC3}" presName="vert1" presStyleCnt="0"/>
      <dgm:spPr/>
    </dgm:pt>
  </dgm:ptLst>
  <dgm:cxnLst>
    <dgm:cxn modelId="{98F6290A-D19C-4547-B479-E509D80A2FE4}" srcId="{05CA9D2A-2A97-40C9-A50E-88EFDDDDCC7E}" destId="{B3912A7E-24F3-47D5-B4E2-0D733F1F2EC3}" srcOrd="4" destOrd="0" parTransId="{26A1EC7D-AA2C-4506-BF04-4CC3828A6F65}" sibTransId="{F024AAB6-2D9F-4B86-9B92-6051759CE077}"/>
    <dgm:cxn modelId="{914E8712-302F-48B1-ACEF-65B62D978E5E}" srcId="{05CA9D2A-2A97-40C9-A50E-88EFDDDDCC7E}" destId="{BC26000C-4ADB-4328-8258-F5282D09EE3B}" srcOrd="3" destOrd="0" parTransId="{3DD501EC-365C-4AFE-BACB-BD039532D78A}" sibTransId="{BD2C20FB-0660-424F-BEC6-4987AE4403FF}"/>
    <dgm:cxn modelId="{74E3E318-335F-47CC-944D-FE5564394103}" srcId="{05CA9D2A-2A97-40C9-A50E-88EFDDDDCC7E}" destId="{7EEBF789-7380-40DB-B1B1-375BF6E43C18}" srcOrd="0" destOrd="0" parTransId="{9D274281-BFE2-412C-8515-A8FE2262567C}" sibTransId="{8181668B-2C24-4220-90CD-4334A781F19C}"/>
    <dgm:cxn modelId="{FC347025-DEF0-4365-8AAC-C102847AA71A}" srcId="{05CA9D2A-2A97-40C9-A50E-88EFDDDDCC7E}" destId="{B2DA835B-FA16-4A72-AF7F-6F94BF01D426}" srcOrd="2" destOrd="0" parTransId="{52403243-E024-4971-A985-F260415A8E86}" sibTransId="{025F28D4-C459-452C-B07E-CA6607D8C659}"/>
    <dgm:cxn modelId="{096AC535-6863-4A63-98BF-EA16F5D85303}" type="presOf" srcId="{3CC675EE-528D-426B-BE0F-9026D4D46033}" destId="{D2659087-1ACF-4EFD-B517-D0D82DB8861E}" srcOrd="0" destOrd="0" presId="urn:microsoft.com/office/officeart/2008/layout/LinedList"/>
    <dgm:cxn modelId="{8B535745-8543-4871-B0C2-748F91628DB4}" type="presOf" srcId="{05CA9D2A-2A97-40C9-A50E-88EFDDDDCC7E}" destId="{E5FDAB39-4DC3-4D24-AF4C-E7CA9AE066DF}" srcOrd="0" destOrd="0" presId="urn:microsoft.com/office/officeart/2008/layout/LinedList"/>
    <dgm:cxn modelId="{42689E77-3CF3-4C7B-BD58-4840F2A6C6C0}" type="presOf" srcId="{B2DA835B-FA16-4A72-AF7F-6F94BF01D426}" destId="{96AAF653-190D-40EE-9992-ECD9ACCBFB94}" srcOrd="0" destOrd="0" presId="urn:microsoft.com/office/officeart/2008/layout/LinedList"/>
    <dgm:cxn modelId="{53FA25BA-D85C-4446-BF0F-EFB90527F0A4}" type="presOf" srcId="{BC26000C-4ADB-4328-8258-F5282D09EE3B}" destId="{CB81168E-AB6B-4951-AD78-2C63A43AAFA3}" srcOrd="0" destOrd="0" presId="urn:microsoft.com/office/officeart/2008/layout/LinedList"/>
    <dgm:cxn modelId="{532546CB-626B-4D2B-B3E9-BBE8C3608579}" type="presOf" srcId="{B3912A7E-24F3-47D5-B4E2-0D733F1F2EC3}" destId="{3D2825C2-3778-4F81-A179-8FB196371A40}" srcOrd="0" destOrd="0" presId="urn:microsoft.com/office/officeart/2008/layout/LinedList"/>
    <dgm:cxn modelId="{DC3E34CE-1B71-422D-8317-085BE33A71A7}" type="presOf" srcId="{7EEBF789-7380-40DB-B1B1-375BF6E43C18}" destId="{C588B778-8D9C-4BB9-832C-5F9E9C957993}" srcOrd="0" destOrd="0" presId="urn:microsoft.com/office/officeart/2008/layout/LinedList"/>
    <dgm:cxn modelId="{27E219E2-20A7-44F7-B041-26AF0AC7B6C7}" srcId="{05CA9D2A-2A97-40C9-A50E-88EFDDDDCC7E}" destId="{3CC675EE-528D-426B-BE0F-9026D4D46033}" srcOrd="1" destOrd="0" parTransId="{53DF971C-80DA-4A00-814C-04D44FAFDDF3}" sibTransId="{A1B2D532-BF24-4964-B717-E84C30F65A5C}"/>
    <dgm:cxn modelId="{F303DF1F-F26A-4860-B638-A544EBAD9934}" type="presParOf" srcId="{E5FDAB39-4DC3-4D24-AF4C-E7CA9AE066DF}" destId="{65881A4D-EDB9-4E38-B21E-2365CEFF5AB3}" srcOrd="0" destOrd="0" presId="urn:microsoft.com/office/officeart/2008/layout/LinedList"/>
    <dgm:cxn modelId="{029F071A-2945-4196-8297-658F1ACF30E2}" type="presParOf" srcId="{E5FDAB39-4DC3-4D24-AF4C-E7CA9AE066DF}" destId="{F8C41741-D027-4CB1-A03C-1A9F66EF15EF}" srcOrd="1" destOrd="0" presId="urn:microsoft.com/office/officeart/2008/layout/LinedList"/>
    <dgm:cxn modelId="{3A910355-F532-4BF6-975E-9CCD822D5E08}" type="presParOf" srcId="{F8C41741-D027-4CB1-A03C-1A9F66EF15EF}" destId="{C588B778-8D9C-4BB9-832C-5F9E9C957993}" srcOrd="0" destOrd="0" presId="urn:microsoft.com/office/officeart/2008/layout/LinedList"/>
    <dgm:cxn modelId="{A0E9ECFB-B3F1-4A5E-A509-F18C1F0F0DC5}" type="presParOf" srcId="{F8C41741-D027-4CB1-A03C-1A9F66EF15EF}" destId="{F9BFA4D4-7B96-4220-A675-AC65C15AD5A4}" srcOrd="1" destOrd="0" presId="urn:microsoft.com/office/officeart/2008/layout/LinedList"/>
    <dgm:cxn modelId="{A5D7126B-D913-4C38-A736-4B4BDF26B82C}" type="presParOf" srcId="{E5FDAB39-4DC3-4D24-AF4C-E7CA9AE066DF}" destId="{47338308-DA66-43BF-B59D-C4B3DAA09626}" srcOrd="2" destOrd="0" presId="urn:microsoft.com/office/officeart/2008/layout/LinedList"/>
    <dgm:cxn modelId="{35CAD2E8-8ECC-4BB1-8E61-C052C537EE55}" type="presParOf" srcId="{E5FDAB39-4DC3-4D24-AF4C-E7CA9AE066DF}" destId="{7BFAF69A-0C59-4F0A-94B2-BF63B09A4BBB}" srcOrd="3" destOrd="0" presId="urn:microsoft.com/office/officeart/2008/layout/LinedList"/>
    <dgm:cxn modelId="{86305EDB-3C50-4A7D-B64A-D990182FAEB1}" type="presParOf" srcId="{7BFAF69A-0C59-4F0A-94B2-BF63B09A4BBB}" destId="{D2659087-1ACF-4EFD-B517-D0D82DB8861E}" srcOrd="0" destOrd="0" presId="urn:microsoft.com/office/officeart/2008/layout/LinedList"/>
    <dgm:cxn modelId="{0953FF80-D9CB-4447-ADD2-EE7160F770C1}" type="presParOf" srcId="{7BFAF69A-0C59-4F0A-94B2-BF63B09A4BBB}" destId="{20AAE918-AF29-4C31-B06B-92D2C9769A8C}" srcOrd="1" destOrd="0" presId="urn:microsoft.com/office/officeart/2008/layout/LinedList"/>
    <dgm:cxn modelId="{E7F478A6-7DB1-484C-8AF6-227E78B73DB4}" type="presParOf" srcId="{E5FDAB39-4DC3-4D24-AF4C-E7CA9AE066DF}" destId="{6C31E93D-ADED-473C-9CE7-E5C034D52BB9}" srcOrd="4" destOrd="0" presId="urn:microsoft.com/office/officeart/2008/layout/LinedList"/>
    <dgm:cxn modelId="{C6C93D89-9E9F-4391-805A-0BDF23074449}" type="presParOf" srcId="{E5FDAB39-4DC3-4D24-AF4C-E7CA9AE066DF}" destId="{E8123B92-CF57-4F36-8482-953BF67FC82C}" srcOrd="5" destOrd="0" presId="urn:microsoft.com/office/officeart/2008/layout/LinedList"/>
    <dgm:cxn modelId="{5069E4D3-D905-4911-9DB6-002FF2E8524F}" type="presParOf" srcId="{E8123B92-CF57-4F36-8482-953BF67FC82C}" destId="{96AAF653-190D-40EE-9992-ECD9ACCBFB94}" srcOrd="0" destOrd="0" presId="urn:microsoft.com/office/officeart/2008/layout/LinedList"/>
    <dgm:cxn modelId="{66167733-62FE-499D-A831-3D718E505C7D}" type="presParOf" srcId="{E8123B92-CF57-4F36-8482-953BF67FC82C}" destId="{DFA8D3C0-C124-4164-8FE7-5C32ACEF2646}" srcOrd="1" destOrd="0" presId="urn:microsoft.com/office/officeart/2008/layout/LinedList"/>
    <dgm:cxn modelId="{9B339F4B-0073-4B20-B2A1-5EC4E38B9713}" type="presParOf" srcId="{E5FDAB39-4DC3-4D24-AF4C-E7CA9AE066DF}" destId="{6E3AB433-BFD0-4254-99B5-A4DCC296041E}" srcOrd="6" destOrd="0" presId="urn:microsoft.com/office/officeart/2008/layout/LinedList"/>
    <dgm:cxn modelId="{08CC39BB-406F-4385-BBF8-8B0DEAAD4AD6}" type="presParOf" srcId="{E5FDAB39-4DC3-4D24-AF4C-E7CA9AE066DF}" destId="{C9F4D485-9BF3-4860-B1F0-94AB5F1B5701}" srcOrd="7" destOrd="0" presId="urn:microsoft.com/office/officeart/2008/layout/LinedList"/>
    <dgm:cxn modelId="{7D1F3F7F-C15D-4484-B061-3DEF99F73FD8}" type="presParOf" srcId="{C9F4D485-9BF3-4860-B1F0-94AB5F1B5701}" destId="{CB81168E-AB6B-4951-AD78-2C63A43AAFA3}" srcOrd="0" destOrd="0" presId="urn:microsoft.com/office/officeart/2008/layout/LinedList"/>
    <dgm:cxn modelId="{F9A107B8-1209-4370-AD28-00DAAE2014BE}" type="presParOf" srcId="{C9F4D485-9BF3-4860-B1F0-94AB5F1B5701}" destId="{AF4F30E6-EAD9-4392-84E6-AFD759677CEC}" srcOrd="1" destOrd="0" presId="urn:microsoft.com/office/officeart/2008/layout/LinedList"/>
    <dgm:cxn modelId="{C559C417-1D1C-4FFD-9852-C6EA0ECF7CE4}" type="presParOf" srcId="{E5FDAB39-4DC3-4D24-AF4C-E7CA9AE066DF}" destId="{6558AD81-9FD8-48FA-8ED3-729229EE27EC}" srcOrd="8" destOrd="0" presId="urn:microsoft.com/office/officeart/2008/layout/LinedList"/>
    <dgm:cxn modelId="{56F1B048-FC4A-4194-9820-0513B3044BD7}" type="presParOf" srcId="{E5FDAB39-4DC3-4D24-AF4C-E7CA9AE066DF}" destId="{877CA391-E55F-479D-A95C-EEC249313B29}" srcOrd="9" destOrd="0" presId="urn:microsoft.com/office/officeart/2008/layout/LinedList"/>
    <dgm:cxn modelId="{DFE2C5AE-B270-4D62-86D5-BA78552144A6}" type="presParOf" srcId="{877CA391-E55F-479D-A95C-EEC249313B29}" destId="{3D2825C2-3778-4F81-A179-8FB196371A40}" srcOrd="0" destOrd="0" presId="urn:microsoft.com/office/officeart/2008/layout/LinedList"/>
    <dgm:cxn modelId="{2EFB4163-EC18-474D-B128-48EA1A65502B}" type="presParOf" srcId="{877CA391-E55F-479D-A95C-EEC249313B29}" destId="{8A559E8E-25AC-4D2C-99E1-A1FC882F9B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1A4D-EDB9-4E38-B21E-2365CEFF5AB3}">
      <dsp:nvSpPr>
        <dsp:cNvPr id="0" name=""/>
        <dsp:cNvSpPr/>
      </dsp:nvSpPr>
      <dsp:spPr>
        <a:xfrm>
          <a:off x="0" y="503"/>
          <a:ext cx="49726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8B778-8D9C-4BB9-832C-5F9E9C957993}">
      <dsp:nvSpPr>
        <dsp:cNvPr id="0" name=""/>
        <dsp:cNvSpPr/>
      </dsp:nvSpPr>
      <dsp:spPr>
        <a:xfrm>
          <a:off x="0" y="503"/>
          <a:ext cx="4972631" cy="825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preprocessing</a:t>
          </a:r>
          <a:br>
            <a:rPr lang="en-US" sz="1100" kern="1200">
              <a:solidFill>
                <a:srgbClr val="010000"/>
              </a:solidFill>
              <a:latin typeface="Calibri Light" panose="020F0302020204030204"/>
            </a:rPr>
          </a:br>
          <a:r>
            <a:rPr lang="en-US" sz="1100" kern="1200">
              <a:solidFill>
                <a:srgbClr val="010000"/>
              </a:solidFill>
              <a:latin typeface="Calibri Light" panose="020F0302020204030204"/>
            </a:rPr>
            <a:t>- </a:t>
          </a:r>
          <a:r>
            <a:rPr lang="en-US" sz="1100" kern="1200">
              <a:latin typeface="Calibri Light" panose="020F0302020204030204"/>
            </a:rPr>
            <a:t>validation set split using sklearn</a:t>
          </a:r>
          <a:br>
            <a:rPr lang="en-US" sz="1100" kern="1200">
              <a:latin typeface="Calibri Light" panose="020F0302020204030204"/>
            </a:rPr>
          </a:br>
          <a:r>
            <a:rPr lang="en-US" sz="1100" kern="1200">
              <a:latin typeface="Calibri Light" panose="020F0302020204030204"/>
            </a:rPr>
            <a:t>- NLTK library(stopword)</a:t>
          </a:r>
          <a:endParaRPr lang="en-US" sz="1100" kern="1200"/>
        </a:p>
      </dsp:txBody>
      <dsp:txXfrm>
        <a:off x="0" y="503"/>
        <a:ext cx="4972631" cy="825501"/>
      </dsp:txXfrm>
    </dsp:sp>
    <dsp:sp modelId="{47338308-DA66-43BF-B59D-C4B3DAA09626}">
      <dsp:nvSpPr>
        <dsp:cNvPr id="0" name=""/>
        <dsp:cNvSpPr/>
      </dsp:nvSpPr>
      <dsp:spPr>
        <a:xfrm>
          <a:off x="0" y="826005"/>
          <a:ext cx="49726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59087-1ACF-4EFD-B517-D0D82DB8861E}">
      <dsp:nvSpPr>
        <dsp:cNvPr id="0" name=""/>
        <dsp:cNvSpPr/>
      </dsp:nvSpPr>
      <dsp:spPr>
        <a:xfrm>
          <a:off x="0" y="826005"/>
          <a:ext cx="4972631" cy="825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Word to integer encoding</a:t>
          </a:r>
          <a:br>
            <a:rPr lang="en-US" sz="1100" kern="1200">
              <a:latin typeface="Calibri Light" panose="020F0302020204030204"/>
            </a:rPr>
          </a:br>
          <a:r>
            <a:rPr lang="en-US" sz="1100" kern="1200">
              <a:latin typeface="Calibri Light" panose="020F0302020204030204"/>
            </a:rPr>
            <a:t>- manually</a:t>
          </a:r>
          <a:endParaRPr lang="en-US" sz="1100" kern="1200"/>
        </a:p>
      </dsp:txBody>
      <dsp:txXfrm>
        <a:off x="0" y="826005"/>
        <a:ext cx="4972631" cy="825501"/>
      </dsp:txXfrm>
    </dsp:sp>
    <dsp:sp modelId="{6C31E93D-ADED-473C-9CE7-E5C034D52BB9}">
      <dsp:nvSpPr>
        <dsp:cNvPr id="0" name=""/>
        <dsp:cNvSpPr/>
      </dsp:nvSpPr>
      <dsp:spPr>
        <a:xfrm>
          <a:off x="0" y="1651507"/>
          <a:ext cx="49726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AF653-190D-40EE-9992-ECD9ACCBFB94}">
      <dsp:nvSpPr>
        <dsp:cNvPr id="0" name=""/>
        <dsp:cNvSpPr/>
      </dsp:nvSpPr>
      <dsp:spPr>
        <a:xfrm>
          <a:off x="0" y="1651507"/>
          <a:ext cx="4972631" cy="825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Word embedding</a:t>
          </a:r>
          <a:br>
            <a:rPr lang="en-US" sz="1100" kern="1200">
              <a:solidFill>
                <a:srgbClr val="010000"/>
              </a:solidFill>
              <a:latin typeface="Calibri Light" panose="020F0302020204030204"/>
            </a:rPr>
          </a:br>
          <a:r>
            <a:rPr lang="en-US" sz="1100" kern="1200">
              <a:solidFill>
                <a:srgbClr val="010000"/>
              </a:solidFill>
              <a:latin typeface="Calibri Light" panose="020F0302020204030204"/>
            </a:rPr>
            <a:t>- Word2Vec using gensim</a:t>
          </a:r>
          <a:br>
            <a:rPr lang="en-US" sz="1100" kern="1200">
              <a:solidFill>
                <a:srgbClr val="010000"/>
              </a:solidFill>
              <a:latin typeface="Calibri Light" panose="020F0302020204030204"/>
            </a:rPr>
          </a:br>
          <a:r>
            <a:rPr lang="en-US" sz="1100" kern="1200">
              <a:solidFill>
                <a:srgbClr val="010000"/>
              </a:solidFill>
              <a:latin typeface="Calibri Light" panose="020F0302020204030204"/>
            </a:rPr>
            <a:t>- Glove</a:t>
          </a:r>
          <a:br>
            <a:rPr lang="en-US" sz="1100" kern="1200">
              <a:solidFill>
                <a:srgbClr val="010000"/>
              </a:solidFill>
              <a:latin typeface="Calibri Light" panose="020F0302020204030204"/>
            </a:rPr>
          </a:br>
          <a:r>
            <a:rPr lang="en-US" sz="1100" kern="1200">
              <a:solidFill>
                <a:srgbClr val="010000"/>
              </a:solidFill>
              <a:latin typeface="Calibri Light" panose="020F0302020204030204"/>
            </a:rPr>
            <a:t>- FastText</a:t>
          </a:r>
          <a:endParaRPr lang="en-US" sz="1100" kern="1200">
            <a:solidFill>
              <a:srgbClr val="010000"/>
            </a:solidFill>
          </a:endParaRPr>
        </a:p>
      </dsp:txBody>
      <dsp:txXfrm>
        <a:off x="0" y="1651507"/>
        <a:ext cx="4972631" cy="825501"/>
      </dsp:txXfrm>
    </dsp:sp>
    <dsp:sp modelId="{6E3AB433-BFD0-4254-99B5-A4DCC296041E}">
      <dsp:nvSpPr>
        <dsp:cNvPr id="0" name=""/>
        <dsp:cNvSpPr/>
      </dsp:nvSpPr>
      <dsp:spPr>
        <a:xfrm>
          <a:off x="0" y="2477008"/>
          <a:ext cx="49726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168E-AB6B-4951-AD78-2C63A43AAFA3}">
      <dsp:nvSpPr>
        <dsp:cNvPr id="0" name=""/>
        <dsp:cNvSpPr/>
      </dsp:nvSpPr>
      <dsp:spPr>
        <a:xfrm>
          <a:off x="0" y="2477008"/>
          <a:ext cx="4972631" cy="825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Neural Net</a:t>
          </a:r>
          <a:r>
            <a:rPr lang="en-US" sz="1100" kern="1200">
              <a:latin typeface="Calibri Light" panose="020F0302020204030204"/>
            </a:rPr>
            <a:t> with TensorFlow – Keras</a:t>
          </a:r>
          <a:br>
            <a:rPr lang="en-US" sz="1100" kern="1200">
              <a:solidFill>
                <a:srgbClr val="010000"/>
              </a:solidFill>
              <a:latin typeface="Calibri Light" panose="020F0302020204030204"/>
            </a:rPr>
          </a:br>
          <a:r>
            <a:rPr lang="en-US" sz="1100" kern="1200">
              <a:solidFill>
                <a:srgbClr val="010000"/>
              </a:solidFill>
              <a:latin typeface="Calibri Light" panose="020F0302020204030204"/>
            </a:rPr>
            <a:t>- </a:t>
          </a:r>
          <a:r>
            <a:rPr lang="en-US" sz="1100" kern="1200">
              <a:latin typeface="Calibri Light" panose="020F0302020204030204"/>
            </a:rPr>
            <a:t>one trainable embedding</a:t>
          </a:r>
          <a:r>
            <a:rPr lang="en-US" sz="1100" kern="1200">
              <a:solidFill>
                <a:srgbClr val="010000"/>
              </a:solidFill>
              <a:latin typeface="Calibri Light" panose="020F0302020204030204"/>
            </a:rPr>
            <a:t> </a:t>
          </a:r>
          <a:r>
            <a:rPr lang="en-US" sz="1100" kern="1200">
              <a:latin typeface="Calibri Light" panose="020F0302020204030204"/>
            </a:rPr>
            <a:t>layer</a:t>
          </a:r>
          <a:br>
            <a:rPr lang="en-US" sz="1100" kern="1200">
              <a:latin typeface="Calibri Light" panose="020F0302020204030204"/>
            </a:rPr>
          </a:br>
          <a:r>
            <a:rPr lang="en-US" sz="1100" kern="1200">
              <a:latin typeface="Calibri Light" panose="020F0302020204030204"/>
            </a:rPr>
            <a:t>- </a:t>
          </a:r>
          <a:r>
            <a:rPr lang="en-US" sz="1100" kern="1200"/>
            <a:t>one hidden layers(256 neurons)</a:t>
          </a:r>
          <a:br>
            <a:rPr lang="en-US" sz="1100" kern="1200">
              <a:latin typeface="Calibri Light" panose="020F0302020204030204"/>
            </a:rPr>
          </a:br>
          <a:r>
            <a:rPr lang="en-US" sz="1100" kern="1200">
              <a:latin typeface="Calibri Light" panose="020F0302020204030204"/>
            </a:rPr>
            <a:t>- </a:t>
          </a:r>
          <a:r>
            <a:rPr lang="en-US" sz="1100" kern="1200"/>
            <a:t>Softmax Activation</a:t>
          </a:r>
        </a:p>
      </dsp:txBody>
      <dsp:txXfrm>
        <a:off x="0" y="2477008"/>
        <a:ext cx="4972631" cy="825501"/>
      </dsp:txXfrm>
    </dsp:sp>
    <dsp:sp modelId="{6558AD81-9FD8-48FA-8ED3-729229EE27EC}">
      <dsp:nvSpPr>
        <dsp:cNvPr id="0" name=""/>
        <dsp:cNvSpPr/>
      </dsp:nvSpPr>
      <dsp:spPr>
        <a:xfrm>
          <a:off x="0" y="3302510"/>
          <a:ext cx="49726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825C2-3778-4F81-A179-8FB196371A40}">
      <dsp:nvSpPr>
        <dsp:cNvPr id="0" name=""/>
        <dsp:cNvSpPr/>
      </dsp:nvSpPr>
      <dsp:spPr>
        <a:xfrm>
          <a:off x="0" y="3302510"/>
          <a:ext cx="4972631" cy="825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Prediction </a:t>
          </a:r>
          <a:r>
            <a:rPr lang="en-US" sz="1100" kern="1200">
              <a:latin typeface="Calibri Light" panose="020F0302020204030204"/>
            </a:rPr>
            <a:t>and Evaluation</a:t>
          </a:r>
          <a:br>
            <a:rPr lang="en-US" sz="1100" kern="1200">
              <a:solidFill>
                <a:srgbClr val="010000"/>
              </a:solidFill>
              <a:latin typeface="Calibri Light" panose="020F0302020204030204"/>
            </a:rPr>
          </a:br>
          <a:r>
            <a:rPr lang="en-US" sz="1100" kern="1200">
              <a:solidFill>
                <a:srgbClr val="010000"/>
              </a:solidFill>
              <a:latin typeface="Calibri Light" panose="020F0302020204030204"/>
            </a:rPr>
            <a:t>-</a:t>
          </a:r>
          <a:r>
            <a:rPr lang="en-US" sz="1100" kern="1200">
              <a:latin typeface="Calibri Light" panose="020F0302020204030204"/>
            </a:rPr>
            <a:t> keras</a:t>
          </a:r>
          <a:br>
            <a:rPr lang="en-US" sz="1100" kern="1200">
              <a:latin typeface="Calibri Light" panose="020F0302020204030204"/>
            </a:rPr>
          </a:br>
          <a:r>
            <a:rPr lang="en-US" sz="1100" kern="1200">
              <a:latin typeface="Calibri Light" panose="020F0302020204030204"/>
            </a:rPr>
            <a:t>- sklearn</a:t>
          </a:r>
          <a:endParaRPr lang="en-US" sz="1100" kern="1200"/>
        </a:p>
      </dsp:txBody>
      <dsp:txXfrm>
        <a:off x="0" y="3302510"/>
        <a:ext cx="4972631" cy="825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81de7e77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581de7e7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581de7e77_0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c581de7e7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81de7e77_0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c581de7e7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581de7e77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c581de7e7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581de7e77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c581de7e7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581de7e77_0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c581de7e7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81de7e77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581de7e7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581de7e77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c581de7e77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581de7e77_0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c581de7e7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581de7e77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c581de7e7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CS772: DL4NLP</a:t>
            </a:r>
            <a:br>
              <a:rPr lang="en"/>
            </a:br>
            <a:r>
              <a:rPr lang="en"/>
              <a:t>Assignment Evaluation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Team Id : 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Debabrata Biswal, 203050024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Ashish Aggarwal, 203050015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Keshav Agarwal, 203050039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08/03/2021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Qualitative analysis with some examples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700"/>
              </a:spcAft>
              <a:buSzPts val="2100"/>
            </a:pPr>
            <a:r>
              <a:rPr lang="en-US"/>
              <a:t>Balancing the dataset improves the precision but reduces the overall accuracy.</a:t>
            </a:r>
          </a:p>
          <a:p>
            <a:pPr>
              <a:spcBef>
                <a:spcPts val="0"/>
              </a:spcBef>
              <a:spcAft>
                <a:spcPts val="700"/>
              </a:spcAft>
              <a:buSzPts val="2100"/>
            </a:pPr>
            <a:r>
              <a:rPr lang="en-US"/>
              <a:t>Adding a hidden layer does not add to accuracy.</a:t>
            </a:r>
          </a:p>
          <a:p>
            <a:pPr>
              <a:spcBef>
                <a:spcPts val="0"/>
              </a:spcBef>
              <a:spcAft>
                <a:spcPts val="700"/>
              </a:spcAft>
              <a:buSzPts val="2100"/>
            </a:pPr>
            <a:r>
              <a:rPr lang="en-US"/>
              <a:t>Retaining the negative sentiment stopwords improves the accuracy.</a:t>
            </a:r>
          </a:p>
          <a:p>
            <a:pPr>
              <a:spcBef>
                <a:spcPts val="0"/>
              </a:spcBef>
              <a:spcAft>
                <a:spcPts val="700"/>
              </a:spcAft>
              <a:buSzPts val="2100"/>
            </a:pPr>
            <a:r>
              <a:rPr lang="en-US"/>
              <a:t>Sentiment is based on independent word instead of context.</a:t>
            </a:r>
            <a:br>
              <a:rPr lang="en-US"/>
            </a:br>
            <a:r>
              <a:rPr lang="en-US"/>
              <a:t>- Product is bad.  prediction: class 1 with probability 0.52</a:t>
            </a:r>
            <a:br>
              <a:rPr lang="en-US"/>
            </a:br>
            <a:r>
              <a:rPr lang="en-US"/>
              <a:t>- Product is not bad. prediction: class 1 with probability 0.80</a:t>
            </a:r>
          </a:p>
          <a:p>
            <a:pPr>
              <a:spcBef>
                <a:spcPts val="0"/>
              </a:spcBef>
              <a:spcAft>
                <a:spcPts val="700"/>
              </a:spcAft>
              <a:buSzPts val="2100"/>
            </a:pPr>
            <a:r>
              <a:rPr lang="en-US"/>
              <a:t>Unknown sentence gives a probability distribution according to train data distribution.</a:t>
            </a:r>
          </a:p>
          <a:p>
            <a:pPr>
              <a:spcBef>
                <a:spcPts val="0"/>
              </a:spcBef>
              <a:spcAft>
                <a:spcPts val="700"/>
              </a:spcAft>
              <a:buSzPts val="2100"/>
            </a:pPr>
            <a:endParaRPr lang="en-US"/>
          </a:p>
          <a:p>
            <a:pPr>
              <a:spcBef>
                <a:spcPts val="0"/>
              </a:spcBef>
              <a:spcAft>
                <a:spcPts val="700"/>
              </a:spcAft>
              <a:buSzPts val="2100"/>
            </a:pPr>
            <a:endParaRPr lang="en-US"/>
          </a:p>
        </p:txBody>
      </p:sp>
      <p:sp>
        <p:nvSpPr>
          <p:cNvPr id="194" name="Google Shape;194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GUI screenshot/working 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0DAA02-36E9-4673-9C23-3BEF2ED2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36543"/>
            <a:ext cx="7851851" cy="2705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1ED153-6099-44F7-958A-D6C0E8D6D031}"/>
              </a:ext>
            </a:extLst>
          </p:cNvPr>
          <p:cNvSpPr txBox="1"/>
          <p:nvPr/>
        </p:nvSpPr>
        <p:spPr>
          <a:xfrm>
            <a:off x="740162" y="3946137"/>
            <a:ext cx="663218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Flask based Web application to predict ratings based on 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Problem Definition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algn="just"/>
            <a:r>
              <a:rPr lang="en-US" sz="1800"/>
              <a:t>Identifying the rating of a review using sentiment analysis 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Input dataset contains reviews and their rating score between 1 to 5 - low to high 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Given a review, we predict the rating score. 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sz="1800"/>
          </a:p>
        </p:txBody>
      </p:sp>
      <p:sp>
        <p:nvSpPr>
          <p:cNvPr id="137" name="Google Shape;13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4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99ED9-47FB-46ED-B599-9EFA5059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65" y="481243"/>
            <a:ext cx="2503286" cy="4183025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Architecture</a:t>
            </a:r>
            <a:endParaRPr lang="en-US" sz="360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A70CF0C-B67D-4CB5-AA9A-803B920CF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739581"/>
              </p:ext>
            </p:extLst>
          </p:nvPr>
        </p:nvGraphicFramePr>
        <p:xfrm>
          <a:off x="3775814" y="512267"/>
          <a:ext cx="4972631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71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11E6EE7-DC06-45BA-9CF4-276564F5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338683"/>
            <a:ext cx="6333945" cy="46602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2AF9DB-3E07-4750-9034-9A60828AF5CA}"/>
              </a:ext>
            </a:extLst>
          </p:cNvPr>
          <p:cNvSpPr/>
          <p:nvPr/>
        </p:nvSpPr>
        <p:spPr>
          <a:xfrm>
            <a:off x="5018138" y="4418984"/>
            <a:ext cx="1465620" cy="1751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  <a:latin typeface="Abadi Extra Light"/>
                <a:cs typeface="Arial"/>
              </a:rPr>
              <a:t>Relu/sigmoid activation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A84A7-BF8C-4212-92AF-9BA8A04C21B2}"/>
              </a:ext>
            </a:extLst>
          </p:cNvPr>
          <p:cNvSpPr/>
          <p:nvPr/>
        </p:nvSpPr>
        <p:spPr>
          <a:xfrm>
            <a:off x="6308621" y="3830674"/>
            <a:ext cx="1207524" cy="1659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Softmax activation</a:t>
            </a:r>
          </a:p>
        </p:txBody>
      </p:sp>
      <p:sp>
        <p:nvSpPr>
          <p:cNvPr id="145" name="Google Shape;145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NN Architecture</a:t>
            </a:r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Table 1: Layers vs embeddings (sigmoid)</a:t>
            </a:r>
            <a:endParaRPr/>
          </a:p>
        </p:txBody>
      </p:sp>
      <p:graphicFrame>
        <p:nvGraphicFramePr>
          <p:cNvPr id="152" name="Google Shape;152;p28"/>
          <p:cNvGraphicFramePr/>
          <p:nvPr>
            <p:extLst>
              <p:ext uri="{D42A27DB-BD31-4B8C-83A1-F6EECF244321}">
                <p14:modId xmlns:p14="http://schemas.microsoft.com/office/powerpoint/2010/main" val="3786507119"/>
              </p:ext>
            </p:extLst>
          </p:nvPr>
        </p:nvGraphicFramePr>
        <p:xfrm>
          <a:off x="628650" y="1369219"/>
          <a:ext cx="7795500" cy="1699320"/>
        </p:xfrm>
        <a:graphic>
          <a:graphicData uri="http://schemas.openxmlformats.org/drawingml/2006/table">
            <a:tbl>
              <a:tblPr firstRow="1" bandRow="1">
                <a:noFill/>
                <a:tableStyleId>{DD09118C-ED35-4DE9-A1BE-82034CEA8DC1}</a:tableStyleId>
              </a:tblPr>
              <a:tblGrid>
                <a:gridCol w="15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No. of hidden layers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Word2vec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/>
                        <a:t>GloVe</a:t>
                      </a:r>
                      <a:endParaRPr sz="1400" err="1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/>
                        <a:t>fastText</a:t>
                      </a:r>
                      <a:endParaRPr sz="1400" err="1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0.64  0.69  0.66</a:t>
                      </a:r>
                      <a:endParaRPr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0.69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0.64  0.68  0.65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0.68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0.64  0.69  0.66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0.69</a:t>
                      </a:r>
                      <a:endParaRPr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 (256 neurons)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0.64  0.68  0.66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0.68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0.63  0.67  0.64</a:t>
                      </a:r>
                      <a:endParaRPr lang="en-US" sz="1400" b="0" i="0" u="none" strike="noStrike" noProof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0.67</a:t>
                      </a:r>
                      <a:endParaRPr lang="en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0.64  0.68  0.66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0.68</a:t>
                      </a:r>
                      <a:endParaRPr sz="1400" b="0" i="0" u="none" strike="noStrike" noProof="0">
                        <a:latin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Table 2: Data imbalance addressed (sigmoid)</a:t>
            </a:r>
            <a:endParaRPr/>
          </a:p>
        </p:txBody>
      </p:sp>
      <p:graphicFrame>
        <p:nvGraphicFramePr>
          <p:cNvPr id="161" name="Google Shape;161;p29"/>
          <p:cNvGraphicFramePr/>
          <p:nvPr>
            <p:extLst>
              <p:ext uri="{D42A27DB-BD31-4B8C-83A1-F6EECF244321}">
                <p14:modId xmlns:p14="http://schemas.microsoft.com/office/powerpoint/2010/main" val="2576029303"/>
              </p:ext>
            </p:extLst>
          </p:nvPr>
        </p:nvGraphicFramePr>
        <p:xfrm>
          <a:off x="628650" y="1369219"/>
          <a:ext cx="7886700" cy="777280"/>
        </p:xfrm>
        <a:graphic>
          <a:graphicData uri="http://schemas.openxmlformats.org/drawingml/2006/table">
            <a:tbl>
              <a:tblPr firstRow="1" bandRow="1">
                <a:noFill/>
                <a:tableStyleId>{DD09118C-ED35-4DE9-A1BE-82034CEA8DC1}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word2vec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/>
                        <a:t>GloVe</a:t>
                      </a:r>
                      <a:endParaRPr sz="1400" err="1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/>
                        <a:t>fastText</a:t>
                      </a:r>
                      <a:endParaRPr sz="1400" err="1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UnderSampling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0.67  0.60  0.62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0.60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0.65  0.61  0.62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0.61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0.67  0.63  0.64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0.63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" name="Google Shape;16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Table 3: Layers vs Embeddings (ReLU)</a:t>
            </a:r>
            <a:endParaRPr/>
          </a:p>
        </p:txBody>
      </p:sp>
      <p:graphicFrame>
        <p:nvGraphicFramePr>
          <p:cNvPr id="169" name="Google Shape;169;p30"/>
          <p:cNvGraphicFramePr/>
          <p:nvPr>
            <p:extLst>
              <p:ext uri="{D42A27DB-BD31-4B8C-83A1-F6EECF244321}">
                <p14:modId xmlns:p14="http://schemas.microsoft.com/office/powerpoint/2010/main" val="1953137237"/>
              </p:ext>
            </p:extLst>
          </p:nvPr>
        </p:nvGraphicFramePr>
        <p:xfrm>
          <a:off x="628650" y="1369219"/>
          <a:ext cx="7886700" cy="1485960"/>
        </p:xfrm>
        <a:graphic>
          <a:graphicData uri="http://schemas.openxmlformats.org/drawingml/2006/table">
            <a:tbl>
              <a:tblPr firstRow="1" bandRow="1">
                <a:noFill/>
                <a:tableStyleId>{DD09118C-ED35-4DE9-A1BE-82034CEA8DC1}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No. of hidden layers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word2vec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/>
                        <a:t>GloVe</a:t>
                      </a:r>
                      <a:endParaRPr sz="1400" err="1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/>
                        <a:t>fastText</a:t>
                      </a:r>
                      <a:endParaRPr sz="1400" err="1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0.64  0.69  0.66</a:t>
                      </a:r>
                      <a:endParaRPr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0.69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0.64  0.68  0.65</a:t>
                      </a:r>
                      <a:endParaRPr lang="en-US" sz="1400" b="0" i="0" u="none" strike="noStrike" noProof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0.68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0.64  0.69  0.66</a:t>
                      </a:r>
                      <a:endParaRPr lang="en-US" sz="1400" b="0" i="0" u="none" strike="noStrike" noProof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0.69</a:t>
                      </a:r>
                      <a:endParaRPr lang="en-US" sz="1400" b="0" i="0" u="none" strike="noStrike" noProof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 (256 neurons)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0.64  0.68  0.66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0.68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0.63  0.68  0.65</a:t>
                      </a:r>
                      <a:endParaRPr lang="en-US" sz="1400" b="0" i="0" u="none" strike="noStrike" noProof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0.68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0.64  0.68  0.66</a:t>
                      </a:r>
                      <a:endParaRPr lang="en-US" sz="1400" b="0" i="0" u="none" strike="noStrike" noProof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/>
                        <a:t>0.68</a:t>
                      </a:r>
                      <a:endParaRPr lang="en-US" sz="1400" b="0" i="0" u="none" strike="noStrike" noProof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0" i="0" u="none" strike="noStrike" noProof="0">
                        <a:latin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Table 4: Data imbalance addressed (ReLU)</a:t>
            </a:r>
            <a:endParaRPr/>
          </a:p>
        </p:txBody>
      </p:sp>
      <p:graphicFrame>
        <p:nvGraphicFramePr>
          <p:cNvPr id="177" name="Google Shape;177;p31"/>
          <p:cNvGraphicFramePr/>
          <p:nvPr>
            <p:extLst>
              <p:ext uri="{D42A27DB-BD31-4B8C-83A1-F6EECF244321}">
                <p14:modId xmlns:p14="http://schemas.microsoft.com/office/powerpoint/2010/main" val="1325938745"/>
              </p:ext>
            </p:extLst>
          </p:nvPr>
        </p:nvGraphicFramePr>
        <p:xfrm>
          <a:off x="628650" y="1369219"/>
          <a:ext cx="7886700" cy="990640"/>
        </p:xfrm>
        <a:graphic>
          <a:graphicData uri="http://schemas.openxmlformats.org/drawingml/2006/table">
            <a:tbl>
              <a:tblPr firstRow="1" bandRow="1">
                <a:noFill/>
                <a:tableStyleId>{DD09118C-ED35-4DE9-A1BE-82034CEA8DC1}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word2vec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/>
                        <a:t>GloVe</a:t>
                      </a:r>
                      <a:endParaRPr sz="1400" err="1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err="1"/>
                        <a:t>fastText</a:t>
                      </a:r>
                      <a:endParaRPr sz="1400" err="1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UnderSampling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0.67  0.60  0.62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0.60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0.65  0.61  0.62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0.61</a:t>
                      </a:r>
                      <a:endParaRPr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0.67  0.63  0.64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latin typeface="Calibri"/>
                        </a:rPr>
                        <a:t>0.63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" name="Google Shape;17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09-03-2021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Confusion matrix for the best model</a:t>
            </a:r>
            <a:endParaRPr/>
          </a:p>
        </p:txBody>
      </p:sp>
      <p:graphicFrame>
        <p:nvGraphicFramePr>
          <p:cNvPr id="185" name="Google Shape;185;p32"/>
          <p:cNvGraphicFramePr/>
          <p:nvPr>
            <p:extLst>
              <p:ext uri="{D42A27DB-BD31-4B8C-83A1-F6EECF244321}">
                <p14:modId xmlns:p14="http://schemas.microsoft.com/office/powerpoint/2010/main" val="1388605516"/>
              </p:ext>
            </p:extLst>
          </p:nvPr>
        </p:nvGraphicFramePr>
        <p:xfrm>
          <a:off x="1812453" y="1875259"/>
          <a:ext cx="5074950" cy="1691760"/>
        </p:xfrm>
        <a:graphic>
          <a:graphicData uri="http://schemas.openxmlformats.org/drawingml/2006/table">
            <a:tbl>
              <a:tblPr firstRow="1" bandRow="1">
                <a:noFill/>
                <a:tableStyleId>{DD09118C-ED35-4DE9-A1BE-82034CEA8DC1}</a:tableStyleId>
              </a:tblPr>
              <a:tblGrid>
                <a:gridCol w="84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871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34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161</a:t>
                      </a: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245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147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113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116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60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329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180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226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40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199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342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802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19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129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358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5217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6" name="Google Shape;186;p32"/>
          <p:cNvSpPr txBox="1"/>
          <p:nvPr/>
        </p:nvSpPr>
        <p:spPr>
          <a:xfrm>
            <a:off x="3919627" y="1507467"/>
            <a:ext cx="860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Classified </a:t>
            </a:r>
            <a:endParaRPr sz="1100"/>
          </a:p>
        </p:txBody>
      </p:sp>
      <p:sp>
        <p:nvSpPr>
          <p:cNvPr id="187" name="Google Shape;187;p32"/>
          <p:cNvSpPr txBox="1"/>
          <p:nvPr/>
        </p:nvSpPr>
        <p:spPr>
          <a:xfrm rot="-5400000">
            <a:off x="1322318" y="2560692"/>
            <a:ext cx="597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CS772: DL4NLP Assignment Evaluation</vt:lpstr>
      <vt:lpstr>Problem Definition</vt:lpstr>
      <vt:lpstr>Architecture</vt:lpstr>
      <vt:lpstr>NN Architecture</vt:lpstr>
      <vt:lpstr>Table 1: Layers vs embeddings (sigmoid)</vt:lpstr>
      <vt:lpstr>Table 2: Data imbalance addressed (sigmoid)</vt:lpstr>
      <vt:lpstr>Table 3: Layers vs Embeddings (ReLU)</vt:lpstr>
      <vt:lpstr>Table 4: Data imbalance addressed (ReLU)</vt:lpstr>
      <vt:lpstr>Confusion matrix for the best model</vt:lpstr>
      <vt:lpstr>Qualitative analysis with some examples</vt:lpstr>
      <vt:lpstr>GUI screenshot/working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CS772: DL4NLP Assignment Evaluation</dc:title>
  <cp:revision>1</cp:revision>
  <dcterms:modified xsi:type="dcterms:W3CDTF">2021-03-09T14:28:02Z</dcterms:modified>
</cp:coreProperties>
</file>