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3"/>
    <p:sldMasterId id="2147483673" r:id="rId4"/>
  </p:sldMasterIdLst>
  <p:notesMasterIdLst>
    <p:notesMasterId r:id="rId34"/>
  </p:notesMasterIdLst>
  <p:handoutMasterIdLst>
    <p:handoutMasterId r:id="rId35"/>
  </p:handoutMasterIdLst>
  <p:sldIdLst>
    <p:sldId id="296" r:id="rId5"/>
    <p:sldId id="257" r:id="rId6"/>
    <p:sldId id="284" r:id="rId7"/>
    <p:sldId id="270" r:id="rId8"/>
    <p:sldId id="271" r:id="rId9"/>
    <p:sldId id="272" r:id="rId10"/>
    <p:sldId id="273" r:id="rId11"/>
    <p:sldId id="268" r:id="rId12"/>
    <p:sldId id="326" r:id="rId13"/>
    <p:sldId id="275" r:id="rId14"/>
    <p:sldId id="295" r:id="rId15"/>
    <p:sldId id="285" r:id="rId16"/>
    <p:sldId id="286" r:id="rId17"/>
    <p:sldId id="292" r:id="rId18"/>
    <p:sldId id="290" r:id="rId19"/>
    <p:sldId id="288" r:id="rId20"/>
    <p:sldId id="274" r:id="rId21"/>
    <p:sldId id="276" r:id="rId22"/>
    <p:sldId id="340" r:id="rId23"/>
    <p:sldId id="328" r:id="rId24"/>
    <p:sldId id="329" r:id="rId25"/>
    <p:sldId id="330" r:id="rId26"/>
    <p:sldId id="331" r:id="rId27"/>
    <p:sldId id="332" r:id="rId28"/>
    <p:sldId id="333" r:id="rId29"/>
    <p:sldId id="334" r:id="rId30"/>
    <p:sldId id="341" r:id="rId31"/>
    <p:sldId id="342" r:id="rId32"/>
    <p:sldId id="339"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74" autoAdjust="0"/>
  </p:normalViewPr>
  <p:slideViewPr>
    <p:cSldViewPr>
      <p:cViewPr varScale="1">
        <p:scale>
          <a:sx n="72" d="100"/>
          <a:sy n="72" d="100"/>
        </p:scale>
        <p:origin x="660"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anchor="t" anchorCtr="0" compatLnSpc="1"/>
            <a:lstStyle/>
            <a:p/>
          </p:txBody>
        </p:sp>
        <p:sp>
          <p:nvSpPr>
            <p:cNvPr id="258" name="Freeform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anchor="t" anchorCtr="0" compatLnSpc="1"/>
            <a:lstStyle/>
            <a:p/>
          </p:txBody>
        </p:sp>
        <p:sp>
          <p:nvSpPr>
            <p:cNvPr id="259" name="Freeform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60" name="Freeform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anchor="t" anchorCtr="0" compatLnSpc="1"/>
            <a:lstStyle/>
            <a:p/>
          </p:txBody>
        </p:sp>
        <p:sp>
          <p:nvSpPr>
            <p:cNvPr id="261" name="Freeform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62" name="Freeform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anchor="t" anchorCtr="0" compatLnSpc="1"/>
            <a:lstStyle/>
            <a:p/>
          </p:txBody>
        </p:sp>
        <p:sp>
          <p:nvSpPr>
            <p:cNvPr id="263" name="Freeform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anchor="t" anchorCtr="0" compatLnSpc="1"/>
            <a:lstStyle/>
            <a:p/>
          </p:txBody>
        </p:sp>
        <p:sp>
          <p:nvSpPr>
            <p:cNvPr id="264" name="Freeform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65" name="Freeform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anchor="t" anchorCtr="0" compatLnSpc="1"/>
            <a:lstStyle/>
            <a:p/>
          </p:txBody>
        </p:sp>
        <p:sp>
          <p:nvSpPr>
            <p:cNvPr id="266" name="Freeform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67" name="Freeform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anchor="t" anchorCtr="0" compatLnSpc="1"/>
            <a:lstStyle/>
            <a:p/>
          </p:txBody>
        </p:sp>
        <p:sp>
          <p:nvSpPr>
            <p:cNvPr id="268" name="Freeform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69" name="Freeform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anchor="t" anchorCtr="0" compatLnSpc="1"/>
            <a:lstStyle/>
            <a:p/>
          </p:txBody>
        </p:sp>
        <p:sp>
          <p:nvSpPr>
            <p:cNvPr id="270" name="Freeform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anchor="t" anchorCtr="0" compatLnSpc="1"/>
            <a:lstStyle/>
            <a:p/>
          </p:txBody>
        </p:sp>
        <p:sp>
          <p:nvSpPr>
            <p:cNvPr id="271" name="Freeform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anchor="t" anchorCtr="0" compatLnSpc="1"/>
            <a:lstStyle/>
            <a:p/>
          </p:txBody>
        </p:sp>
        <p:sp>
          <p:nvSpPr>
            <p:cNvPr id="272" name="Freeform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73" name="Freeform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74" name="Freeform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anchor="t" anchorCtr="0" compatLnSpc="1"/>
            <a:lstStyle/>
            <a:p/>
          </p:txBody>
        </p:sp>
        <p:sp>
          <p:nvSpPr>
            <p:cNvPr id="275" name="Freeform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anchor="t" anchorCtr="0" compatLnSpc="1"/>
            <a:lstStyle/>
            <a:p/>
          </p:txBody>
        </p:sp>
        <p:sp>
          <p:nvSpPr>
            <p:cNvPr id="276" name="Freeform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anchor="t" anchorCtr="0" compatLnSpc="1"/>
            <a:lstStyle/>
            <a:p/>
          </p:txBody>
        </p:sp>
        <p:sp>
          <p:nvSpPr>
            <p:cNvPr id="277" name="Freeform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anchor="t" anchorCtr="0" compatLnSpc="1"/>
            <a:lstStyle/>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anchor="t" anchorCtr="0" compatLnSpc="1"/>
            <a:lstStyle/>
            <a:p/>
          </p:txBody>
        </p:sp>
        <p:sp>
          <p:nvSpPr>
            <p:cNvPr id="279" name="Freeform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280" name="Freeform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1" name="Freeform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282" name="Freeform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anchor="t" anchorCtr="0" compatLnSpc="1"/>
            <a:lstStyle/>
            <a:p/>
          </p:txBody>
        </p:sp>
        <p:sp>
          <p:nvSpPr>
            <p:cNvPr id="283" name="Freeform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84" name="Freeform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5" name="Freeform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86" name="Freeform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287" name="Freeform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anchor="t" anchorCtr="0" compatLnSpc="1"/>
            <a:lstStyle/>
            <a:p/>
          </p:txBody>
        </p:sp>
        <p:sp>
          <p:nvSpPr>
            <p:cNvPr id="288" name="Freeform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289" name="Freeform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290" name="Freeform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1" name="Freeform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292" name="Freeform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93" name="Freeform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94" name="Freeform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anchor="t" anchorCtr="0" compatLnSpc="1"/>
            <a:lstStyle/>
            <a:p/>
          </p:txBody>
        </p:sp>
        <p:sp>
          <p:nvSpPr>
            <p:cNvPr id="295" name="Freeform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anchor="t" anchorCtr="0" compatLnSpc="1"/>
            <a:lstStyle/>
            <a:p/>
          </p:txBody>
        </p:sp>
        <p:sp>
          <p:nvSpPr>
            <p:cNvPr id="296" name="Freeform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97" name="Freeform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anchor="t" anchorCtr="0" compatLnSpc="1"/>
            <a:lstStyle/>
            <a:p/>
          </p:txBody>
        </p:sp>
        <p:sp>
          <p:nvSpPr>
            <p:cNvPr id="298" name="Freeform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9" name="Freeform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anchor="t" anchorCtr="0" compatLnSpc="1"/>
            <a:lstStyle/>
            <a:p/>
          </p:txBody>
        </p:sp>
        <p:sp>
          <p:nvSpPr>
            <p:cNvPr id="300" name="Freeform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anchor="t" anchorCtr="0" compatLnSpc="1"/>
            <a:lstStyle/>
            <a:p/>
          </p:txBody>
        </p:sp>
        <p:sp>
          <p:nvSpPr>
            <p:cNvPr id="301" name="Freeform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02" name="Freeform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anchor="t" anchorCtr="0" compatLnSpc="1"/>
            <a:lstStyle/>
            <a:p/>
          </p:txBody>
        </p:sp>
        <p:sp>
          <p:nvSpPr>
            <p:cNvPr id="303" name="Freeform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304" name="Freeform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anchor="t" anchorCtr="0" compatLnSpc="1"/>
            <a:lstStyle/>
            <a:p/>
          </p:txBody>
        </p:sp>
        <p:sp>
          <p:nvSpPr>
            <p:cNvPr id="305" name="Freeform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anchor="t" anchorCtr="0" compatLnSpc="1"/>
            <a:lstStyle/>
            <a:p/>
          </p:txBody>
        </p:sp>
        <p:sp>
          <p:nvSpPr>
            <p:cNvPr id="306" name="Freeform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anchor="t" anchorCtr="0" compatLnSpc="1"/>
            <a:lstStyle/>
            <a:p/>
          </p:txBody>
        </p:sp>
        <p:sp>
          <p:nvSpPr>
            <p:cNvPr id="307" name="Freeform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anchor="t" anchorCtr="0" compatLnSpc="1"/>
            <a:lstStyle/>
            <a:p/>
          </p:txBody>
        </p:sp>
        <p:sp>
          <p:nvSpPr>
            <p:cNvPr id="308" name="Freeform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anchor="t" anchorCtr="0" compatLnSpc="1"/>
            <a:lstStyle/>
            <a:p/>
          </p:txBody>
        </p:sp>
        <p:sp>
          <p:nvSpPr>
            <p:cNvPr id="309" name="Freeform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10" name="Freeform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11" name="Freeform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anchor="t" anchorCtr="0" compatLnSpc="1"/>
            <a:lstStyle/>
            <a:p/>
          </p:txBody>
        </p:sp>
        <p:sp>
          <p:nvSpPr>
            <p:cNvPr id="312" name="Freeform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anchor="t" anchorCtr="0" compatLnSpc="1"/>
            <a:lstStyle/>
            <a:p/>
          </p:txBody>
        </p:sp>
        <p:sp>
          <p:nvSpPr>
            <p:cNvPr id="313" name="Freeform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314" name="Freeform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anchor="t" anchorCtr="0" compatLnSpc="1"/>
            <a:lstStyle/>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anchor="t" anchorCtr="0" compatLnSpc="1"/>
            <a:lstStyle/>
            <a:p/>
          </p:txBody>
        </p:sp>
        <p:sp>
          <p:nvSpPr>
            <p:cNvPr id="316" name="Freeform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anchor="t" anchorCtr="0" compatLnSpc="1"/>
            <a:lstStyle/>
            <a:p/>
          </p:txBody>
        </p:sp>
        <p:sp>
          <p:nvSpPr>
            <p:cNvPr id="317" name="Freeform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anchor="t" anchorCtr="0" compatLnSpc="1"/>
            <a:lstStyle/>
            <a:p/>
          </p:txBody>
        </p:sp>
        <p:sp>
          <p:nvSpPr>
            <p:cNvPr id="318" name="Freeform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anchor="t" anchorCtr="0" compatLnSpc="1"/>
            <a:lstStyle/>
            <a:p/>
          </p:txBody>
        </p:sp>
        <p:sp>
          <p:nvSpPr>
            <p:cNvPr id="319" name="Freeform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anchor="t" anchorCtr="0" compatLnSpc="1"/>
            <a:lstStyle/>
            <a:p/>
          </p:txBody>
        </p:sp>
        <p:sp>
          <p:nvSpPr>
            <p:cNvPr id="320" name="Freeform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anchor="t" anchorCtr="0" compatLnSpc="1"/>
            <a:lstStyle/>
            <a:p/>
          </p:txBody>
        </p:sp>
        <p:sp>
          <p:nvSpPr>
            <p:cNvPr id="321" name="Freeform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anchor="t" anchorCtr="0" compatLnSpc="1"/>
            <a:lstStyle/>
            <a:p/>
          </p:txBody>
        </p:sp>
        <p:sp>
          <p:nvSpPr>
            <p:cNvPr id="322" name="Freeform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anchor="t" anchorCtr="0" compatLnSpc="1"/>
            <a:lstStyle/>
            <a:p/>
          </p:txBody>
        </p:sp>
        <p:sp>
          <p:nvSpPr>
            <p:cNvPr id="323" name="Freeform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anchor="t" anchorCtr="0" compatLnSpc="1"/>
            <a:lstStyle/>
            <a:p/>
          </p:txBody>
        </p:sp>
        <p:sp>
          <p:nvSpPr>
            <p:cNvPr id="324" name="Freeform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anchor="t" anchorCtr="0" compatLnSpc="1"/>
            <a:lstStyle/>
            <a:p/>
          </p:txBody>
        </p:sp>
        <p:sp>
          <p:nvSpPr>
            <p:cNvPr id="325" name="Freeform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anchor="t" anchorCtr="0" compatLnSpc="1"/>
            <a:lstStyle/>
            <a:p/>
          </p:txBody>
        </p:sp>
        <p:sp>
          <p:nvSpPr>
            <p:cNvPr id="326" name="Freeform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anchor="t" anchorCtr="0" compatLnSpc="1"/>
            <a:lstStyle/>
            <a:p/>
          </p:txBody>
        </p:sp>
        <p:sp>
          <p:nvSpPr>
            <p:cNvPr id="327" name="Freeform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28" name="Freeform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anchor="t" anchorCtr="0" compatLnSpc="1"/>
            <a:lstStyle/>
            <a:p/>
          </p:txBody>
        </p:sp>
        <p:sp>
          <p:nvSpPr>
            <p:cNvPr id="329" name="Freeform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30" name="Freeform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anchor="t" anchorCtr="0" compatLnSpc="1"/>
            <a:lstStyle/>
            <a:p/>
          </p:txBody>
        </p:sp>
        <p:sp>
          <p:nvSpPr>
            <p:cNvPr id="331" name="Freeform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anchor="t" anchorCtr="0" compatLnSpc="1"/>
            <a:lstStyle/>
            <a:p/>
          </p:txBody>
        </p:sp>
        <p:sp>
          <p:nvSpPr>
            <p:cNvPr id="332" name="Freeform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33" name="Freeform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anchor="t" anchorCtr="0" compatLnSpc="1"/>
            <a:lstStyle/>
            <a:p/>
          </p:txBody>
        </p:sp>
        <p:sp>
          <p:nvSpPr>
            <p:cNvPr id="334" name="Freeform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5" name="Freeform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6" name="Freeform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anchor="t" anchorCtr="0" compatLnSpc="1"/>
            <a:lstStyle/>
            <a:p/>
          </p:txBody>
        </p:sp>
        <p:sp>
          <p:nvSpPr>
            <p:cNvPr id="337" name="Freeform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anchor="t" anchorCtr="0" compatLnSpc="1"/>
            <a:lstStyle/>
            <a:p/>
          </p:txBody>
        </p:sp>
        <p:sp>
          <p:nvSpPr>
            <p:cNvPr id="338" name="Freeform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anchor="t" anchorCtr="0" compatLnSpc="1"/>
            <a:lstStyle/>
            <a:p/>
          </p:txBody>
        </p:sp>
        <p:sp>
          <p:nvSpPr>
            <p:cNvPr id="339" name="Freeform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340" name="Freeform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1" name="Freeform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anchor="t" anchorCtr="0" compatLnSpc="1"/>
            <a:lstStyle/>
            <a:p/>
          </p:txBody>
        </p:sp>
        <p:sp>
          <p:nvSpPr>
            <p:cNvPr id="342" name="Freeform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anchor="t" anchorCtr="0" compatLnSpc="1"/>
            <a:lstStyle/>
            <a:p/>
          </p:txBody>
        </p:sp>
        <p:sp>
          <p:nvSpPr>
            <p:cNvPr id="343" name="Freeform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4" name="Freeform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anchor="t" anchorCtr="0" compatLnSpc="1"/>
            <a:lstStyle/>
            <a:p/>
          </p:txBody>
        </p:sp>
        <p:sp>
          <p:nvSpPr>
            <p:cNvPr id="345" name="Freeform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anchor="t" anchorCtr="0" compatLnSpc="1"/>
            <a:lstStyle/>
            <a:p/>
          </p:txBody>
        </p:sp>
        <p:sp>
          <p:nvSpPr>
            <p:cNvPr id="346" name="Freeform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47" name="Freeform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anchor="t" anchorCtr="0" compatLnSpc="1"/>
            <a:lstStyle/>
            <a:p/>
          </p:txBody>
        </p:sp>
        <p:sp>
          <p:nvSpPr>
            <p:cNvPr id="348" name="Freeform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anchor="t" anchorCtr="0" compatLnSpc="1"/>
            <a:lstStyle/>
            <a:p/>
          </p:txBody>
        </p:sp>
        <p:sp>
          <p:nvSpPr>
            <p:cNvPr id="349" name="Freeform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anchor="t" anchorCtr="0" compatLnSpc="1"/>
            <a:lstStyle/>
            <a:p/>
          </p:txBody>
        </p:sp>
        <p:sp>
          <p:nvSpPr>
            <p:cNvPr id="350" name="Freeform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anchor="t" anchorCtr="0" compatLnSpc="1"/>
            <a:lstStyle/>
            <a:p/>
          </p:txBody>
        </p:sp>
        <p:sp>
          <p:nvSpPr>
            <p:cNvPr id="351" name="Freeform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anchor="t" anchorCtr="0" compatLnSpc="1"/>
            <a:lstStyle/>
            <a:p/>
          </p:txBody>
        </p:sp>
        <p:sp>
          <p:nvSpPr>
            <p:cNvPr id="352" name="Freeform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53" name="Freeform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4" name="Freeform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anchor="t" anchorCtr="0" compatLnSpc="1"/>
            <a:lstStyle/>
            <a:p/>
          </p:txBody>
        </p:sp>
        <p:sp>
          <p:nvSpPr>
            <p:cNvPr id="355" name="Freeform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anchor="t" anchorCtr="0" compatLnSpc="1"/>
            <a:lstStyle/>
            <a:p/>
          </p:txBody>
        </p:sp>
        <p:sp>
          <p:nvSpPr>
            <p:cNvPr id="356" name="Freeform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anchor="t" anchorCtr="0" compatLnSpc="1"/>
            <a:lstStyle/>
            <a:p/>
          </p:txBody>
        </p:sp>
        <p:sp>
          <p:nvSpPr>
            <p:cNvPr id="357" name="Freeform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8" name="Freeform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anchor="t" anchorCtr="0" compatLnSpc="1"/>
            <a:lstStyle/>
            <a:p/>
          </p:txBody>
        </p:sp>
        <p:sp>
          <p:nvSpPr>
            <p:cNvPr id="359" name="Freeform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anchor="t" anchorCtr="0" compatLnSpc="1"/>
            <a:lstStyle/>
            <a:p/>
          </p:txBody>
        </p:sp>
        <p:sp>
          <p:nvSpPr>
            <p:cNvPr id="360" name="Freeform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anchor="t" anchorCtr="0" compatLnSpc="1"/>
            <a:lstStyle/>
            <a:p/>
          </p:txBody>
        </p:sp>
        <p:sp>
          <p:nvSpPr>
            <p:cNvPr id="361" name="Freeform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anchor="t" anchorCtr="0" compatLnSpc="1"/>
            <a:lstStyle/>
            <a:p/>
          </p:txBody>
        </p:sp>
        <p:sp>
          <p:nvSpPr>
            <p:cNvPr id="362" name="Freeform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anchor="t" anchorCtr="0" compatLnSpc="1"/>
            <a:lstStyle/>
            <a:p/>
          </p:txBody>
        </p:sp>
        <p:sp>
          <p:nvSpPr>
            <p:cNvPr id="363" name="Freeform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anchor="t" anchorCtr="0" compatLnSpc="1"/>
            <a:lstStyle/>
            <a:p/>
          </p:txBody>
        </p:sp>
        <p:sp>
          <p:nvSpPr>
            <p:cNvPr id="364" name="Freeform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365" name="Freeform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anchor="t" anchorCtr="0" compatLnSpc="1"/>
            <a:lstStyle/>
            <a:p/>
          </p:txBody>
        </p:sp>
        <p:sp>
          <p:nvSpPr>
            <p:cNvPr id="366" name="Freeform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anchor="t" anchorCtr="0" compatLnSpc="1"/>
            <a:lstStyle/>
            <a:p/>
          </p:txBody>
        </p:sp>
        <p:sp>
          <p:nvSpPr>
            <p:cNvPr id="367" name="Freeform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anchor="t" anchorCtr="0" compatLnSpc="1"/>
            <a:lstStyle/>
            <a:p/>
          </p:txBody>
        </p:sp>
        <p:sp>
          <p:nvSpPr>
            <p:cNvPr id="368" name="Freeform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anchor="t" anchorCtr="0" compatLnSpc="1"/>
            <a:lstStyle/>
            <a:p/>
          </p:txBody>
        </p:sp>
        <p:sp>
          <p:nvSpPr>
            <p:cNvPr id="369" name="Freeform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70" name="Freeform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anchor="t" anchorCtr="0" compatLnSpc="1"/>
            <a:lstStyle/>
            <a:p/>
          </p:txBody>
        </p:sp>
        <p:sp>
          <p:nvSpPr>
            <p:cNvPr id="371" name="Freeform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anchor="t" anchorCtr="0" compatLnSpc="1"/>
            <a:lstStyle/>
            <a:p/>
          </p:txBody>
        </p:sp>
        <p:sp>
          <p:nvSpPr>
            <p:cNvPr id="372" name="Freeform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373" name="Freeform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anchor="t" anchorCtr="0" compatLnSpc="1"/>
            <a:lstStyle/>
            <a:p/>
          </p:txBody>
        </p:sp>
        <p:sp>
          <p:nvSpPr>
            <p:cNvPr id="374" name="Freeform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anchor="t" anchorCtr="0" compatLnSpc="1"/>
            <a:lstStyle/>
            <a:p/>
          </p:txBody>
        </p:sp>
        <p:sp>
          <p:nvSpPr>
            <p:cNvPr id="375" name="Freeform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76" name="Freeform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anchor="t" anchorCtr="0" compatLnSpc="1"/>
            <a:lstStyle/>
            <a:p/>
          </p:txBody>
        </p:sp>
        <p:sp>
          <p:nvSpPr>
            <p:cNvPr id="377" name="Freeform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anchor="t" anchorCtr="0" compatLnSpc="1"/>
            <a:lstStyle/>
            <a:p/>
          </p:txBody>
        </p:sp>
        <p:sp>
          <p:nvSpPr>
            <p:cNvPr id="378" name="Freeform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379" name="Freeform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anchor="t" anchorCtr="0" compatLnSpc="1"/>
            <a:lstStyle/>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9" name="Freeform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0" name="Freeform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1"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2"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3"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4"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5"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6"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7"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8"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9"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0"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1"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2"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3"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4"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5"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6"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7"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8"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9"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0"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1"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2"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3"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4"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5"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6"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7"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8"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9"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0"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1"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2"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3"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4"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5"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6"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7"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9"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0"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1"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2"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3"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4"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5"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6"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7"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8"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9"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0"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1"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2"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3"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4"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5"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6"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7"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8"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9"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0"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1"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hasCustomPrompt="1"/>
          </p:nvPr>
        </p:nvSpPr>
        <p:spPr/>
        <p:txBody>
          <a:bodyPr vert="eaVert"/>
          <a:lstStyle>
            <a:lvl5pPr>
              <a:defRPr/>
            </a:lvl5pPr>
            <a:lvl6pPr marL="1957070">
              <a:defRPr/>
            </a:lvl6pPr>
            <a:lvl7pPr marL="1957070">
              <a:defRPr/>
            </a:lvl7pPr>
            <a:lvl8pPr marL="1957070">
              <a:defRPr/>
            </a:lvl8pPr>
            <a:lvl9pPr marL="1957070">
              <a:defRPr/>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9"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0"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1"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2"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3"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4"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5"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6"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7"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8"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9"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0"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1"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2"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3"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4"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5"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6"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7"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8"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9"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0"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1"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2"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3"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4"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5"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6"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7"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8"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9"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0"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1"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2"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3"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4"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5"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6"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7"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9"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0"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1"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2"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3"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4"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5"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6"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7"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8"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9"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0"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1"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2"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3"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4"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5"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6"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7"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8"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9"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0"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1"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lang="en-US"/>
          </a:p>
        </p:txBody>
      </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603" y="1122363"/>
            <a:ext cx="9141619"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3" y="1709739"/>
            <a:ext cx="10512862"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130" indent="0">
              <a:buNone/>
              <a:defRPr sz="1600">
                <a:solidFill>
                  <a:schemeClr val="tx1">
                    <a:tint val="75000"/>
                  </a:schemeClr>
                </a:solidFill>
              </a:defRPr>
            </a:lvl8pPr>
            <a:lvl9pPr marL="365633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7982" y="1825625"/>
            <a:ext cx="51802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0592" y="1825625"/>
            <a:ext cx="51802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69" y="365126"/>
            <a:ext cx="10512862"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465" y="1778438"/>
            <a:ext cx="4872305" cy="823912"/>
          </a:xfrm>
        </p:spPr>
        <p:txBody>
          <a:bodyPr anchor="ctr" anchorCtr="0"/>
          <a:lstStyle>
            <a:lvl1pPr marL="0" indent="0">
              <a:buNone/>
              <a:defRPr sz="2800"/>
            </a:lvl1pPr>
            <a:lvl2pPr marL="457200" indent="0">
              <a:buNone/>
              <a:defRPr sz="2400"/>
            </a:lvl2pPr>
            <a:lvl3pPr marL="914400" indent="0">
              <a:buNone/>
              <a:defRPr sz="2000"/>
            </a:lvl3pPr>
            <a:lvl4pPr marL="1370965" indent="0">
              <a:buNone/>
              <a:defRPr sz="1800"/>
            </a:lvl4pPr>
            <a:lvl5pPr marL="1828165" indent="0">
              <a:buNone/>
              <a:defRPr sz="1800"/>
            </a:lvl5pPr>
            <a:lvl6pPr marL="2285365" indent="0">
              <a:buNone/>
              <a:defRPr sz="1800"/>
            </a:lvl6pPr>
            <a:lvl7pPr marL="2742565" indent="0">
              <a:buNone/>
              <a:defRPr sz="1800"/>
            </a:lvl7pPr>
            <a:lvl8pPr marL="3199130" indent="0">
              <a:buNone/>
              <a:defRPr sz="1800"/>
            </a:lvl8pPr>
            <a:lvl9pPr marL="365633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465" y="2665379"/>
            <a:ext cx="487230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5308" y="1778438"/>
            <a:ext cx="4896301" cy="823912"/>
          </a:xfrm>
        </p:spPr>
        <p:txBody>
          <a:bodyPr anchor="ctr" anchorCtr="0"/>
          <a:lstStyle>
            <a:lvl1pPr marL="0" indent="0">
              <a:buNone/>
              <a:defRPr sz="2800"/>
            </a:lvl1pPr>
            <a:lvl2pPr marL="457200" indent="0">
              <a:buNone/>
              <a:defRPr sz="2400"/>
            </a:lvl2pPr>
            <a:lvl3pPr marL="914400" indent="0">
              <a:buNone/>
              <a:defRPr sz="2000"/>
            </a:lvl3pPr>
            <a:lvl4pPr marL="1370965" indent="0">
              <a:buNone/>
              <a:defRPr sz="1800"/>
            </a:lvl4pPr>
            <a:lvl5pPr marL="1828165" indent="0">
              <a:buNone/>
              <a:defRPr sz="1800"/>
            </a:lvl5pPr>
            <a:lvl6pPr marL="2285365" indent="0">
              <a:buNone/>
              <a:defRPr sz="1800"/>
            </a:lvl6pPr>
            <a:lvl7pPr marL="2742565" indent="0">
              <a:buNone/>
              <a:defRPr sz="1800"/>
            </a:lvl7pPr>
            <a:lvl8pPr marL="3199130" indent="0">
              <a:buNone/>
              <a:defRPr sz="1800"/>
            </a:lvl8pPr>
            <a:lvl9pPr marL="365633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5308" y="2665379"/>
            <a:ext cx="489630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4164264"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838" y="457201"/>
            <a:ext cx="6170593" cy="5403850"/>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endParaRPr lang="zh-CN" altLang="en-US"/>
          </a:p>
        </p:txBody>
      </p:sp>
      <p:sp>
        <p:nvSpPr>
          <p:cNvPr id="4" name="文本占位符 3"/>
          <p:cNvSpPr>
            <a:spLocks noGrp="1"/>
          </p:cNvSpPr>
          <p:nvPr>
            <p:ph type="body" sz="half" idx="2"/>
          </p:nvPr>
        </p:nvSpPr>
        <p:spPr>
          <a:xfrm>
            <a:off x="839570" y="2057400"/>
            <a:ext cx="4164264" cy="3811588"/>
          </a:xfrm>
        </p:spPr>
        <p:txBody>
          <a:bodyPr/>
          <a:lstStyle>
            <a:lvl1pPr marL="0" indent="0">
              <a:buNone/>
              <a:defRPr sz="2000"/>
            </a:lvl1pPr>
            <a:lvl2pPr marL="457200" indent="0">
              <a:buNone/>
              <a:defRPr sz="1800"/>
            </a:lvl2pPr>
            <a:lvl3pPr marL="914400" indent="0">
              <a:buNone/>
              <a:defRPr sz="1600"/>
            </a:lvl3pPr>
            <a:lvl4pPr marL="1370965" indent="0">
              <a:buNone/>
              <a:defRPr sz="1400"/>
            </a:lvl4pPr>
            <a:lvl5pPr marL="1828165" indent="0">
              <a:buNone/>
              <a:defRPr sz="1400"/>
            </a:lvl5pPr>
            <a:lvl6pPr marL="2285365" indent="0">
              <a:buNone/>
              <a:defRPr sz="1400"/>
            </a:lvl6pPr>
            <a:lvl7pPr marL="2742565" indent="0">
              <a:buNone/>
              <a:defRPr sz="1400"/>
            </a:lvl7pPr>
            <a:lvl8pPr marL="3199130" indent="0">
              <a:buNone/>
              <a:defRPr sz="1400"/>
            </a:lvl8pPr>
            <a:lvl9pPr marL="365633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1"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2"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3"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4"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5"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6"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7"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8"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9"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0"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1"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lang="en-US"/>
          </a:p>
        </p:txBody>
      </p:sp>
      <p:sp>
        <p:nvSpPr>
          <p:cNvPr id="3" name="Content Placeholder 2"/>
          <p:cNvSpPr>
            <a:spLocks noGrp="1"/>
          </p:cNvSpPr>
          <p:nvPr>
            <p:ph idx="1" hasCustomPrompt="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628" y="365125"/>
            <a:ext cx="262821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7982" y="365125"/>
            <a:ext cx="7732286"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7982" y="365125"/>
            <a:ext cx="10512862"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40" y="1630822"/>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5" name="Freeform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6" name="Freeform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7"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8"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9"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0"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1"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2"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3"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4"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5"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6"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7"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8"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59"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0"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1"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2"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3"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4"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5"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6"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7"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8"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69"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0"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1"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2"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3"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4"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5"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6"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7"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8"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79"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0"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1"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2"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3"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4"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5"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6"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7"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8"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89"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0"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1"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2"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3"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5"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6"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7"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8"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99"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0"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1"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2"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3"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4"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5"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6"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7"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8"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09"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0"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1"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2"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3"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4"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5"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6"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917"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1" name="Freeform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2" name="Freeform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3"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4"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5"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6"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7"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8"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79"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0"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1"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2"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3"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4"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5"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6"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7"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8"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89"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0"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1"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2"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3"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4"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5"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6"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7"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8"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99"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0"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1"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2"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3"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4"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5"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6"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7"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8"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09"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0"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1"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2"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3"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4"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5"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6"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7"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8"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19"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1"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2"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3"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4"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5"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6"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7"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8"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29"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0"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1"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2"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3"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4"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5"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6"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7"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8"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39"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0"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1"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2"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843"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5" name="Freeform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6" name="Freeform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7"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8"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9"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0"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1"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2"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3"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4"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5"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6"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7"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8"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09"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0"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1"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2"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3"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4"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5"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6"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7"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8"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19"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0"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1"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2"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3"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4"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5"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6"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7"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8"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29"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0"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1"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2"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3"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4"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5"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6"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7"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8"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39"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0"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1"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2"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3"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5"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6"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7"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8"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49"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0"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1"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2"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3"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4"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5"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6"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7"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8"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59"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0"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1"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2"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3"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4"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5"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6"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767"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1" name="Freeform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2" name="Freeform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3"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4"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5"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6"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7"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8"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29"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0"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1"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2"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3"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4"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5"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6"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7"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8"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39"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0"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1"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2"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3"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4"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5"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6"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7"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8"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49"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0"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1"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2"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3"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4"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5"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6"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7"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8"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59"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0"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1"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2"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3"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4"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5"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6"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7"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8"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69"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1"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2"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3"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4"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5"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6"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7"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8"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79"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0"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1"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2"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3"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4"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5"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6"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7"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8"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89"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0"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1"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2"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sp>
              <p:nvSpPr>
                <p:cNvPr id="693"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sz="1800">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lang="en-US"/>
          </a:p>
        </p:txBody>
      </p:sp>
      <p:sp>
        <p:nvSpPr>
          <p:cNvPr id="3" name="Content Placeholder 2"/>
          <p:cNvSpPr>
            <a:spLocks noGrp="1"/>
          </p:cNvSpPr>
          <p:nvPr>
            <p:ph idx="1" hasCustomPrompt="1"/>
          </p:nvPr>
        </p:nvSpPr>
        <p:spPr>
          <a:xfrm>
            <a:off x="4710023"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hasCustomPrompt="1"/>
          </p:nvPr>
        </p:nvSpPr>
        <p:spPr>
          <a:xfrm>
            <a:off x="1522414"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AFE8FB1-0A7A-443E-AAF7-31D4FA1AA312}"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CDB3CC-F982-40F9-8DD6-BCC9AFBF44B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06" y="5414166"/>
            <a:ext cx="10360501" cy="859205"/>
          </a:xfrm>
          <a:effectLst/>
        </p:spPr>
        <p:txBody>
          <a:bodyPr>
            <a:normAutofit/>
          </a:bodyPr>
          <a:lstStyle>
            <a:lvl1pPr algn="ctr">
              <a:defRPr sz="3600">
                <a:solidFill>
                  <a:srgbClr val="A9BB0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19786" y="4803345"/>
            <a:ext cx="8532178" cy="610820"/>
          </a:xfrm>
        </p:spPr>
        <p:txBody>
          <a:bodyPr>
            <a:normAutofit/>
          </a:bodyPr>
          <a:lstStyle>
            <a:lvl1pPr marL="0" indent="0" algn="ct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464" y="985720"/>
            <a:ext cx="10969943" cy="1143000"/>
          </a:xfrm>
          <a:noFill/>
        </p:spPr>
        <p:txBody>
          <a:bodyPr>
            <a:normAutofit/>
          </a:bodyPr>
          <a:lstStyle>
            <a:lvl1pPr algn="ctr">
              <a:defRPr sz="3600">
                <a:solidFill>
                  <a:srgbClr val="A9BB0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598464" y="2207361"/>
            <a:ext cx="10969943"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4979" y="222195"/>
            <a:ext cx="9352490" cy="1143000"/>
          </a:xfrm>
        </p:spPr>
        <p:txBody>
          <a:bodyPr>
            <a:normAutofit/>
          </a:bodyPr>
          <a:lstStyle>
            <a:lvl1pPr algn="l">
              <a:defRPr sz="3600">
                <a:solidFill>
                  <a:srgbClr val="A9BB0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2644979" y="1291130"/>
            <a:ext cx="9352490"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464" y="1064361"/>
            <a:ext cx="10969943" cy="990295"/>
          </a:xfrm>
        </p:spPr>
        <p:txBody>
          <a:bodyPr>
            <a:normAutofit/>
          </a:bodyPr>
          <a:lstStyle>
            <a:lvl1pPr algn="ctr">
              <a:defRPr sz="3600">
                <a:solidFill>
                  <a:srgbClr val="A9BB01"/>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598464" y="2035612"/>
            <a:ext cx="5385514"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98464" y="2665475"/>
            <a:ext cx="5385514"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80777" y="2035612"/>
            <a:ext cx="5387630"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80777" y="2665475"/>
            <a:ext cx="5387630"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anchor="t" anchorCtr="0" compatLnSpc="1"/>
            <a:lstStyle/>
            <a:p/>
          </p:txBody>
        </p:sp>
        <p:sp>
          <p:nvSpPr>
            <p:cNvPr id="257" name="Freeform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anchor="t" anchorCtr="0" compatLnSpc="1"/>
            <a:lstStyle/>
            <a:p/>
          </p:txBody>
        </p:sp>
        <p:sp>
          <p:nvSpPr>
            <p:cNvPr id="258" name="Freeform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59" name="Freeform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anchor="t" anchorCtr="0" compatLnSpc="1"/>
            <a:lstStyle/>
            <a:p/>
          </p:txBody>
        </p:sp>
        <p:sp>
          <p:nvSpPr>
            <p:cNvPr id="260" name="Freeform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61" name="Freeform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anchor="t" anchorCtr="0" compatLnSpc="1"/>
            <a:lstStyle/>
            <a:p/>
          </p:txBody>
        </p:sp>
        <p:sp>
          <p:nvSpPr>
            <p:cNvPr id="262" name="Freeform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anchor="t" anchorCtr="0" compatLnSpc="1"/>
            <a:lstStyle/>
            <a:p/>
          </p:txBody>
        </p:sp>
        <p:sp>
          <p:nvSpPr>
            <p:cNvPr id="263" name="Freeform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64" name="Freeform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anchor="t" anchorCtr="0" compatLnSpc="1"/>
            <a:lstStyle/>
            <a:p/>
          </p:txBody>
        </p:sp>
        <p:sp>
          <p:nvSpPr>
            <p:cNvPr id="265" name="Freeform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66" name="Freeform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anchor="t" anchorCtr="0" compatLnSpc="1"/>
            <a:lstStyle/>
            <a:p/>
          </p:txBody>
        </p:sp>
        <p:sp>
          <p:nvSpPr>
            <p:cNvPr id="267" name="Freeform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68" name="Freeform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anchor="t" anchorCtr="0" compatLnSpc="1"/>
            <a:lstStyle/>
            <a:p/>
          </p:txBody>
        </p:sp>
        <p:sp>
          <p:nvSpPr>
            <p:cNvPr id="269" name="Freeform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anchor="t" anchorCtr="0" compatLnSpc="1"/>
            <a:lstStyle/>
            <a:p/>
          </p:txBody>
        </p:sp>
        <p:sp>
          <p:nvSpPr>
            <p:cNvPr id="270" name="Freeform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anchor="t" anchorCtr="0" compatLnSpc="1"/>
            <a:lstStyle/>
            <a:p/>
          </p:txBody>
        </p:sp>
        <p:sp>
          <p:nvSpPr>
            <p:cNvPr id="271" name="Freeform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72" name="Freeform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73" name="Freeform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anchor="t" anchorCtr="0" compatLnSpc="1"/>
            <a:lstStyle/>
            <a:p/>
          </p:txBody>
        </p:sp>
        <p:sp>
          <p:nvSpPr>
            <p:cNvPr id="274" name="Freeform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anchor="t" anchorCtr="0" compatLnSpc="1"/>
            <a:lstStyle/>
            <a:p/>
          </p:txBody>
        </p:sp>
        <p:sp>
          <p:nvSpPr>
            <p:cNvPr id="275" name="Freeform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anchor="t" anchorCtr="0" compatLnSpc="1"/>
            <a:lstStyle/>
            <a:p/>
          </p:txBody>
        </p:sp>
        <p:sp>
          <p:nvSpPr>
            <p:cNvPr id="276" name="Freeform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anchor="t" anchorCtr="0" compatLnSpc="1"/>
            <a:lstStyle/>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anchor="t" anchorCtr="0" compatLnSpc="1"/>
            <a:lstStyle/>
            <a:p/>
          </p:txBody>
        </p:sp>
        <p:sp>
          <p:nvSpPr>
            <p:cNvPr id="278" name="Freeform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279" name="Freeform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0" name="Freeform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281" name="Freeform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anchor="t" anchorCtr="0" compatLnSpc="1"/>
            <a:lstStyle/>
            <a:p/>
          </p:txBody>
        </p:sp>
        <p:sp>
          <p:nvSpPr>
            <p:cNvPr id="282" name="Freeform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83" name="Freeform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4" name="Freeform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85" name="Freeform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286" name="Freeform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anchor="t" anchorCtr="0" compatLnSpc="1"/>
            <a:lstStyle/>
            <a:p/>
          </p:txBody>
        </p:sp>
        <p:sp>
          <p:nvSpPr>
            <p:cNvPr id="287" name="Freeform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288" name="Freeform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289" name="Freeform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0" name="Freeform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291" name="Freeform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92" name="Freeform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93" name="Freeform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anchor="t" anchorCtr="0" compatLnSpc="1"/>
            <a:lstStyle/>
            <a:p/>
          </p:txBody>
        </p:sp>
        <p:sp>
          <p:nvSpPr>
            <p:cNvPr id="294" name="Freeform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anchor="t" anchorCtr="0" compatLnSpc="1"/>
            <a:lstStyle/>
            <a:p/>
          </p:txBody>
        </p:sp>
        <p:sp>
          <p:nvSpPr>
            <p:cNvPr id="295" name="Freeform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96" name="Freeform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anchor="t" anchorCtr="0" compatLnSpc="1"/>
            <a:lstStyle/>
            <a:p/>
          </p:txBody>
        </p:sp>
        <p:sp>
          <p:nvSpPr>
            <p:cNvPr id="297" name="Freeform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8" name="Freeform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anchor="t" anchorCtr="0" compatLnSpc="1"/>
            <a:lstStyle/>
            <a:p/>
          </p:txBody>
        </p:sp>
        <p:sp>
          <p:nvSpPr>
            <p:cNvPr id="299" name="Freeform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anchor="t" anchorCtr="0" compatLnSpc="1"/>
            <a:lstStyle/>
            <a:p/>
          </p:txBody>
        </p:sp>
        <p:sp>
          <p:nvSpPr>
            <p:cNvPr id="300" name="Freeform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01" name="Freeform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anchor="t" anchorCtr="0" compatLnSpc="1"/>
            <a:lstStyle/>
            <a:p/>
          </p:txBody>
        </p:sp>
        <p:sp>
          <p:nvSpPr>
            <p:cNvPr id="302" name="Freeform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303" name="Freeform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anchor="t" anchorCtr="0" compatLnSpc="1"/>
            <a:lstStyle/>
            <a:p/>
          </p:txBody>
        </p:sp>
        <p:sp>
          <p:nvSpPr>
            <p:cNvPr id="304" name="Freeform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anchor="t" anchorCtr="0" compatLnSpc="1"/>
            <a:lstStyle/>
            <a:p/>
          </p:txBody>
        </p:sp>
        <p:sp>
          <p:nvSpPr>
            <p:cNvPr id="305" name="Freeform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anchor="t" anchorCtr="0" compatLnSpc="1"/>
            <a:lstStyle/>
            <a:p/>
          </p:txBody>
        </p:sp>
        <p:sp>
          <p:nvSpPr>
            <p:cNvPr id="306" name="Freeform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anchor="t" anchorCtr="0" compatLnSpc="1"/>
            <a:lstStyle/>
            <a:p/>
          </p:txBody>
        </p:sp>
        <p:sp>
          <p:nvSpPr>
            <p:cNvPr id="307" name="Freeform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anchor="t" anchorCtr="0" compatLnSpc="1"/>
            <a:lstStyle/>
            <a:p/>
          </p:txBody>
        </p:sp>
        <p:sp>
          <p:nvSpPr>
            <p:cNvPr id="308" name="Freeform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09" name="Freeform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10" name="Freeform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anchor="t" anchorCtr="0" compatLnSpc="1"/>
            <a:lstStyle/>
            <a:p/>
          </p:txBody>
        </p:sp>
        <p:sp>
          <p:nvSpPr>
            <p:cNvPr id="311" name="Freeform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anchor="t" anchorCtr="0" compatLnSpc="1"/>
            <a:lstStyle/>
            <a:p/>
          </p:txBody>
        </p:sp>
        <p:sp>
          <p:nvSpPr>
            <p:cNvPr id="312" name="Freeform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313" name="Freeform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anchor="t" anchorCtr="0" compatLnSpc="1"/>
            <a:lstStyle/>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anchor="t" anchorCtr="0" compatLnSpc="1"/>
            <a:lstStyle/>
            <a:p/>
          </p:txBody>
        </p:sp>
        <p:sp>
          <p:nvSpPr>
            <p:cNvPr id="315" name="Freeform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anchor="t" anchorCtr="0" compatLnSpc="1"/>
            <a:lstStyle/>
            <a:p/>
          </p:txBody>
        </p:sp>
        <p:sp>
          <p:nvSpPr>
            <p:cNvPr id="316" name="Freeform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anchor="t" anchorCtr="0" compatLnSpc="1"/>
            <a:lstStyle/>
            <a:p/>
          </p:txBody>
        </p:sp>
        <p:sp>
          <p:nvSpPr>
            <p:cNvPr id="317" name="Freeform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anchor="t" anchorCtr="0" compatLnSpc="1"/>
            <a:lstStyle/>
            <a:p/>
          </p:txBody>
        </p:sp>
        <p:sp>
          <p:nvSpPr>
            <p:cNvPr id="318" name="Freeform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anchor="t" anchorCtr="0" compatLnSpc="1"/>
            <a:lstStyle/>
            <a:p/>
          </p:txBody>
        </p:sp>
        <p:sp>
          <p:nvSpPr>
            <p:cNvPr id="319" name="Freeform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anchor="t" anchorCtr="0" compatLnSpc="1"/>
            <a:lstStyle/>
            <a:p/>
          </p:txBody>
        </p:sp>
        <p:sp>
          <p:nvSpPr>
            <p:cNvPr id="320" name="Freeform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anchor="t" anchorCtr="0" compatLnSpc="1"/>
            <a:lstStyle/>
            <a:p/>
          </p:txBody>
        </p:sp>
        <p:sp>
          <p:nvSpPr>
            <p:cNvPr id="321" name="Freeform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anchor="t" anchorCtr="0" compatLnSpc="1"/>
            <a:lstStyle/>
            <a:p/>
          </p:txBody>
        </p:sp>
        <p:sp>
          <p:nvSpPr>
            <p:cNvPr id="322" name="Freeform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anchor="t" anchorCtr="0" compatLnSpc="1"/>
            <a:lstStyle/>
            <a:p/>
          </p:txBody>
        </p:sp>
        <p:sp>
          <p:nvSpPr>
            <p:cNvPr id="323" name="Freeform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anchor="t" anchorCtr="0" compatLnSpc="1"/>
            <a:lstStyle/>
            <a:p/>
          </p:txBody>
        </p:sp>
        <p:sp>
          <p:nvSpPr>
            <p:cNvPr id="324" name="Freeform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anchor="t" anchorCtr="0" compatLnSpc="1"/>
            <a:lstStyle/>
            <a:p/>
          </p:txBody>
        </p:sp>
        <p:sp>
          <p:nvSpPr>
            <p:cNvPr id="325" name="Freeform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anchor="t" anchorCtr="0" compatLnSpc="1"/>
            <a:lstStyle/>
            <a:p/>
          </p:txBody>
        </p:sp>
        <p:sp>
          <p:nvSpPr>
            <p:cNvPr id="326" name="Freeform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27" name="Freeform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anchor="t" anchorCtr="0" compatLnSpc="1"/>
            <a:lstStyle/>
            <a:p/>
          </p:txBody>
        </p:sp>
        <p:sp>
          <p:nvSpPr>
            <p:cNvPr id="328" name="Freeform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29" name="Freeform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anchor="t" anchorCtr="0" compatLnSpc="1"/>
            <a:lstStyle/>
            <a:p/>
          </p:txBody>
        </p:sp>
        <p:sp>
          <p:nvSpPr>
            <p:cNvPr id="330" name="Freeform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anchor="t" anchorCtr="0" compatLnSpc="1"/>
            <a:lstStyle/>
            <a:p/>
          </p:txBody>
        </p:sp>
        <p:sp>
          <p:nvSpPr>
            <p:cNvPr id="331" name="Freeform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32" name="Freeform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anchor="t" anchorCtr="0" compatLnSpc="1"/>
            <a:lstStyle/>
            <a:p/>
          </p:txBody>
        </p:sp>
        <p:sp>
          <p:nvSpPr>
            <p:cNvPr id="333" name="Freeform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4" name="Freeform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5" name="Freeform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anchor="t" anchorCtr="0" compatLnSpc="1"/>
            <a:lstStyle/>
            <a:p/>
          </p:txBody>
        </p:sp>
        <p:sp>
          <p:nvSpPr>
            <p:cNvPr id="336" name="Freeform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anchor="t" anchorCtr="0" compatLnSpc="1"/>
            <a:lstStyle/>
            <a:p/>
          </p:txBody>
        </p:sp>
        <p:sp>
          <p:nvSpPr>
            <p:cNvPr id="337" name="Freeform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anchor="t" anchorCtr="0" compatLnSpc="1"/>
            <a:lstStyle/>
            <a:p/>
          </p:txBody>
        </p:sp>
        <p:sp>
          <p:nvSpPr>
            <p:cNvPr id="338" name="Freeform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339" name="Freeform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0" name="Freeform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anchor="t" anchorCtr="0" compatLnSpc="1"/>
            <a:lstStyle/>
            <a:p/>
          </p:txBody>
        </p:sp>
        <p:sp>
          <p:nvSpPr>
            <p:cNvPr id="341" name="Freeform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anchor="t" anchorCtr="0" compatLnSpc="1"/>
            <a:lstStyle/>
            <a:p/>
          </p:txBody>
        </p:sp>
        <p:sp>
          <p:nvSpPr>
            <p:cNvPr id="342" name="Freeform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3" name="Freeform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anchor="t" anchorCtr="0" compatLnSpc="1"/>
            <a:lstStyle/>
            <a:p/>
          </p:txBody>
        </p:sp>
        <p:sp>
          <p:nvSpPr>
            <p:cNvPr id="344" name="Freeform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anchor="t" anchorCtr="0" compatLnSpc="1"/>
            <a:lstStyle/>
            <a:p/>
          </p:txBody>
        </p:sp>
        <p:sp>
          <p:nvSpPr>
            <p:cNvPr id="345" name="Freeform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46" name="Freeform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anchor="t" anchorCtr="0" compatLnSpc="1"/>
            <a:lstStyle/>
            <a:p/>
          </p:txBody>
        </p:sp>
        <p:sp>
          <p:nvSpPr>
            <p:cNvPr id="347" name="Freeform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anchor="t" anchorCtr="0" compatLnSpc="1"/>
            <a:lstStyle/>
            <a:p/>
          </p:txBody>
        </p:sp>
        <p:sp>
          <p:nvSpPr>
            <p:cNvPr id="348" name="Freeform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anchor="t" anchorCtr="0" compatLnSpc="1"/>
            <a:lstStyle/>
            <a:p/>
          </p:txBody>
        </p:sp>
        <p:sp>
          <p:nvSpPr>
            <p:cNvPr id="349" name="Freeform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anchor="t" anchorCtr="0" compatLnSpc="1"/>
            <a:lstStyle/>
            <a:p/>
          </p:txBody>
        </p:sp>
        <p:sp>
          <p:nvSpPr>
            <p:cNvPr id="350" name="Freeform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anchor="t" anchorCtr="0" compatLnSpc="1"/>
            <a:lstStyle/>
            <a:p/>
          </p:txBody>
        </p:sp>
        <p:sp>
          <p:nvSpPr>
            <p:cNvPr id="351" name="Freeform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52" name="Freeform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3" name="Freeform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anchor="t" anchorCtr="0" compatLnSpc="1"/>
            <a:lstStyle/>
            <a:p/>
          </p:txBody>
        </p:sp>
        <p:sp>
          <p:nvSpPr>
            <p:cNvPr id="354" name="Freeform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anchor="t" anchorCtr="0" compatLnSpc="1"/>
            <a:lstStyle/>
            <a:p/>
          </p:txBody>
        </p:sp>
        <p:sp>
          <p:nvSpPr>
            <p:cNvPr id="355" name="Freeform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anchor="t" anchorCtr="0" compatLnSpc="1"/>
            <a:lstStyle/>
            <a:p/>
          </p:txBody>
        </p:sp>
        <p:sp>
          <p:nvSpPr>
            <p:cNvPr id="356" name="Freeform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7" name="Freeform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anchor="t" anchorCtr="0" compatLnSpc="1"/>
            <a:lstStyle/>
            <a:p/>
          </p:txBody>
        </p:sp>
        <p:sp>
          <p:nvSpPr>
            <p:cNvPr id="358" name="Freeform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anchor="t" anchorCtr="0" compatLnSpc="1"/>
            <a:lstStyle/>
            <a:p/>
          </p:txBody>
        </p:sp>
        <p:sp>
          <p:nvSpPr>
            <p:cNvPr id="359" name="Freeform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anchor="t" anchorCtr="0" compatLnSpc="1"/>
            <a:lstStyle/>
            <a:p/>
          </p:txBody>
        </p:sp>
        <p:sp>
          <p:nvSpPr>
            <p:cNvPr id="360" name="Freeform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anchor="t" anchorCtr="0" compatLnSpc="1"/>
            <a:lstStyle/>
            <a:p/>
          </p:txBody>
        </p:sp>
        <p:sp>
          <p:nvSpPr>
            <p:cNvPr id="361" name="Freeform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anchor="t" anchorCtr="0" compatLnSpc="1"/>
            <a:lstStyle/>
            <a:p/>
          </p:txBody>
        </p:sp>
        <p:sp>
          <p:nvSpPr>
            <p:cNvPr id="362" name="Freeform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anchor="t" anchorCtr="0" compatLnSpc="1"/>
            <a:lstStyle/>
            <a:p/>
          </p:txBody>
        </p:sp>
        <p:sp>
          <p:nvSpPr>
            <p:cNvPr id="363" name="Freeform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364" name="Freeform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anchor="t" anchorCtr="0" compatLnSpc="1"/>
            <a:lstStyle/>
            <a:p/>
          </p:txBody>
        </p:sp>
        <p:sp>
          <p:nvSpPr>
            <p:cNvPr id="365" name="Freeform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anchor="t" anchorCtr="0" compatLnSpc="1"/>
            <a:lstStyle/>
            <a:p/>
          </p:txBody>
        </p:sp>
        <p:sp>
          <p:nvSpPr>
            <p:cNvPr id="366" name="Freeform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anchor="t" anchorCtr="0" compatLnSpc="1"/>
            <a:lstStyle/>
            <a:p/>
          </p:txBody>
        </p:sp>
        <p:sp>
          <p:nvSpPr>
            <p:cNvPr id="367" name="Freeform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anchor="t" anchorCtr="0" compatLnSpc="1"/>
            <a:lstStyle/>
            <a:p/>
          </p:txBody>
        </p:sp>
        <p:sp>
          <p:nvSpPr>
            <p:cNvPr id="368" name="Freeform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69" name="Freeform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anchor="t" anchorCtr="0" compatLnSpc="1"/>
            <a:lstStyle/>
            <a:p/>
          </p:txBody>
        </p:sp>
        <p:sp>
          <p:nvSpPr>
            <p:cNvPr id="370" name="Freeform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anchor="t" anchorCtr="0" compatLnSpc="1"/>
            <a:lstStyle/>
            <a:p/>
          </p:txBody>
        </p:sp>
        <p:sp>
          <p:nvSpPr>
            <p:cNvPr id="371" name="Freeform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372" name="Freeform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anchor="t" anchorCtr="0" compatLnSpc="1"/>
            <a:lstStyle/>
            <a:p/>
          </p:txBody>
        </p:sp>
        <p:sp>
          <p:nvSpPr>
            <p:cNvPr id="373" name="Freeform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anchor="t" anchorCtr="0" compatLnSpc="1"/>
            <a:lstStyle/>
            <a:p/>
          </p:txBody>
        </p:sp>
        <p:sp>
          <p:nvSpPr>
            <p:cNvPr id="374" name="Freeform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75" name="Freeform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anchor="t" anchorCtr="0" compatLnSpc="1"/>
            <a:lstStyle/>
            <a:p/>
          </p:txBody>
        </p:sp>
        <p:sp>
          <p:nvSpPr>
            <p:cNvPr id="376" name="Freeform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anchor="t" anchorCtr="0" compatLnSpc="1"/>
            <a:lstStyle/>
            <a:p/>
          </p:txBody>
        </p:sp>
        <p:sp>
          <p:nvSpPr>
            <p:cNvPr id="377" name="Freeform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378" name="Freeform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anchor="t" anchorCtr="0" compatLnSpc="1"/>
            <a:lstStyle/>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lang="en-US"/>
          </a:p>
        </p:txBody>
      </p:sp>
      <p:sp>
        <p:nvSpPr>
          <p:cNvPr id="3" name="Text Placeholder 2"/>
          <p:cNvSpPr>
            <a:spLocks noGrp="1"/>
          </p:cNvSpPr>
          <p:nvPr>
            <p:ph type="body" idx="1" hasCustomPrompt="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AFE8FB1-0A7A-443E-AAF7-31D4FA1AA312}"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0"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1"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2"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3"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4"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5"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6"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7"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8"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1"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2"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lang="en-US"/>
          </a:p>
        </p:txBody>
      </p:sp>
      <p:sp>
        <p:nvSpPr>
          <p:cNvPr id="3" name="Content Placeholder 2"/>
          <p:cNvSpPr>
            <a:spLocks noGrp="1"/>
          </p:cNvSpPr>
          <p:nvPr>
            <p:ph sz="half" idx="1" hasCustomPrompt="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7070">
              <a:defRPr sz="1600"/>
            </a:lvl6pPr>
            <a:lvl7pPr marL="1957070">
              <a:defRPr sz="1600"/>
            </a:lvl7pPr>
            <a:lvl8pPr marL="1957070">
              <a:defRPr sz="1600" baseline="0"/>
            </a:lvl8pPr>
            <a:lvl9pPr marL="1957070">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AFE8FB1-0A7A-443E-AAF7-31D4FA1AA312}"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2" name="Freeform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3" name="Freeform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4"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5"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6"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7"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8"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1"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2"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3"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4"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lang="en-US"/>
          </a:p>
        </p:txBody>
      </p:sp>
      <p:sp>
        <p:nvSpPr>
          <p:cNvPr id="3" name="Text Placeholder 2"/>
          <p:cNvSpPr>
            <a:spLocks noGrp="1"/>
          </p:cNvSpPr>
          <p:nvPr>
            <p:ph type="body" idx="1" hasCustomPrompt="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hasCustomPrompt="1"/>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hasCustomPrompt="1"/>
          </p:nvPr>
        </p:nvSpPr>
        <p:spPr>
          <a:xfrm>
            <a:off x="6249860" y="2819399"/>
            <a:ext cx="4416552" cy="3352801"/>
          </a:xfrm>
        </p:spPr>
        <p:txBody>
          <a:bodyPr/>
          <a:lstStyle>
            <a:lvl1pPr>
              <a:defRPr sz="2400"/>
            </a:lvl1pPr>
            <a:lvl2pPr>
              <a:defRPr sz="2000"/>
            </a:lvl2pPr>
            <a:lvl3pPr>
              <a:defRPr sz="1800"/>
            </a:lvl3pPr>
            <a:lvl4pPr>
              <a:defRPr sz="1600"/>
            </a:lvl4pPr>
            <a:lvl5pPr marL="1957070">
              <a:defRPr sz="1600"/>
            </a:lvl5pPr>
            <a:lvl6pPr marL="1957070">
              <a:defRPr sz="1600"/>
            </a:lvl6pPr>
            <a:lvl7pPr marL="1957070">
              <a:defRPr sz="1600"/>
            </a:lvl7pPr>
            <a:lvl8pPr marL="1957070">
              <a:defRPr sz="1600"/>
            </a:lvl8pPr>
            <a:lvl9pPr marL="1957070">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AFE8FB1-0A7A-443E-AAF7-31D4FA1AA312}"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8"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9"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0"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1"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2"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3"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4"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5"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6"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7"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8"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AFE8FB1-0A7A-443E-AAF7-31D4FA1AA312}"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5" name="Freeform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6" name="Freeform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7"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8"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9"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0"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1"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2"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3"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4"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5"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6"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7"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8"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9"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0"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1"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2"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3"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4"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5"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6"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7"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8"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9"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0"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1"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2"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3"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4"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5"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6"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7"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8"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9"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0"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1"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2"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3"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4"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5"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6"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7"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8"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9"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0"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1"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2"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3"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5"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6"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7"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8"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9"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0"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1"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2"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3"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4"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5"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6"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7"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8"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9"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0"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1"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2"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3"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4"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5"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6"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7"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1" name="Freeform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2" name="Freeform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3"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4"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5"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6"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7"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8"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9"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0"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1"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2"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3"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4"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5"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6"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7"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8"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9"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0"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1"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2"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3"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4"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5"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6"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7"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8"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9"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0"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1"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2"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3"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4"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5"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6"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7"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8"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9"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0"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1"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2"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3"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4"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5"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6"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7"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8"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9"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1"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2"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3"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4"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5"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6"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7"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8"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9"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0"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1"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2"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3"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4"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5"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6"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7"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8"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9"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0"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1"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2"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3"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5" name="Freeform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6" name="Freeform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7"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8"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9"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0"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1"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2"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3"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4"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5"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6"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7"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8"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9"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0"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1"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2"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3"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4"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5"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6"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7"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8"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9"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0"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1"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2"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3"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4"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5"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6"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7"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8"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9"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0"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1"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2"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3"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4"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5"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6"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7"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8"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9"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0"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1"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2"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3"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5"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6"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7"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8"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9"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0"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1"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2"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3"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4"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5"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6"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7"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8"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9"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0"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1"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2"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3"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4"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5"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6"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7"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1" name="Freeform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2" name="Freeform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3"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4"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5"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6"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7"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8"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9"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0"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1"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2"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3"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4"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5"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6"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7"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8"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9"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0"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1"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2"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3"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4"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5"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6"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7"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8"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9"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0"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1"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2"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3"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4"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5"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6"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7"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8"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9"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0"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1"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2"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3"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4"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5"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6"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7"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8"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9"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1"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2"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3"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4"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5"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6"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7"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8"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9"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0"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1"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2"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3"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4"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5"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6"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7"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8"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9"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0"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1"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2"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3"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lang="en-US"/>
          </a:p>
        </p:txBody>
      </p:sp>
      <p:sp>
        <p:nvSpPr>
          <p:cNvPr id="3" name="Content Placeholder 2"/>
          <p:cNvSpPr>
            <a:spLocks noGrp="1"/>
          </p:cNvSpPr>
          <p:nvPr>
            <p:ph idx="1" hasCustomPrompt="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hasCustomPrompt="1"/>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AFE8FB1-0A7A-443E-AAF7-31D4FA1AA312}"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4" name="Freeform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5" name="Freeform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6"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7"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8"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9"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0"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1"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2"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3"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4"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5"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6"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7"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8"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9"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0"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1"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2"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3"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4"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5"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6"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7"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8"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9"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0"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1"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2"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3"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4"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5"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6"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7"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8"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9"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0"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1"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2"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3"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4"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5"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6"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7"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8"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9"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0"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1"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2"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4"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5"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6"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7"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8"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9"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0"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1"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2"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3"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4"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5"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6"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7"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8"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9"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0"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1"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2"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3"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4"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5"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6"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0" name="Freeform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1" name="Freeform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2"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3"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4"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5"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6"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7"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8"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9"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0"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1"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2"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3"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4"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5"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6"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7"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8"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9"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0"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1"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2"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3"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4"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5"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6"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7"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8"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9"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0"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1"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2"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3"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4"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5"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6"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7"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8"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9"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0"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1"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2"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3"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4"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5"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6"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7"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8"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0"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1"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2"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3"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4"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5"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6"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7"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8"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9"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0"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1"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2"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3"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4"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5"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6"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7"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8"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9"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0"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1"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2"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4" name="Freeform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5" name="Freeform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6"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7"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8"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9"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0"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1"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2"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3"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4"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5"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6"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7"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8"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9"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0"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1"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2"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3"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4"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5"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6"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7"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8"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9"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0"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1"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2"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3"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4"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5"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6"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7"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8"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9"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0"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1"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2"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3"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4"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5"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6"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7"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8"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9"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0"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1"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2"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4"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5"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6"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7"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8"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9"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0"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1"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2"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3"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4"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5"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6"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7"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8"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9"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0"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1"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2"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3"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4"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5"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6"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0" name="Freeform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1" name="Freeform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2" name="Freeform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3" name="Freeform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4" name="Freeform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5" name="Freeform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6" name="Freeform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7" name="Freeform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8" name="Freeform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9" name="Freeform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0" name="Freeform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1" name="Freeform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2" name="Freeform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3" name="Freeform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4" name="Freeform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5" name="Freeform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6" name="Freeform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7" name="Freeform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8" name="Freeform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9" name="Freeform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0" name="Freeform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1" name="Freeform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2" name="Freeform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3" name="Freeform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4" name="Freeform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5" name="Freeform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6" name="Freeform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7" name="Freeform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8" name="Freeform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9" name="Freeform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0" name="Freeform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1" name="Freeform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2" name="Freeform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3" name="Freeform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4" name="Freeform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5" name="Freeform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6" name="Freeform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7" name="Freeform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8" name="Freeform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9" name="Freeform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0" name="Freeform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1" name="Freeform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2" name="Freeform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3" name="Freeform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4" name="Freeform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5" name="Freeform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6" name="Freeform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7" name="Freeform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8" name="Freeform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0" name="Freeform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1" name="Freeform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2" name="Freeform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3" name="Freeform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4" name="Freeform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5" name="Freeform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6" name="Freeform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7" name="Freeform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8" name="Freeform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9" name="Freeform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0" name="Freeform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1" name="Freeform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2" name="Freeform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3" name="Freeform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4" name="Freeform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5" name="Freeform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6" name="Freeform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7" name="Freeform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8" name="Freeform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9" name="Freeform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0" name="Freeform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1" name="Freeform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2" name="Freeform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hasCustomPrompt="1"/>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AFE8FB1-0A7A-443E-AAF7-31D4FA1AA312}"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25BA54BD-C84D-46CE-8B72-31BFB26ABA43}"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3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67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3.png"/><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6.png"/><Relationship Id="rId2" Type="http://schemas.microsoft.com/office/2007/relationships/media" Target="https://www.youtube.com/embed/-p7ww6KdrSg" TargetMode="External"/><Relationship Id="rId1" Type="http://schemas.openxmlformats.org/officeDocument/2006/relationships/video" Target="https://www.youtube.com/embed/-p7ww6KdrSg"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9.png"/><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9" Type="http://schemas.openxmlformats.org/officeDocument/2006/relationships/image" Target="../media/image40.jpeg"/><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1" Type="http://schemas.openxmlformats.org/officeDocument/2006/relationships/slideLayout" Target="../slideLayouts/slideLayout7.xml"/><Relationship Id="rId10" Type="http://schemas.openxmlformats.org/officeDocument/2006/relationships/tags" Target="../tags/tag25.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8.jpeg"/><Relationship Id="rId1" Type="http://schemas.openxmlformats.org/officeDocument/2006/relationships/image" Target="../media/image4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3.png"/><Relationship Id="rId1"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5.png"/><Relationship Id="rId1" Type="http://schemas.openxmlformats.org/officeDocument/2006/relationships/image" Target="../media/image54.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56.png"/><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image" Target="../media/image49.png"/></Relationships>
</file>

<file path=ppt/slides/_rels/slide27.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7" Type="http://schemas.openxmlformats.org/officeDocument/2006/relationships/slideLayout" Target="../slideLayouts/slideLayout7.xml"/><Relationship Id="rId26" Type="http://schemas.openxmlformats.org/officeDocument/2006/relationships/tags" Target="../tags/tag50.xml"/><Relationship Id="rId25" Type="http://schemas.openxmlformats.org/officeDocument/2006/relationships/image" Target="../media/image57.png"/><Relationship Id="rId24" Type="http://schemas.openxmlformats.org/officeDocument/2006/relationships/tags" Target="../tags/tag49.xml"/><Relationship Id="rId23" Type="http://schemas.openxmlformats.org/officeDocument/2006/relationships/tags" Target="../tags/tag48.xml"/><Relationship Id="rId22" Type="http://schemas.openxmlformats.org/officeDocument/2006/relationships/tags" Target="../tags/tag47.xml"/><Relationship Id="rId21" Type="http://schemas.openxmlformats.org/officeDocument/2006/relationships/tags" Target="../tags/tag46.xml"/><Relationship Id="rId20" Type="http://schemas.openxmlformats.org/officeDocument/2006/relationships/tags" Target="../tags/tag45.xml"/><Relationship Id="rId2" Type="http://schemas.openxmlformats.org/officeDocument/2006/relationships/tags" Target="../tags/tag27.xml"/><Relationship Id="rId19" Type="http://schemas.openxmlformats.org/officeDocument/2006/relationships/tags" Target="../tags/tag44.xml"/><Relationship Id="rId18" Type="http://schemas.openxmlformats.org/officeDocument/2006/relationships/tags" Target="../tags/tag43.xml"/><Relationship Id="rId17" Type="http://schemas.openxmlformats.org/officeDocument/2006/relationships/tags" Target="../tags/tag42.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1" Type="http://schemas.openxmlformats.org/officeDocument/2006/relationships/slideLayout" Target="../slideLayouts/slideLayout7.xml"/><Relationship Id="rId20" Type="http://schemas.openxmlformats.org/officeDocument/2006/relationships/tags" Target="../tags/tag70.xml"/><Relationship Id="rId2" Type="http://schemas.openxmlformats.org/officeDocument/2006/relationships/tags" Target="../tags/tag52.xml"/><Relationship Id="rId19" Type="http://schemas.openxmlformats.org/officeDocument/2006/relationships/tags" Target="../tags/tag69.xml"/><Relationship Id="rId18" Type="http://schemas.openxmlformats.org/officeDocument/2006/relationships/tags" Target="../tags/tag6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58.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jpeg"/><Relationship Id="rId2" Type="http://schemas.microsoft.com/office/2007/relationships/hdphoto" Target="../media/hdphoto1.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jpe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6.xml"/><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401453" y="7499457"/>
            <a:ext cx="4039889" cy="639656"/>
          </a:xfrm>
        </p:spPr>
        <p:txBody>
          <a:bodyPr/>
          <a:lstStyle/>
          <a:p>
            <a:endParaRPr lang="en-US"/>
          </a:p>
        </p:txBody>
      </p:sp>
      <p:sp>
        <p:nvSpPr>
          <p:cNvPr id="6" name="Content Placeholder 5"/>
          <p:cNvSpPr>
            <a:spLocks noGrp="1"/>
          </p:cNvSpPr>
          <p:nvPr>
            <p:ph sz="half" idx="2"/>
          </p:nvPr>
        </p:nvSpPr>
        <p:spPr>
          <a:xfrm>
            <a:off x="1401453" y="8129215"/>
            <a:ext cx="4039889" cy="3034553"/>
          </a:xfrm>
        </p:spPr>
        <p:txBody>
          <a:bodyPr/>
          <a:lstStyle/>
          <a:p>
            <a:pPr marL="0" indent="0">
              <a:buNone/>
            </a:pPr>
            <a:endParaRPr lang="en-US"/>
          </a:p>
        </p:txBody>
      </p:sp>
      <p:sp>
        <p:nvSpPr>
          <p:cNvPr id="8" name="Content Placeholder 7"/>
          <p:cNvSpPr>
            <a:spLocks noGrp="1"/>
          </p:cNvSpPr>
          <p:nvPr>
            <p:ph sz="quarter" idx="4"/>
          </p:nvPr>
        </p:nvSpPr>
        <p:spPr>
          <a:xfrm>
            <a:off x="5588967" y="8129215"/>
            <a:ext cx="4041476" cy="3034553"/>
          </a:xfrm>
        </p:spPr>
        <p:txBody>
          <a:bodyPr/>
          <a:lstStyle/>
          <a:p>
            <a:r>
              <a:rPr lang="en-US"/>
              <a:t>Feature 1</a:t>
            </a:r>
            <a:endParaRPr lang="en-US"/>
          </a:p>
          <a:p>
            <a:r>
              <a:rPr lang="en-US"/>
              <a:t>Feature 2</a:t>
            </a:r>
            <a:endParaRPr lang="en-US"/>
          </a:p>
          <a:p>
            <a:r>
              <a:rPr lang="en-US"/>
              <a:t>Feature 3</a:t>
            </a:r>
            <a:endParaRPr lang="en-US"/>
          </a:p>
        </p:txBody>
      </p:sp>
      <p:sp>
        <p:nvSpPr>
          <p:cNvPr id="2" name="文本占位符 1"/>
          <p:cNvSpPr>
            <a:spLocks noGrp="1"/>
          </p:cNvSpPr>
          <p:nvPr>
            <p:ph type="body" sz="quarter" idx="3"/>
          </p:nvPr>
        </p:nvSpPr>
        <p:spPr>
          <a:xfrm>
            <a:off x="5588967" y="7499457"/>
            <a:ext cx="4041476" cy="639656"/>
          </a:xfrm>
        </p:spPr>
        <p:txBody>
          <a:bodyPr/>
          <a:lstStyle/>
          <a:p>
            <a:endParaRPr lang="zh-CN" altLang="en-US"/>
          </a:p>
        </p:txBody>
      </p:sp>
      <p:sp>
        <p:nvSpPr>
          <p:cNvPr id="9" name="标题 1"/>
          <p:cNvSpPr txBox="1"/>
          <p:nvPr/>
        </p:nvSpPr>
        <p:spPr>
          <a:xfrm>
            <a:off x="-77788" y="381000"/>
            <a:ext cx="6248400" cy="1550521"/>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3600" kern="1200">
                <a:solidFill>
                  <a:srgbClr val="A9BB01"/>
                </a:solidFill>
                <a:latin typeface="+mj-lt"/>
                <a:ea typeface="+mj-ea"/>
                <a:cs typeface="+mj-cs"/>
              </a:defRPr>
            </a:lvl1pPr>
          </a:lstStyle>
          <a:p>
            <a:r>
              <a:rPr lang="en-US" altLang="zh-CN" sz="5200" b="1" dirty="0">
                <a:solidFill>
                  <a:schemeClr val="bg1"/>
                </a:solidFill>
                <a:latin typeface="Microsoft JhengHei" charset="0"/>
                <a:ea typeface="Microsoft JhengHei" charset="0"/>
              </a:rPr>
              <a:t>TEAM -3</a:t>
            </a:r>
            <a:endParaRPr lang="en-US" altLang="zh-CN" sz="5200" b="1" dirty="0">
              <a:solidFill>
                <a:schemeClr val="bg1"/>
              </a:solidFill>
              <a:latin typeface="Microsoft JhengHei" charset="0"/>
              <a:ea typeface="Microsoft JhengHei" charset="0"/>
            </a:endParaRPr>
          </a:p>
          <a:p>
            <a:r>
              <a:rPr lang="en-US" altLang="zh-CN" sz="4800" b="1" dirty="0">
                <a:solidFill>
                  <a:schemeClr val="bg1"/>
                </a:solidFill>
                <a:latin typeface="Microsoft JhengHei" charset="0"/>
                <a:ea typeface="Microsoft JhengHei" charset="0"/>
              </a:rPr>
              <a:t>NFL SALARY PREDICTION</a:t>
            </a:r>
            <a:endParaRPr lang="en-US" altLang="zh-CN" sz="4300" b="1" dirty="0">
              <a:solidFill>
                <a:schemeClr val="bg1"/>
              </a:solidFill>
              <a:latin typeface="Microsoft JhengHei" charset="0"/>
              <a:ea typeface="Microsoft JhengHei" charset="0"/>
            </a:endParaRPr>
          </a:p>
        </p:txBody>
      </p:sp>
      <p:sp>
        <p:nvSpPr>
          <p:cNvPr id="10" name="副标题 2"/>
          <p:cNvSpPr txBox="1"/>
          <p:nvPr/>
        </p:nvSpPr>
        <p:spPr>
          <a:xfrm>
            <a:off x="90781" y="4296892"/>
            <a:ext cx="4784431" cy="226872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latin typeface="Microsoft JhengHei" charset="0"/>
                <a:ea typeface="Microsoft JhengHei" charset="0"/>
                <a:sym typeface="+mn-ea"/>
              </a:rPr>
              <a:t>Ashish  Gupta   </a:t>
            </a:r>
            <a:br>
              <a:rPr lang="en-US" dirty="0">
                <a:latin typeface="Microsoft JhengHei" charset="0"/>
                <a:ea typeface="Microsoft JhengHei" charset="0"/>
                <a:sym typeface="+mn-ea"/>
              </a:rPr>
            </a:br>
            <a:r>
              <a:rPr lang="en-US" dirty="0" err="1">
                <a:latin typeface="Microsoft JhengHei" charset="0"/>
                <a:ea typeface="Microsoft JhengHei" charset="0"/>
                <a:sym typeface="+mn-ea"/>
              </a:rPr>
              <a:t>Guanwei</a:t>
            </a:r>
            <a:r>
              <a:rPr lang="en-US" dirty="0">
                <a:latin typeface="Microsoft JhengHei" charset="0"/>
                <a:ea typeface="Microsoft JhengHei" charset="0"/>
                <a:sym typeface="+mn-ea"/>
              </a:rPr>
              <a:t> Tao     </a:t>
            </a:r>
            <a:br>
              <a:rPr lang="en-US" dirty="0">
                <a:latin typeface="Microsoft JhengHei" charset="0"/>
                <a:ea typeface="Microsoft JhengHei" charset="0"/>
                <a:sym typeface="+mn-ea"/>
              </a:rPr>
            </a:br>
            <a:r>
              <a:rPr lang="en-US" dirty="0">
                <a:latin typeface="Microsoft JhengHei" charset="0"/>
                <a:ea typeface="Microsoft JhengHei" charset="0"/>
                <a:sym typeface="+mn-ea"/>
              </a:rPr>
              <a:t>Nachiket  Garge </a:t>
            </a:r>
            <a:br>
              <a:rPr lang="en-US" dirty="0">
                <a:latin typeface="Microsoft JhengHei" charset="0"/>
                <a:ea typeface="Microsoft JhengHei" charset="0"/>
                <a:sym typeface="+mn-ea"/>
              </a:rPr>
            </a:br>
            <a:r>
              <a:rPr lang="en-US" dirty="0" err="1">
                <a:latin typeface="Microsoft JhengHei" charset="0"/>
                <a:ea typeface="Microsoft JhengHei" charset="0"/>
                <a:sym typeface="+mn-ea"/>
              </a:rPr>
              <a:t>Sindhushree</a:t>
            </a:r>
            <a:r>
              <a:rPr lang="en-US" dirty="0">
                <a:latin typeface="Microsoft JhengHei" charset="0"/>
                <a:ea typeface="Microsoft JhengHei" charset="0"/>
                <a:sym typeface="+mn-ea"/>
              </a:rPr>
              <a:t> Sonnad Matt  </a:t>
            </a:r>
            <a:br>
              <a:rPr lang="en-US" dirty="0">
                <a:latin typeface="Microsoft JhengHei" charset="0"/>
                <a:ea typeface="Microsoft JhengHei" charset="0"/>
                <a:sym typeface="+mn-ea"/>
              </a:rPr>
            </a:br>
            <a:r>
              <a:rPr lang="en-US" dirty="0" err="1">
                <a:latin typeface="Microsoft JhengHei" charset="0"/>
                <a:ea typeface="Microsoft JhengHei" charset="0"/>
                <a:sym typeface="+mn-ea"/>
              </a:rPr>
              <a:t>Ziou</a:t>
            </a:r>
            <a:r>
              <a:rPr lang="en-US" dirty="0">
                <a:latin typeface="Microsoft JhengHei" charset="0"/>
                <a:ea typeface="Microsoft JhengHei" charset="0"/>
                <a:sym typeface="+mn-ea"/>
              </a:rPr>
              <a:t> Zhang</a:t>
            </a:r>
            <a:endParaRPr lang="en-US" altLang="zh-CN" dirty="0">
              <a:latin typeface="Microsoft JhengHei" charset="0"/>
              <a:ea typeface="Microsoft Jheng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Outlier Analysis</a:t>
            </a:r>
            <a:endParaRPr lang="en-US" b="1" cap="all" dirty="0"/>
          </a:p>
        </p:txBody>
      </p:sp>
      <p:sp>
        <p:nvSpPr>
          <p:cNvPr id="3" name="Content Placeholder 2"/>
          <p:cNvSpPr>
            <a:spLocks noGrp="1"/>
          </p:cNvSpPr>
          <p:nvPr>
            <p:ph idx="1"/>
          </p:nvPr>
        </p:nvSpPr>
        <p:spPr>
          <a:xfrm>
            <a:off x="1375769" y="1676399"/>
            <a:ext cx="10363200" cy="1981361"/>
          </a:xfrm>
        </p:spPr>
        <p:txBody>
          <a:bodyPr>
            <a:normAutofit lnSpcReduction="10000"/>
          </a:bodyPr>
          <a:lstStyle/>
          <a:p>
            <a:r>
              <a:rPr lang="en-US" dirty="0"/>
              <a:t>There is no any outliers in our data since the number of rows are too less to confirm it. However, some rows are excluded that have very high current salary as compared with previous year’s salary. </a:t>
            </a:r>
            <a:endParaRPr lang="en-US" dirty="0"/>
          </a:p>
          <a:p>
            <a:r>
              <a:rPr lang="en-US" dirty="0"/>
              <a:t>Rational: The variation in performance variables isn’t sufficient to predict very high raises in salaries.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150" name="Picture 6" descr="http://cybbet.com/images/news/jackpot%5b1%5d.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79612" y="4419600"/>
            <a:ext cx="35814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15" y="3682851"/>
            <a:ext cx="11277600" cy="35590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612" y="4419600"/>
            <a:ext cx="2819400" cy="1909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ppt_x"/>
                                          </p:val>
                                        </p:tav>
                                        <p:tav tm="100000">
                                          <p:val>
                                            <p:strVal val="#ppt_x"/>
                                          </p:val>
                                        </p:tav>
                                      </p:tavLst>
                                    </p:anim>
                                    <p:anim calcmode="lin" valueType="num">
                                      <p:cBhvr additive="base">
                                        <p:cTn id="24" dur="500" fill="hold"/>
                                        <p:tgtEl>
                                          <p:spTgt spid="6150"/>
                                        </p:tgtEl>
                                        <p:attrNameLst>
                                          <p:attrName>ppt_y</p:attrName>
                                        </p:attrNameLst>
                                      </p:cBhvr>
                                      <p:tavLst>
                                        <p:tav tm="0">
                                          <p:val>
                                            <p:strVal val="1+#ppt_h/2"/>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Outlier Analysis (Cont.)</a:t>
            </a:r>
            <a:endParaRPr lang="en-US" b="1" cap="all" dirty="0"/>
          </a:p>
        </p:txBody>
      </p:sp>
      <p:sp>
        <p:nvSpPr>
          <p:cNvPr id="4" name="Content Placeholder 2"/>
          <p:cNvSpPr txBox="1"/>
          <p:nvPr/>
        </p:nvSpPr>
        <p:spPr>
          <a:xfrm>
            <a:off x="1217612" y="1869654"/>
            <a:ext cx="9829800" cy="1522164"/>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dirty="0"/>
              <a:t>Variance in performance variables is relatively too less to predict huge difference in salary.</a:t>
            </a:r>
            <a:endParaRPr lang="en-US" dirty="0"/>
          </a:p>
          <a:p>
            <a:pPr marL="0" indent="0">
              <a:buFont typeface="Arial" pitchFamily="34" charset="0"/>
              <a:buNone/>
            </a:pPr>
            <a:endParaRPr lang="en-US" dirty="0"/>
          </a:p>
          <a:p>
            <a:pPr marL="0" indent="0">
              <a:buFont typeface="Arial" pitchFamily="34" charset="0"/>
              <a:buNone/>
            </a:pPr>
            <a:endParaRPr lang="en-US" dirty="0"/>
          </a:p>
        </p:txBody>
      </p:sp>
      <p:pic>
        <p:nvPicPr>
          <p:cNvPr id="5" name="Picture 4"/>
          <p:cNvPicPr>
            <a:picLocks noChangeAspect="1"/>
          </p:cNvPicPr>
          <p:nvPr/>
        </p:nvPicPr>
        <p:blipFill>
          <a:blip r:embed="rId1"/>
          <a:stretch>
            <a:fillRect/>
          </a:stretch>
        </p:blipFill>
        <p:spPr>
          <a:xfrm>
            <a:off x="3503612" y="4495800"/>
            <a:ext cx="1828234" cy="1613799"/>
          </a:xfrm>
          <a:prstGeom prst="rect">
            <a:avLst/>
          </a:prstGeom>
        </p:spPr>
      </p:pic>
      <p:sp>
        <p:nvSpPr>
          <p:cNvPr id="6" name="Content Placeholder 2"/>
          <p:cNvSpPr txBox="1"/>
          <p:nvPr/>
        </p:nvSpPr>
        <p:spPr>
          <a:xfrm>
            <a:off x="6323012" y="4737081"/>
            <a:ext cx="5181600" cy="1522164"/>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dirty="0"/>
              <a:t>Total 8 Outliers </a:t>
            </a:r>
            <a:r>
              <a:rPr lang="en-US" dirty="0">
                <a:sym typeface="Wingdings" pitchFamily="2" charset="2"/>
              </a:rPr>
              <a:t> </a:t>
            </a:r>
            <a:endParaRPr lang="en-US" dirty="0"/>
          </a:p>
          <a:p>
            <a:pPr marL="0" indent="0">
              <a:buFont typeface="Arial" pitchFamily="34" charset="0"/>
              <a:buNone/>
            </a:pPr>
            <a:endParaRPr lang="en-US" dirty="0"/>
          </a:p>
          <a:p>
            <a:pPr marL="0" indent="0">
              <a:buFont typeface="Arial" pitchFamily="34" charse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3" y="2997649"/>
            <a:ext cx="10363200" cy="106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702" y="264111"/>
            <a:ext cx="9141617" cy="1020496"/>
          </a:xfrm>
        </p:spPr>
        <p:txBody>
          <a:bodyPr/>
          <a:lstStyle/>
          <a:p>
            <a:r>
              <a:rPr lang="en-US" b="1" cap="all" dirty="0"/>
              <a:t>Hypothesis Testing</a:t>
            </a:r>
            <a:endParaRPr lang="en-US" b="1" cap="all" dirty="0"/>
          </a:p>
        </p:txBody>
      </p:sp>
      <p:sp>
        <p:nvSpPr>
          <p:cNvPr id="6" name="Content Placeholder 5"/>
          <p:cNvSpPr>
            <a:spLocks noGrp="1"/>
          </p:cNvSpPr>
          <p:nvPr>
            <p:ph idx="1"/>
          </p:nvPr>
        </p:nvSpPr>
        <p:spPr/>
        <p:txBody>
          <a:bodyPr>
            <a:normAutofit lnSpcReduction="10000"/>
          </a:bodyPr>
          <a:lstStyle/>
          <a:p>
            <a:r>
              <a:rPr lang="en-US" dirty="0">
                <a:latin typeface="Microsoft JhengHei" charset="0"/>
                <a:ea typeface="Microsoft JhengHei" charset="0"/>
              </a:rPr>
              <a:t>It’s important to explore whether the mean of current year average salaries differ significantly from the mean of previous  year average salaries or not.</a:t>
            </a:r>
            <a:endParaRPr lang="en-US" dirty="0">
              <a:latin typeface="Microsoft JhengHei" charset="0"/>
              <a:ea typeface="Microsoft JhengHei" charset="0"/>
            </a:endParaRPr>
          </a:p>
          <a:p>
            <a:r>
              <a:rPr lang="en-US" dirty="0">
                <a:latin typeface="Microsoft JhengHei" charset="0"/>
                <a:ea typeface="Microsoft JhengHei" charset="0"/>
              </a:rPr>
              <a:t> H</a:t>
            </a:r>
            <a:r>
              <a:rPr lang="en-US" baseline="-25000" dirty="0">
                <a:latin typeface="Microsoft JhengHei" charset="0"/>
                <a:ea typeface="Microsoft JhengHei" charset="0"/>
              </a:rPr>
              <a:t>0 </a:t>
            </a:r>
            <a:r>
              <a:rPr lang="en-US" dirty="0">
                <a:latin typeface="Microsoft JhengHei" charset="0"/>
                <a:ea typeface="Microsoft JhengHei" charset="0"/>
              </a:rPr>
              <a:t>       Pre Avg. = Current Avg. </a:t>
            </a:r>
            <a:br>
              <a:rPr lang="en-US" dirty="0">
                <a:latin typeface="Microsoft JhengHei" charset="0"/>
                <a:ea typeface="Microsoft JhengHei" charset="0"/>
              </a:rPr>
            </a:br>
            <a:r>
              <a:rPr lang="en-US" dirty="0">
                <a:latin typeface="Microsoft JhengHei" charset="0"/>
                <a:ea typeface="Microsoft JhengHei" charset="0"/>
              </a:rPr>
              <a:t>Thus, H</a:t>
            </a:r>
            <a:r>
              <a:rPr lang="en-US" baseline="-25000" dirty="0">
                <a:latin typeface="Microsoft JhengHei" charset="0"/>
                <a:ea typeface="Microsoft JhengHei" charset="0"/>
              </a:rPr>
              <a:t>A</a:t>
            </a:r>
            <a:r>
              <a:rPr lang="en-US" dirty="0">
                <a:latin typeface="Microsoft JhengHei" charset="0"/>
                <a:ea typeface="Microsoft JhengHei" charset="0"/>
              </a:rPr>
              <a:t>        Pre Avg. ≠ Current Avg.</a:t>
            </a:r>
            <a:endParaRPr lang="en-US" dirty="0">
              <a:latin typeface="Microsoft JhengHei" charset="0"/>
              <a:ea typeface="Microsoft JhengHei" charset="0"/>
            </a:endParaRPr>
          </a:p>
          <a:p>
            <a:r>
              <a:rPr lang="en-US" dirty="0">
                <a:latin typeface="Microsoft JhengHei" charset="0"/>
                <a:ea typeface="Microsoft JhengHei" charset="0"/>
              </a:rPr>
              <a:t>Hypothesized Mean is $6,142,004</a:t>
            </a:r>
            <a:br>
              <a:rPr lang="en-US" dirty="0">
                <a:latin typeface="Microsoft JhengHei" charset="0"/>
                <a:ea typeface="Microsoft JhengHei" charset="0"/>
              </a:rPr>
            </a:br>
            <a:r>
              <a:rPr lang="en-US" dirty="0">
                <a:latin typeface="Microsoft JhengHei" charset="0"/>
                <a:ea typeface="Microsoft JhengHei" charset="0"/>
              </a:rPr>
              <a:t>Event: From the data, the actual estimate comes out to be $6,989,123.</a:t>
            </a:r>
            <a:endParaRPr lang="en-US" dirty="0">
              <a:latin typeface="Microsoft JhengHei" charset="0"/>
              <a:ea typeface="Microsoft JhengHei" charset="0"/>
            </a:endParaRPr>
          </a:p>
        </p:txBody>
      </p:sp>
      <p:sp>
        <p:nvSpPr>
          <p:cNvPr id="3" name="Rectangle 2"/>
          <p:cNvSpPr/>
          <p:nvPr/>
        </p:nvSpPr>
        <p:spPr>
          <a:xfrm>
            <a:off x="1295062" y="2591018"/>
            <a:ext cx="2522919" cy="369108"/>
          </a:xfrm>
          <a:prstGeom prst="rect">
            <a:avLst/>
          </a:prstGeom>
        </p:spPr>
        <p:txBody>
          <a:bodyPr wrap="none">
            <a:spAutoFit/>
          </a:bodyPr>
          <a:lstStyle/>
          <a:p>
            <a:r>
              <a:rPr lang="en-US" sz="1800" dirty="0">
                <a:latin typeface="Microsoft JhengHei" charset="0"/>
                <a:ea typeface="Microsoft JhengHei" charset="0"/>
              </a:rPr>
              <a:t>Hypothesis and Event</a:t>
            </a:r>
            <a:endParaRPr lang="en-US" sz="1800" dirty="0">
              <a:latin typeface="Microsoft JhengHei" charset="0"/>
              <a:ea typeface="Microsoft JhengHei" charset="0"/>
            </a:endParaRPr>
          </a:p>
        </p:txBody>
      </p:sp>
      <p:sp>
        <p:nvSpPr>
          <p:cNvPr id="5" name="Right Arrow 4"/>
          <p:cNvSpPr/>
          <p:nvPr/>
        </p:nvSpPr>
        <p:spPr>
          <a:xfrm>
            <a:off x="5688829" y="3657542"/>
            <a:ext cx="304721" cy="15236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ight Arrow 9"/>
          <p:cNvSpPr/>
          <p:nvPr/>
        </p:nvSpPr>
        <p:spPr>
          <a:xfrm>
            <a:off x="6399212" y="3955745"/>
            <a:ext cx="304721" cy="15236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p:nvPicPr>
        <p:blipFill>
          <a:blip r:embed="rId1"/>
          <a:stretch>
            <a:fillRect/>
          </a:stretch>
        </p:blipFill>
        <p:spPr>
          <a:xfrm>
            <a:off x="742621" y="3129042"/>
            <a:ext cx="3199567" cy="120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702" y="264111"/>
            <a:ext cx="9141617" cy="1020496"/>
          </a:xfrm>
        </p:spPr>
        <p:txBody>
          <a:bodyPr/>
          <a:lstStyle/>
          <a:p>
            <a:r>
              <a:rPr lang="en-US" b="1" cap="all" dirty="0"/>
              <a:t>Hypothesis Testing</a:t>
            </a:r>
            <a:endParaRPr lang="en-US" b="1" cap="all" dirty="0"/>
          </a:p>
        </p:txBody>
      </p:sp>
      <p:sp>
        <p:nvSpPr>
          <p:cNvPr id="6" name="Content Placeholder 5"/>
          <p:cNvSpPr>
            <a:spLocks noGrp="1"/>
          </p:cNvSpPr>
          <p:nvPr>
            <p:ph idx="1"/>
          </p:nvPr>
        </p:nvSpPr>
        <p:spPr/>
        <p:txBody>
          <a:bodyPr/>
          <a:lstStyle/>
          <a:p>
            <a:r>
              <a:rPr lang="en-US" dirty="0">
                <a:latin typeface="Microsoft JhengHei" charset="0"/>
                <a:ea typeface="Microsoft JhengHei" charset="0"/>
              </a:rPr>
              <a:t>Clearly, with  </a:t>
            </a:r>
            <a:r>
              <a:rPr lang="en-US" sz="2800" b="1" dirty="0">
                <a:latin typeface="Microsoft JhengHei" charset="0"/>
                <a:ea typeface="Microsoft JhengHei" charset="0"/>
              </a:rPr>
              <a:t>α</a:t>
            </a:r>
            <a:r>
              <a:rPr lang="en-US" b="1" dirty="0">
                <a:latin typeface="Microsoft JhengHei" charset="0"/>
                <a:ea typeface="Microsoft JhengHei" charset="0"/>
              </a:rPr>
              <a:t> error </a:t>
            </a:r>
            <a:r>
              <a:rPr lang="en-US" dirty="0">
                <a:latin typeface="Microsoft JhengHei" charset="0"/>
                <a:ea typeface="Microsoft JhengHei" charset="0"/>
              </a:rPr>
              <a:t>set to 10%</a:t>
            </a:r>
            <a:br>
              <a:rPr lang="en-US" dirty="0">
                <a:latin typeface="Microsoft JhengHei" charset="0"/>
                <a:ea typeface="Microsoft JhengHei" charset="0"/>
              </a:rPr>
            </a:br>
            <a:r>
              <a:rPr lang="en-US" dirty="0">
                <a:latin typeface="Microsoft JhengHei" charset="0"/>
                <a:ea typeface="Microsoft JhengHei" charset="0"/>
              </a:rPr>
              <a:t>It shows that occurrence of this event is rare and since it has occurred :</a:t>
            </a:r>
            <a:br>
              <a:rPr lang="en-US" dirty="0">
                <a:latin typeface="Microsoft JhengHei" charset="0"/>
                <a:ea typeface="Microsoft JhengHei" charset="0"/>
              </a:rPr>
            </a:br>
            <a:r>
              <a:rPr lang="en-US" dirty="0">
                <a:latin typeface="Microsoft JhengHei" charset="0"/>
                <a:ea typeface="Microsoft JhengHei" charset="0"/>
              </a:rPr>
              <a:t>It does not fail to reject Null Hypothesis </a:t>
            </a:r>
            <a:br>
              <a:rPr lang="en-US" dirty="0">
                <a:latin typeface="Microsoft JhengHei" charset="0"/>
                <a:ea typeface="Microsoft JhengHei" charset="0"/>
              </a:rPr>
            </a:br>
            <a:r>
              <a:rPr lang="en-US" dirty="0">
                <a:latin typeface="Microsoft JhengHei" charset="0"/>
                <a:ea typeface="Microsoft JhengHei" charset="0"/>
              </a:rPr>
              <a:t>Thus, Alternate Hypothesis gets accepted!</a:t>
            </a:r>
            <a:endParaRPr lang="en-US" dirty="0">
              <a:latin typeface="Microsoft JhengHei" charset="0"/>
              <a:ea typeface="Microsoft JhengHei" charset="0"/>
            </a:endParaRPr>
          </a:p>
          <a:p>
            <a:endParaRPr lang="en-US" dirty="0">
              <a:latin typeface="Microsoft JhengHei" charset="0"/>
              <a:ea typeface="Microsoft JhengHei" charset="0"/>
            </a:endParaRPr>
          </a:p>
        </p:txBody>
      </p:sp>
      <p:sp>
        <p:nvSpPr>
          <p:cNvPr id="3" name="Rectangle 2"/>
          <p:cNvSpPr/>
          <p:nvPr/>
        </p:nvSpPr>
        <p:spPr>
          <a:xfrm>
            <a:off x="465333" y="1748593"/>
            <a:ext cx="3679502" cy="369108"/>
          </a:xfrm>
          <a:prstGeom prst="rect">
            <a:avLst/>
          </a:prstGeom>
        </p:spPr>
        <p:txBody>
          <a:bodyPr wrap="square">
            <a:spAutoFit/>
          </a:bodyPr>
          <a:lstStyle/>
          <a:p>
            <a:r>
              <a:rPr lang="en-US" sz="1800" dirty="0">
                <a:latin typeface="Microsoft JhengHei" charset="0"/>
                <a:ea typeface="Microsoft JhengHei" charset="0"/>
              </a:rPr>
              <a:t>Hypothesis Testing Power plot </a:t>
            </a:r>
            <a:endParaRPr lang="en-US" sz="1800" dirty="0">
              <a:latin typeface="Microsoft JhengHei" charset="0"/>
              <a:ea typeface="Microsoft JhengHei" charset="0"/>
            </a:endParaRPr>
          </a:p>
        </p:txBody>
      </p:sp>
      <p:pic>
        <p:nvPicPr>
          <p:cNvPr id="7" name="Picture 6"/>
          <p:cNvPicPr>
            <a:picLocks noChangeAspect="1"/>
          </p:cNvPicPr>
          <p:nvPr/>
        </p:nvPicPr>
        <p:blipFill>
          <a:blip r:embed="rId1"/>
          <a:stretch>
            <a:fillRect/>
          </a:stretch>
        </p:blipFill>
        <p:spPr>
          <a:xfrm>
            <a:off x="206796" y="2218756"/>
            <a:ext cx="4041612" cy="3885188"/>
          </a:xfrm>
          <a:prstGeom prst="rect">
            <a:avLst/>
          </a:prstGeom>
        </p:spPr>
      </p:pic>
      <p:pic>
        <p:nvPicPr>
          <p:cNvPr id="9" name="Picture 8"/>
          <p:cNvPicPr>
            <a:picLocks noChangeAspect="1"/>
          </p:cNvPicPr>
          <p:nvPr/>
        </p:nvPicPr>
        <p:blipFill>
          <a:blip r:embed="rId2"/>
          <a:stretch>
            <a:fillRect/>
          </a:stretch>
        </p:blipFill>
        <p:spPr>
          <a:xfrm>
            <a:off x="6551612" y="4419600"/>
            <a:ext cx="4037548" cy="1780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34881"/>
            <a:ext cx="9143998" cy="1020762"/>
          </a:xfrm>
        </p:spPr>
        <p:txBody>
          <a:bodyPr>
            <a:normAutofit/>
          </a:bodyPr>
          <a:lstStyle/>
          <a:p>
            <a:r>
              <a:rPr lang="en-US" b="1" cap="all" dirty="0"/>
              <a:t>Proof of Hypothesis</a:t>
            </a:r>
            <a:endParaRPr lang="en-US" b="1" cap="all" dirty="0"/>
          </a:p>
        </p:txBody>
      </p:sp>
      <p:sp>
        <p:nvSpPr>
          <p:cNvPr id="3" name="Content Placeholder 2"/>
          <p:cNvSpPr>
            <a:spLocks noGrp="1"/>
          </p:cNvSpPr>
          <p:nvPr>
            <p:ph sz="half" idx="1"/>
          </p:nvPr>
        </p:nvSpPr>
        <p:spPr/>
        <p:txBody>
          <a:bodyPr/>
          <a:lstStyle/>
          <a:p>
            <a:r>
              <a:rPr lang="en-US" dirty="0"/>
              <a:t>As evident from the visualization the salary increases every year.</a:t>
            </a:r>
            <a:endParaRPr lang="en-US" dirty="0"/>
          </a:p>
          <a:p>
            <a:r>
              <a:rPr lang="en-US" dirty="0"/>
              <a:t>Thus, Current salary mean is slightly greater than previous salary mean as explained earlier. </a:t>
            </a:r>
            <a:endParaRPr lang="en-US" dirty="0"/>
          </a:p>
        </p:txBody>
      </p:sp>
      <p:pic>
        <p:nvPicPr>
          <p:cNvPr id="5" name="图片 4"/>
          <p:cNvPicPr>
            <a:picLocks noGrp="1" noChangeAspect="1"/>
          </p:cNvPicPr>
          <p:nvPr>
            <p:ph sz="half" idx="2"/>
          </p:nvPr>
        </p:nvPicPr>
        <p:blipFill>
          <a:blip r:embed="rId1"/>
          <a:stretch>
            <a:fillRect/>
          </a:stretch>
        </p:blipFill>
        <p:spPr>
          <a:xfrm>
            <a:off x="6811110" y="1752600"/>
            <a:ext cx="4160102" cy="472440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457200"/>
            <a:ext cx="9143998" cy="1020762"/>
          </a:xfrm>
        </p:spPr>
        <p:txBody>
          <a:bodyPr>
            <a:normAutofit/>
          </a:bodyPr>
          <a:lstStyle/>
          <a:p>
            <a:r>
              <a:rPr lang="en-US" b="1" cap="all" dirty="0"/>
              <a:t>Cluster Analysis</a:t>
            </a:r>
            <a:endParaRPr lang="en-US" b="1" cap="all" dirty="0"/>
          </a:p>
        </p:txBody>
      </p:sp>
      <p:sp>
        <p:nvSpPr>
          <p:cNvPr id="3" name="Text Placeholder 2"/>
          <p:cNvSpPr>
            <a:spLocks noGrp="1"/>
          </p:cNvSpPr>
          <p:nvPr>
            <p:ph type="body" idx="1"/>
          </p:nvPr>
        </p:nvSpPr>
        <p:spPr>
          <a:xfrm>
            <a:off x="1522412" y="1905000"/>
            <a:ext cx="9143999" cy="762000"/>
          </a:xfrm>
        </p:spPr>
        <p:txBody>
          <a:bodyPr/>
          <a:lstStyle/>
          <a:p>
            <a:pPr marL="342900" indent="-342900">
              <a:buFont typeface="Arial" pitchFamily="34" charset="0"/>
              <a:buChar char="•"/>
            </a:pPr>
            <a:r>
              <a:rPr lang="en-US" dirty="0"/>
              <a:t>Hierarchical cluster analysis to identify underlying pattern of  performance variables with average salary.</a:t>
            </a:r>
            <a:endParaRPr lang="en-US" dirty="0"/>
          </a:p>
        </p:txBody>
      </p:sp>
      <p:pic>
        <p:nvPicPr>
          <p:cNvPr id="7" name="Content Placeholder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1827211" y="2971800"/>
            <a:ext cx="8534400" cy="332255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7ww6KdrSg"/>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0" y="0"/>
            <a:ext cx="12188825" cy="6858000"/>
          </a:xfrm>
          <a:prstGeom prst="rect">
            <a:avLst/>
          </a:prstGeom>
        </p:spPr>
      </p:pic>
      <p:sp>
        <p:nvSpPr>
          <p:cNvPr id="4" name="Title 3"/>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Research and Modifications</a:t>
            </a:r>
            <a:endParaRPr lang="en-US" b="1" cap="all" dirty="0"/>
          </a:p>
        </p:txBody>
      </p:sp>
      <p:sp>
        <p:nvSpPr>
          <p:cNvPr id="8" name="Content Placeholder 5"/>
          <p:cNvSpPr txBox="1"/>
          <p:nvPr/>
        </p:nvSpPr>
        <p:spPr>
          <a:xfrm>
            <a:off x="680619" y="2049222"/>
            <a:ext cx="6099593" cy="3970578"/>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95707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707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195707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dirty="0"/>
              <a:t>Rating – Measure that captures most of the highly correlated performance measures.</a:t>
            </a:r>
            <a:endParaRPr lang="en-US" dirty="0"/>
          </a:p>
          <a:p>
            <a:r>
              <a:rPr lang="en-US" dirty="0"/>
              <a:t>Rating = </a:t>
            </a:r>
            <a:r>
              <a:rPr lang="en-US" altLang="zh-CN" dirty="0"/>
              <a:t>(25 </a:t>
            </a:r>
            <a:r>
              <a:rPr lang="en-US" altLang="zh-CN" dirty="0" err="1"/>
              <a:t>Att</a:t>
            </a:r>
            <a:r>
              <a:rPr lang="en-US" altLang="zh-CN" dirty="0"/>
              <a:t> +1000 comp+50 Yads+4000td-5000int)/12att</a:t>
            </a:r>
            <a:endParaRPr lang="en-US" altLang="zh-CN" dirty="0"/>
          </a:p>
          <a:p>
            <a:r>
              <a:rPr lang="en-US" dirty="0"/>
              <a:t>Preferred Rating over PCA as it captures the performance variables as well as it has business sense.</a:t>
            </a:r>
            <a:endParaRPr lang="en-US" dirty="0"/>
          </a:p>
          <a:p>
            <a:pPr marL="0" indent="0">
              <a:buNone/>
            </a:pPr>
            <a:br>
              <a:rPr lang="en-US" sz="1600" dirty="0"/>
            </a:br>
            <a:br>
              <a:rPr lang="en-US" sz="1600" dirty="0"/>
            </a:br>
            <a:r>
              <a:rPr lang="en-US" sz="1600" dirty="0"/>
              <a:t> </a:t>
            </a:r>
            <a:endParaRPr lang="en-US" sz="1600" dirty="0"/>
          </a:p>
          <a:p>
            <a:pPr marL="0" indent="0">
              <a:buFont typeface="Arial" pitchFamily="34" charset="0"/>
              <a:buNone/>
            </a:pPr>
            <a:endParaRPr lang="en-US" dirty="0"/>
          </a:p>
        </p:txBody>
      </p:sp>
      <p:pic>
        <p:nvPicPr>
          <p:cNvPr id="4100" name="Picture 4" descr="http://www.acf.hhs.gov/sites/default/files/styles/acf_asset_medium/public/ocse/researcher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8812" y="2057243"/>
            <a:ext cx="3962400" cy="2971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Transformation Of Variables</a:t>
            </a:r>
            <a:endParaRPr lang="en-US" b="1" cap="all" dirty="0"/>
          </a:p>
        </p:txBody>
      </p:sp>
      <p:sp>
        <p:nvSpPr>
          <p:cNvPr id="3" name="Text Placeholder 2"/>
          <p:cNvSpPr>
            <a:spLocks noGrp="1"/>
          </p:cNvSpPr>
          <p:nvPr>
            <p:ph type="body" idx="1"/>
          </p:nvPr>
        </p:nvSpPr>
        <p:spPr>
          <a:xfrm>
            <a:off x="1473262" y="1630956"/>
            <a:ext cx="4416552" cy="762000"/>
          </a:xfrm>
        </p:spPr>
        <p:txBody>
          <a:bodyPr/>
          <a:lstStyle/>
          <a:p>
            <a:r>
              <a:rPr lang="en-US" dirty="0"/>
              <a:t>Salary</a:t>
            </a:r>
            <a:endParaRPr lang="en-US" dirty="0"/>
          </a:p>
        </p:txBody>
      </p:sp>
      <p:pic>
        <p:nvPicPr>
          <p:cNvPr id="7" name="Content Placeholder 6"/>
          <p:cNvPicPr>
            <a:picLocks noGrp="1" noChangeAspect="1"/>
          </p:cNvPicPr>
          <p:nvPr>
            <p:ph sz="half" idx="2"/>
          </p:nvPr>
        </p:nvPicPr>
        <p:blipFill>
          <a:blip r:embed="rId1"/>
          <a:stretch>
            <a:fillRect/>
          </a:stretch>
        </p:blipFill>
        <p:spPr>
          <a:xfrm>
            <a:off x="1370012" y="2209800"/>
            <a:ext cx="2133600" cy="4038600"/>
          </a:xfrm>
          <a:prstGeom prst="rect">
            <a:avLst/>
          </a:prstGeom>
        </p:spPr>
      </p:pic>
      <p:sp>
        <p:nvSpPr>
          <p:cNvPr id="5" name="Text Placeholder 4"/>
          <p:cNvSpPr>
            <a:spLocks noGrp="1"/>
          </p:cNvSpPr>
          <p:nvPr>
            <p:ph type="body" sz="quarter" idx="3"/>
          </p:nvPr>
        </p:nvSpPr>
        <p:spPr>
          <a:xfrm>
            <a:off x="4038537" y="1630956"/>
            <a:ext cx="4416552" cy="762000"/>
          </a:xfrm>
        </p:spPr>
        <p:txBody>
          <a:bodyPr/>
          <a:lstStyle/>
          <a:p>
            <a:r>
              <a:rPr lang="en-US" dirty="0"/>
              <a:t>Log salary</a:t>
            </a:r>
            <a:endParaRPr lang="en-US" dirty="0"/>
          </a:p>
        </p:txBody>
      </p:sp>
      <p:pic>
        <p:nvPicPr>
          <p:cNvPr id="8" name="Content Placeholder 7"/>
          <p:cNvPicPr>
            <a:picLocks noGrp="1" noChangeAspect="1"/>
          </p:cNvPicPr>
          <p:nvPr>
            <p:ph sz="quarter" idx="4"/>
          </p:nvPr>
        </p:nvPicPr>
        <p:blipFill>
          <a:blip r:embed="rId2"/>
          <a:stretch>
            <a:fillRect/>
          </a:stretch>
        </p:blipFill>
        <p:spPr>
          <a:xfrm>
            <a:off x="3957931" y="2211636"/>
            <a:ext cx="2288882" cy="4036764"/>
          </a:xfrm>
          <a:prstGeom prst="rect">
            <a:avLst/>
          </a:prstGeom>
        </p:spPr>
      </p:pic>
      <p:sp>
        <p:nvSpPr>
          <p:cNvPr id="10" name="Text Placeholder 4"/>
          <p:cNvSpPr txBox="1"/>
          <p:nvPr/>
        </p:nvSpPr>
        <p:spPr>
          <a:xfrm>
            <a:off x="7161212" y="2209800"/>
            <a:ext cx="4416552" cy="40386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endParaRPr lang="en-US" dirty="0"/>
          </a:p>
        </p:txBody>
      </p:sp>
      <p:sp>
        <p:nvSpPr>
          <p:cNvPr id="12" name="Content Placeholder 3"/>
          <p:cNvSpPr txBox="1"/>
          <p:nvPr/>
        </p:nvSpPr>
        <p:spPr>
          <a:xfrm>
            <a:off x="6701132" y="2209800"/>
            <a:ext cx="5184480" cy="335188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707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707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707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dirty="0"/>
              <a:t>Why Log Transformation?</a:t>
            </a:r>
            <a:endParaRPr lang="en-US" dirty="0"/>
          </a:p>
          <a:p>
            <a:r>
              <a:rPr lang="en-US" dirty="0"/>
              <a:t>To narrow down the range as average salaries had huge variations, ranging from $450,000 to $22,133,333. </a:t>
            </a:r>
            <a:endParaRPr lang="en-US" dirty="0"/>
          </a:p>
          <a:p>
            <a:r>
              <a:rPr lang="en-US" dirty="0"/>
              <a:t>Easy reconversion to interpret the final results.</a:t>
            </a:r>
            <a:br>
              <a:rPr lang="en-US" dirty="0"/>
            </a:b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s_1"/>
          <p:cNvSpPr txBox="1">
            <a:spLocks noChangeArrowheads="1"/>
          </p:cNvSpPr>
          <p:nvPr>
            <p:custDataLst>
              <p:tags r:id="rId1"/>
            </p:custDataLst>
          </p:nvPr>
        </p:nvSpPr>
        <p:spPr bwMode="auto">
          <a:xfrm flipH="1">
            <a:off x="760730" y="1066800"/>
            <a:ext cx="11150600" cy="85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marL="0" indent="0">
              <a:buNone/>
            </a:pPr>
            <a:r>
              <a:rPr lang="en-US" sz="2400" dirty="0">
                <a:latin typeface="Calibri" charset="0"/>
                <a:sym typeface="+mn-ea"/>
              </a:rPr>
              <a:t>Target Variable – </a:t>
            </a:r>
            <a:r>
              <a:rPr lang="en-US" sz="2600" b="1" dirty="0">
                <a:latin typeface="Calibri" charset="0"/>
                <a:sym typeface="+mn-ea"/>
              </a:rPr>
              <a:t>AVERAGE SALARY</a:t>
            </a:r>
            <a:r>
              <a:rPr lang="en-US" sz="2400" dirty="0">
                <a:latin typeface="Calibri" charset="0"/>
                <a:sym typeface="+mn-ea"/>
              </a:rPr>
              <a:t> </a:t>
            </a:r>
            <a:endParaRPr lang="en-US" sz="2400" dirty="0">
              <a:latin typeface="Calibri" charset="0"/>
            </a:endParaRPr>
          </a:p>
          <a:p>
            <a:pPr fontAlgn="base">
              <a:spcBef>
                <a:spcPct val="0"/>
              </a:spcBef>
              <a:buNone/>
            </a:pPr>
            <a:r>
              <a:rPr lang="en-US" sz="2400" dirty="0">
                <a:latin typeface="Calibri" charset="0"/>
                <a:sym typeface="+mn-ea"/>
              </a:rPr>
              <a:t> A </a:t>
            </a:r>
            <a:r>
              <a:rPr lang="en-US" sz="2400" b="1" dirty="0">
                <a:latin typeface="Calibri" charset="0"/>
                <a:sym typeface="+mn-ea"/>
              </a:rPr>
              <a:t>continuous</a:t>
            </a:r>
            <a:r>
              <a:rPr lang="en-US" sz="2400" dirty="0">
                <a:latin typeface="Calibri" charset="0"/>
                <a:sym typeface="+mn-ea"/>
              </a:rPr>
              <a:t> variable, </a:t>
            </a:r>
            <a:r>
              <a:rPr lang="en-US" sz="2400" b="1" dirty="0">
                <a:latin typeface="Calibri" charset="0"/>
                <a:sym typeface="+mn-ea"/>
              </a:rPr>
              <a:t> continuous</a:t>
            </a:r>
            <a:r>
              <a:rPr lang="en-US" sz="2400" dirty="0">
                <a:latin typeface="Calibri" charset="0"/>
                <a:sym typeface="+mn-ea"/>
              </a:rPr>
              <a:t> models:</a:t>
            </a:r>
            <a:endParaRPr lang="zh-CN" altLang="en-US" sz="2400" strike="noStrike" spc="130" noProof="1">
              <a:solidFill>
                <a:srgbClr val="624F3D"/>
              </a:solidFill>
              <a:latin typeface="Calibri" charset="0"/>
              <a:ea typeface="微软雅黑" charset="0"/>
              <a:cs typeface="Arial" pitchFamily="34" charset="0"/>
            </a:endParaRPr>
          </a:p>
        </p:txBody>
      </p:sp>
      <p:sp>
        <p:nvSpPr>
          <p:cNvPr id="5" name="MH_Others_2"/>
          <p:cNvSpPr txBox="1"/>
          <p:nvPr>
            <p:custDataLst>
              <p:tags r:id="rId2"/>
            </p:custDataLst>
          </p:nvPr>
        </p:nvSpPr>
        <p:spPr>
          <a:xfrm flipH="1">
            <a:off x="913311" y="304709"/>
            <a:ext cx="10072914" cy="870857"/>
          </a:xfrm>
          <a:prstGeom prst="rect">
            <a:avLst/>
          </a:prstGeom>
          <a:noFill/>
          <a:ln w="9525">
            <a:noFill/>
            <a:miter/>
          </a:ln>
        </p:spPr>
        <p:txBody>
          <a:bodyPr wrap="square" lIns="0" tIns="0" rIns="0" bIns="0" anchor="ctr">
            <a:normAutofit/>
          </a:bodyPr>
          <a:lstStyle/>
          <a:p>
            <a:pPr lvl="0"/>
            <a:r>
              <a:rPr lang="en-US" sz="3200" b="1" cap="all" dirty="0">
                <a:latin typeface="+mj-lt"/>
                <a:ea typeface="+mj-ea"/>
                <a:cs typeface="+mj-cs"/>
              </a:rPr>
              <a:t>Modeling</a:t>
            </a:r>
            <a:endParaRPr lang="en-US" altLang="zh-CN" sz="3200" b="1" dirty="0">
              <a:solidFill>
                <a:srgbClr val="79614B"/>
              </a:solidFill>
              <a:latin typeface="Arial" charset="0"/>
              <a:ea typeface="黑体" charset="-122"/>
            </a:endParaRPr>
          </a:p>
        </p:txBody>
      </p:sp>
      <p:sp>
        <p:nvSpPr>
          <p:cNvPr id="6" name="MH_Number_1"/>
          <p:cNvSpPr/>
          <p:nvPr>
            <p:custDataLst>
              <p:tags r:id="rId3"/>
            </p:custDataLst>
          </p:nvPr>
        </p:nvSpPr>
        <p:spPr>
          <a:xfrm>
            <a:off x="975989" y="2435605"/>
            <a:ext cx="2044599" cy="665638"/>
          </a:xfrm>
          <a:prstGeom prst="roundRect">
            <a:avLst>
              <a:gd name="adj" fmla="val 16667"/>
            </a:avLst>
          </a:prstGeom>
          <a:solidFill>
            <a:srgbClr val="79614B"/>
          </a:solidFill>
          <a:ln w="25400" cap="flat" cmpd="sng">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square" lIns="0" tIns="71755" rIns="0" bIns="0" anchor="ctr">
            <a:normAutofit/>
          </a:bodyPr>
          <a:lstStyle/>
          <a:p>
            <a:pPr lvl="0" algn="ctr">
              <a:lnSpc>
                <a:spcPct val="80000"/>
              </a:lnSpc>
            </a:pPr>
            <a:r>
              <a:rPr lang="en-US" altLang="zh-CN" dirty="0">
                <a:solidFill>
                  <a:srgbClr val="FFFFFF"/>
                </a:solidFill>
                <a:latin typeface="Arial" charset="0"/>
                <a:ea typeface="宋体" charset="-122"/>
              </a:rPr>
              <a:t>Model 1</a:t>
            </a:r>
            <a:endParaRPr lang="en-US" altLang="zh-CN" dirty="0">
              <a:solidFill>
                <a:srgbClr val="FFFFFF"/>
              </a:solidFill>
              <a:latin typeface="Arial" charset="0"/>
              <a:ea typeface="宋体" charset="-122"/>
            </a:endParaRPr>
          </a:p>
        </p:txBody>
      </p:sp>
      <p:sp>
        <p:nvSpPr>
          <p:cNvPr id="7" name="MH_Entry_1">
            <a:hlinkClick r:id="" action="ppaction://noaction"/>
          </p:cNvPr>
          <p:cNvSpPr/>
          <p:nvPr>
            <p:custDataLst>
              <p:tags r:id="rId4"/>
            </p:custDataLst>
          </p:nvPr>
        </p:nvSpPr>
        <p:spPr>
          <a:xfrm>
            <a:off x="975989" y="3425120"/>
            <a:ext cx="2042622" cy="1220005"/>
          </a:xfrm>
          <a:prstGeom prst="roundRect">
            <a:avLst/>
          </a:prstGeom>
          <a:solidFill>
            <a:srgbClr val="FFFFFF"/>
          </a:solidFill>
          <a:ln w="25400" cap="flat" cmpd="sng" algn="ctr">
            <a:solidFill>
              <a:srgbClr val="79614B"/>
            </a:solidFill>
            <a:prstDash val="solid"/>
          </a:ln>
          <a:effectLst/>
        </p:spPr>
        <p:txBody>
          <a:bodyPr wrap="square" anchor="ctr">
            <a:normAutofit/>
          </a:bodyPr>
          <a:lstStyle/>
          <a:p>
            <a:pPr algn="ctr" fontAlgn="base">
              <a:lnSpc>
                <a:spcPct val="110000"/>
              </a:lnSpc>
              <a:defRPr/>
            </a:pPr>
            <a:r>
              <a:rPr lang="en-US" strike="noStrike" kern="0" noProof="1">
                <a:solidFill>
                  <a:srgbClr val="333333"/>
                </a:solidFill>
              </a:rPr>
              <a:t>Linear Regression</a:t>
            </a:r>
            <a:endParaRPr lang="en-US" strike="noStrike" kern="0" noProof="1">
              <a:solidFill>
                <a:srgbClr val="333333"/>
              </a:solidFill>
            </a:endParaRPr>
          </a:p>
        </p:txBody>
      </p:sp>
      <p:sp>
        <p:nvSpPr>
          <p:cNvPr id="8" name="MH_Entry_2">
            <a:hlinkClick r:id="" action="ppaction://noaction"/>
          </p:cNvPr>
          <p:cNvSpPr/>
          <p:nvPr>
            <p:custDataLst>
              <p:tags r:id="rId5"/>
            </p:custDataLst>
          </p:nvPr>
        </p:nvSpPr>
        <p:spPr>
          <a:xfrm>
            <a:off x="3849107" y="3425120"/>
            <a:ext cx="2042622" cy="1220005"/>
          </a:xfrm>
          <a:prstGeom prst="roundRect">
            <a:avLst/>
          </a:prstGeom>
          <a:solidFill>
            <a:srgbClr val="FFFFFF"/>
          </a:solidFill>
          <a:ln w="25400" cap="flat" cmpd="sng" algn="ctr">
            <a:solidFill>
              <a:srgbClr val="79614B"/>
            </a:solidFill>
            <a:prstDash val="solid"/>
          </a:ln>
          <a:effectLst/>
        </p:spPr>
        <p:txBody>
          <a:bodyPr wrap="square" anchor="ctr">
            <a:normAutofit/>
          </a:bodyPr>
          <a:lstStyle/>
          <a:p>
            <a:pPr algn="ctr" fontAlgn="base">
              <a:lnSpc>
                <a:spcPct val="110000"/>
              </a:lnSpc>
            </a:pPr>
            <a:r>
              <a:rPr lang="en-US" altLang="zh-CN" strike="noStrike" kern="0" noProof="1">
                <a:solidFill>
                  <a:srgbClr val="333333"/>
                </a:solidFill>
              </a:rPr>
              <a:t>Neural Networks</a:t>
            </a:r>
            <a:endParaRPr lang="en-US" altLang="zh-CN" strike="noStrike" kern="0" noProof="1">
              <a:solidFill>
                <a:srgbClr val="333333"/>
              </a:solidFill>
            </a:endParaRPr>
          </a:p>
        </p:txBody>
      </p:sp>
      <p:sp>
        <p:nvSpPr>
          <p:cNvPr id="9" name="MH_Number_1"/>
          <p:cNvSpPr/>
          <p:nvPr>
            <p:custDataLst>
              <p:tags r:id="rId6"/>
            </p:custDataLst>
          </p:nvPr>
        </p:nvSpPr>
        <p:spPr>
          <a:xfrm>
            <a:off x="3847129" y="2433617"/>
            <a:ext cx="2046577" cy="665639"/>
          </a:xfrm>
          <a:prstGeom prst="roundRect">
            <a:avLst>
              <a:gd name="adj" fmla="val 16667"/>
            </a:avLst>
          </a:prstGeom>
          <a:solidFill>
            <a:srgbClr val="79614B"/>
          </a:solidFill>
          <a:ln w="25400" cap="flat" cmpd="sng">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square" lIns="0" tIns="71755" rIns="0" bIns="0" anchor="ctr">
            <a:normAutofit/>
          </a:bodyPr>
          <a:lstStyle/>
          <a:p>
            <a:pPr lvl="0" algn="ctr">
              <a:lnSpc>
                <a:spcPct val="80000"/>
              </a:lnSpc>
            </a:pPr>
            <a:r>
              <a:rPr lang="en-US" altLang="zh-CN" dirty="0">
                <a:solidFill>
                  <a:srgbClr val="FFFFFF"/>
                </a:solidFill>
                <a:latin typeface="Arial" charset="0"/>
                <a:ea typeface="宋体" charset="-122"/>
              </a:rPr>
              <a:t>Model 2</a:t>
            </a:r>
            <a:endParaRPr lang="en-US" altLang="zh-CN" dirty="0">
              <a:solidFill>
                <a:srgbClr val="FFFFFF"/>
              </a:solidFill>
              <a:latin typeface="Arial" charset="0"/>
              <a:ea typeface="宋体" charset="-122"/>
            </a:endParaRPr>
          </a:p>
        </p:txBody>
      </p:sp>
      <p:sp>
        <p:nvSpPr>
          <p:cNvPr id="10" name="MH_Number_1"/>
          <p:cNvSpPr/>
          <p:nvPr>
            <p:custDataLst>
              <p:tags r:id="rId7"/>
            </p:custDataLst>
          </p:nvPr>
        </p:nvSpPr>
        <p:spPr>
          <a:xfrm>
            <a:off x="6621377" y="2435605"/>
            <a:ext cx="2046576" cy="665638"/>
          </a:xfrm>
          <a:prstGeom prst="roundRect">
            <a:avLst>
              <a:gd name="adj" fmla="val 16667"/>
            </a:avLst>
          </a:prstGeom>
          <a:solidFill>
            <a:srgbClr val="79614B"/>
          </a:solidFill>
          <a:ln w="25400" cap="flat" cmpd="sng">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wrap="square" lIns="0" tIns="71755" rIns="0" bIns="0" anchor="ctr">
            <a:normAutofit/>
          </a:bodyPr>
          <a:lstStyle/>
          <a:p>
            <a:pPr lvl="0" algn="ctr">
              <a:lnSpc>
                <a:spcPct val="80000"/>
              </a:lnSpc>
            </a:pPr>
            <a:r>
              <a:rPr lang="en-US" altLang="zh-CN" dirty="0">
                <a:solidFill>
                  <a:srgbClr val="FFFFFF"/>
                </a:solidFill>
                <a:latin typeface="Arial" charset="0"/>
                <a:ea typeface="宋体" charset="-122"/>
              </a:rPr>
              <a:t>Model 3</a:t>
            </a:r>
            <a:endParaRPr lang="en-US" altLang="zh-CN" dirty="0">
              <a:solidFill>
                <a:srgbClr val="FFFFFF"/>
              </a:solidFill>
              <a:latin typeface="Arial" charset="0"/>
              <a:ea typeface="宋体" charset="-122"/>
            </a:endParaRPr>
          </a:p>
        </p:txBody>
      </p:sp>
      <p:sp>
        <p:nvSpPr>
          <p:cNvPr id="11" name="MH_Entry_1">
            <a:hlinkClick r:id="" action="ppaction://noaction"/>
          </p:cNvPr>
          <p:cNvSpPr/>
          <p:nvPr>
            <p:custDataLst>
              <p:tags r:id="rId8"/>
            </p:custDataLst>
          </p:nvPr>
        </p:nvSpPr>
        <p:spPr>
          <a:xfrm>
            <a:off x="6621377" y="3425120"/>
            <a:ext cx="2042622" cy="1220005"/>
          </a:xfrm>
          <a:prstGeom prst="roundRect">
            <a:avLst/>
          </a:prstGeom>
          <a:solidFill>
            <a:srgbClr val="FFFFFF"/>
          </a:solidFill>
          <a:ln w="25400" cap="flat" cmpd="sng" algn="ctr">
            <a:solidFill>
              <a:srgbClr val="79614B"/>
            </a:solidFill>
            <a:prstDash val="solid"/>
          </a:ln>
          <a:effectLst/>
        </p:spPr>
        <p:txBody>
          <a:bodyPr wrap="square" anchor="ctr">
            <a:normAutofit/>
          </a:bodyPr>
          <a:lstStyle/>
          <a:p>
            <a:pPr algn="ctr" fontAlgn="base">
              <a:lnSpc>
                <a:spcPct val="110000"/>
              </a:lnSpc>
              <a:defRPr/>
            </a:pPr>
            <a:r>
              <a:rPr lang="en-US" strike="noStrike" kern="0" noProof="1">
                <a:solidFill>
                  <a:srgbClr val="333333"/>
                </a:solidFill>
              </a:rPr>
              <a:t>Decision Tree</a:t>
            </a:r>
            <a:endParaRPr lang="en-US" strike="noStrike" kern="0" noProof="1">
              <a:solidFill>
                <a:srgbClr val="333333"/>
              </a:solidFill>
            </a:endParaRPr>
          </a:p>
        </p:txBody>
      </p:sp>
      <p:pic>
        <p:nvPicPr>
          <p:cNvPr id="1026" name="Picture 2" descr="https://www.gijobs.com/wp-content/uploads/2015/02/salary.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56345" y="4558665"/>
            <a:ext cx="2979420" cy="19869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cap="all" dirty="0"/>
              <a:t>Objective</a:t>
            </a:r>
            <a:endParaRPr lang="en-US" b="1" cap="all" dirty="0"/>
          </a:p>
        </p:txBody>
      </p:sp>
      <p:sp>
        <p:nvSpPr>
          <p:cNvPr id="14" name="Content Placeholder 13"/>
          <p:cNvSpPr>
            <a:spLocks noGrp="1"/>
          </p:cNvSpPr>
          <p:nvPr>
            <p:ph idx="1"/>
          </p:nvPr>
        </p:nvSpPr>
        <p:spPr/>
        <p:txBody>
          <a:bodyPr/>
          <a:lstStyle/>
          <a:p>
            <a:r>
              <a:rPr lang="en-US" dirty="0">
                <a:latin typeface="Calibri" charset="0"/>
                <a:ea typeface="Microsoft JhengHei" charset="0"/>
                <a:sym typeface="+mn-ea"/>
              </a:rPr>
              <a:t>As a team, learn predictive modelling concepts through applying SEMMA approacheffectively. Research and learn about NFL as an example to build a predictive model. Based on team experiential learning process with this project, to better understand the data exploration, data visualization, pattern discovery, modelling and better interpret results obtained from the model.</a:t>
            </a:r>
            <a:endParaRPr lang="en-US" dirty="0">
              <a:latin typeface="Calibri" charset="0"/>
              <a:ea typeface="Microsoft JhengHei" charset="0"/>
              <a:sym typeface="+mn-ea"/>
            </a:endParaRPr>
          </a:p>
          <a:p>
            <a:r>
              <a:rPr lang="en-US" dirty="0">
                <a:latin typeface="Calibri" charset="0"/>
                <a:ea typeface="Microsoft JhengHei" charset="0"/>
                <a:sym typeface="+mn-ea"/>
              </a:rPr>
              <a:t>Build a predictive model with enough capacity to predict the salaries of future free agents based on their previous performance and salary information. </a:t>
            </a:r>
            <a:endParaRPr lang="en-US" dirty="0">
              <a:latin typeface="Calibri" charset="0"/>
              <a:ea typeface="Microsoft JhengHei" charset="0"/>
              <a:sym typeface="+mn-ea"/>
            </a:endParaRPr>
          </a:p>
          <a:p>
            <a:endParaRPr lang="en-US" dirty="0">
              <a:latin typeface="Calibri"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Model 1 – Linear Regression</a:t>
            </a:r>
            <a:endParaRPr lang="en-US" b="1" cap="all" dirty="0"/>
          </a:p>
        </p:txBody>
      </p:sp>
      <p:sp>
        <p:nvSpPr>
          <p:cNvPr id="3" name="Text Placeholder 2"/>
          <p:cNvSpPr>
            <a:spLocks noGrp="1"/>
          </p:cNvSpPr>
          <p:nvPr>
            <p:ph type="body" idx="1"/>
          </p:nvPr>
        </p:nvSpPr>
        <p:spPr>
          <a:xfrm>
            <a:off x="843090" y="1600201"/>
            <a:ext cx="4416552" cy="762000"/>
          </a:xfrm>
        </p:spPr>
        <p:txBody>
          <a:bodyPr/>
          <a:lstStyle/>
          <a:p>
            <a:r>
              <a:rPr lang="en-US" dirty="0"/>
              <a:t>Effect Summary</a:t>
            </a:r>
            <a:endParaRPr lang="en-US" dirty="0"/>
          </a:p>
        </p:txBody>
      </p:sp>
      <p:sp>
        <p:nvSpPr>
          <p:cNvPr id="5" name="Text Placeholder 4"/>
          <p:cNvSpPr>
            <a:spLocks noGrp="1"/>
          </p:cNvSpPr>
          <p:nvPr>
            <p:ph type="body" sz="quarter" idx="3"/>
          </p:nvPr>
        </p:nvSpPr>
        <p:spPr>
          <a:xfrm>
            <a:off x="843090" y="3182713"/>
            <a:ext cx="4416552" cy="762000"/>
          </a:xfrm>
        </p:spPr>
        <p:txBody>
          <a:bodyPr/>
          <a:lstStyle/>
          <a:p>
            <a:r>
              <a:rPr lang="en-US" dirty="0"/>
              <a:t>Summary of Fit</a:t>
            </a:r>
            <a:endParaRPr lang="en-US" dirty="0"/>
          </a:p>
        </p:txBody>
      </p:sp>
      <p:pic>
        <p:nvPicPr>
          <p:cNvPr id="7" name="Picture 6"/>
          <p:cNvPicPr>
            <a:picLocks noChangeAspect="1"/>
          </p:cNvPicPr>
          <p:nvPr/>
        </p:nvPicPr>
        <p:blipFill>
          <a:blip r:embed="rId1"/>
          <a:stretch>
            <a:fillRect/>
          </a:stretch>
        </p:blipFill>
        <p:spPr>
          <a:xfrm>
            <a:off x="989012" y="2292806"/>
            <a:ext cx="4486275" cy="876300"/>
          </a:xfrm>
          <a:prstGeom prst="rect">
            <a:avLst/>
          </a:prstGeom>
        </p:spPr>
      </p:pic>
      <p:sp>
        <p:nvSpPr>
          <p:cNvPr id="9" name="Text Placeholder 2"/>
          <p:cNvSpPr txBox="1"/>
          <p:nvPr/>
        </p:nvSpPr>
        <p:spPr>
          <a:xfrm>
            <a:off x="843090" y="4944836"/>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r>
              <a:rPr lang="en-US" dirty="0"/>
              <a:t>Cross Validation </a:t>
            </a:r>
            <a:endParaRPr lang="en-US" dirty="0"/>
          </a:p>
        </p:txBody>
      </p:sp>
      <p:pic>
        <p:nvPicPr>
          <p:cNvPr id="11" name="Picture 10"/>
          <p:cNvPicPr>
            <a:picLocks noChangeAspect="1"/>
          </p:cNvPicPr>
          <p:nvPr/>
        </p:nvPicPr>
        <p:blipFill>
          <a:blip r:embed="rId2"/>
          <a:stretch>
            <a:fillRect/>
          </a:stretch>
        </p:blipFill>
        <p:spPr>
          <a:xfrm>
            <a:off x="989012" y="5595258"/>
            <a:ext cx="3414258" cy="1088571"/>
          </a:xfrm>
          <a:prstGeom prst="rect">
            <a:avLst/>
          </a:prstGeom>
        </p:spPr>
      </p:pic>
      <p:sp>
        <p:nvSpPr>
          <p:cNvPr id="13" name="Content Placeholder 5"/>
          <p:cNvSpPr>
            <a:spLocks noGrp="1"/>
          </p:cNvSpPr>
          <p:nvPr>
            <p:ph idx="1"/>
          </p:nvPr>
        </p:nvSpPr>
        <p:spPr>
          <a:xfrm>
            <a:off x="5621210" y="1828800"/>
            <a:ext cx="5764696" cy="4855029"/>
          </a:xfrm>
        </p:spPr>
        <p:txBody>
          <a:bodyPr>
            <a:normAutofit/>
          </a:bodyPr>
          <a:lstStyle/>
          <a:p>
            <a:pPr marL="342900" indent="-342900">
              <a:buFont typeface="Arial" pitchFamily="34" charset="0"/>
              <a:buChar char="•"/>
            </a:pPr>
            <a:r>
              <a:rPr lang="en-US" dirty="0"/>
              <a:t>Modelling suggests previous salary, 1</a:t>
            </a:r>
            <a:r>
              <a:rPr lang="en-US" baseline="30000" dirty="0"/>
              <a:t>st</a:t>
            </a:r>
            <a:r>
              <a:rPr lang="en-US" dirty="0"/>
              <a:t> play attempts, year and </a:t>
            </a:r>
            <a:r>
              <a:rPr lang="en-US" dirty="0" err="1"/>
              <a:t>QB_rating</a:t>
            </a:r>
            <a:r>
              <a:rPr lang="en-US" dirty="0"/>
              <a:t> as significant variables in predicting next year’s salary</a:t>
            </a:r>
            <a:endParaRPr lang="en-US" dirty="0"/>
          </a:p>
          <a:p>
            <a:endParaRPr lang="en-US" dirty="0"/>
          </a:p>
          <a:p>
            <a:pPr marL="342900" indent="-342900">
              <a:buFont typeface="Arial" pitchFamily="34" charset="0"/>
              <a:buChar char="•"/>
            </a:pPr>
            <a:r>
              <a:rPr lang="en-US" dirty="0"/>
              <a:t>These variables explain 89% of variation in predicting next year’s salary.</a:t>
            </a:r>
            <a:endParaRPr lang="en-US" dirty="0"/>
          </a:p>
          <a:p>
            <a:endParaRPr lang="en-US" dirty="0"/>
          </a:p>
          <a:p>
            <a:pPr marL="342900" indent="-342900">
              <a:buFont typeface="Arial" pitchFamily="34" charset="0"/>
              <a:buChar char="•"/>
            </a:pPr>
            <a:r>
              <a:rPr lang="en-US" dirty="0"/>
              <a:t>All the predictor variables are independent of each other, which shows there is no multicollinearity.</a:t>
            </a:r>
            <a:endParaRPr lang="en-US" dirty="0"/>
          </a:p>
          <a:p>
            <a:endParaRPr lang="en-US" dirty="0"/>
          </a:p>
        </p:txBody>
      </p:sp>
      <p:pic>
        <p:nvPicPr>
          <p:cNvPr id="14" name="Picture 13"/>
          <p:cNvPicPr>
            <a:picLocks noChangeAspect="1"/>
          </p:cNvPicPr>
          <p:nvPr/>
        </p:nvPicPr>
        <p:blipFill>
          <a:blip r:embed="rId3"/>
          <a:stretch>
            <a:fillRect/>
          </a:stretch>
        </p:blipFill>
        <p:spPr>
          <a:xfrm>
            <a:off x="989012" y="3920225"/>
            <a:ext cx="3414258"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9" grpId="0"/>
      <p:bldP spid="1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Validating Regression Assumptions</a:t>
            </a:r>
            <a:endParaRPr lang="en-US" b="1" cap="all" dirty="0"/>
          </a:p>
        </p:txBody>
      </p:sp>
      <p:sp>
        <p:nvSpPr>
          <p:cNvPr id="5" name="Text Placeholder 4"/>
          <p:cNvSpPr>
            <a:spLocks noGrp="1"/>
          </p:cNvSpPr>
          <p:nvPr>
            <p:ph type="body" sz="quarter" idx="3"/>
          </p:nvPr>
        </p:nvSpPr>
        <p:spPr>
          <a:xfrm>
            <a:off x="687260" y="1581150"/>
            <a:ext cx="4416552" cy="762000"/>
          </a:xfrm>
        </p:spPr>
        <p:txBody>
          <a:bodyPr/>
          <a:lstStyle/>
          <a:p>
            <a:r>
              <a:rPr lang="en-US" dirty="0"/>
              <a:t>Linearity</a:t>
            </a:r>
            <a:endParaRPr lang="en-US" dirty="0"/>
          </a:p>
        </p:txBody>
      </p:sp>
      <p:sp>
        <p:nvSpPr>
          <p:cNvPr id="9" name="Text Placeholder 2"/>
          <p:cNvSpPr txBox="1"/>
          <p:nvPr/>
        </p:nvSpPr>
        <p:spPr>
          <a:xfrm>
            <a:off x="687258" y="3848099"/>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r>
              <a:rPr lang="en-US" dirty="0"/>
              <a:t>Homoscedasticity </a:t>
            </a:r>
            <a:endParaRPr lang="en-US" dirty="0"/>
          </a:p>
        </p:txBody>
      </p:sp>
      <p:sp>
        <p:nvSpPr>
          <p:cNvPr id="10" name="Text Placeholder 4"/>
          <p:cNvSpPr txBox="1"/>
          <p:nvPr/>
        </p:nvSpPr>
        <p:spPr>
          <a:xfrm>
            <a:off x="8151812" y="1657349"/>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r>
              <a:rPr lang="en-US" dirty="0"/>
              <a:t>Normal Distribution</a:t>
            </a:r>
            <a:endParaRPr lang="en-US" dirty="0"/>
          </a:p>
        </p:txBody>
      </p:sp>
      <p:pic>
        <p:nvPicPr>
          <p:cNvPr id="4" name="Picture 3"/>
          <p:cNvPicPr>
            <a:picLocks noChangeAspect="1"/>
          </p:cNvPicPr>
          <p:nvPr/>
        </p:nvPicPr>
        <p:blipFill>
          <a:blip r:embed="rId1"/>
          <a:stretch>
            <a:fillRect/>
          </a:stretch>
        </p:blipFill>
        <p:spPr>
          <a:xfrm>
            <a:off x="2024376" y="4419600"/>
            <a:ext cx="4571999" cy="2269672"/>
          </a:xfrm>
          <a:prstGeom prst="rect">
            <a:avLst/>
          </a:prstGeom>
        </p:spPr>
      </p:pic>
      <p:pic>
        <p:nvPicPr>
          <p:cNvPr id="6" name="Picture 5"/>
          <p:cNvPicPr>
            <a:picLocks noChangeAspect="1"/>
          </p:cNvPicPr>
          <p:nvPr/>
        </p:nvPicPr>
        <p:blipFill>
          <a:blip r:embed="rId2"/>
          <a:stretch>
            <a:fillRect/>
          </a:stretch>
        </p:blipFill>
        <p:spPr>
          <a:xfrm>
            <a:off x="7923211" y="2266950"/>
            <a:ext cx="3352800" cy="4422322"/>
          </a:xfrm>
          <a:prstGeom prst="rect">
            <a:avLst/>
          </a:prstGeom>
        </p:spPr>
      </p:pic>
      <p:pic>
        <p:nvPicPr>
          <p:cNvPr id="12" name="Picture 11"/>
          <p:cNvPicPr>
            <a:picLocks noChangeAspect="1"/>
          </p:cNvPicPr>
          <p:nvPr/>
        </p:nvPicPr>
        <p:blipFill>
          <a:blip r:embed="rId3"/>
          <a:stretch>
            <a:fillRect/>
          </a:stretch>
        </p:blipFill>
        <p:spPr>
          <a:xfrm>
            <a:off x="2069142" y="1758042"/>
            <a:ext cx="4482469" cy="2090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Validating Regression Assumptions (Cont.)</a:t>
            </a:r>
            <a:endParaRPr lang="en-US" b="1" cap="all" dirty="0"/>
          </a:p>
        </p:txBody>
      </p:sp>
      <p:pic>
        <p:nvPicPr>
          <p:cNvPr id="3" name="Picture 2"/>
          <p:cNvPicPr>
            <a:picLocks noChangeAspect="1"/>
          </p:cNvPicPr>
          <p:nvPr/>
        </p:nvPicPr>
        <p:blipFill>
          <a:blip r:embed="rId1"/>
          <a:stretch>
            <a:fillRect/>
          </a:stretch>
        </p:blipFill>
        <p:spPr>
          <a:xfrm>
            <a:off x="455612" y="1676400"/>
            <a:ext cx="6019800" cy="5029200"/>
          </a:xfrm>
          <a:prstGeom prst="rect">
            <a:avLst/>
          </a:prstGeom>
        </p:spPr>
      </p:pic>
      <p:sp>
        <p:nvSpPr>
          <p:cNvPr id="4" name="Content Placeholder 3"/>
          <p:cNvSpPr txBox="1"/>
          <p:nvPr/>
        </p:nvSpPr>
        <p:spPr>
          <a:xfrm>
            <a:off x="6701132" y="2209800"/>
            <a:ext cx="5184480" cy="335188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707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707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707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800" dirty="0"/>
              <a:t>No Correlation of Residuals with Predictor variables.</a:t>
            </a:r>
            <a:br>
              <a:rPr lang="en-US" dirty="0"/>
            </a:br>
            <a:endParaRPr lang="en-US" dirty="0"/>
          </a:p>
        </p:txBody>
      </p:sp>
      <p:pic>
        <p:nvPicPr>
          <p:cNvPr id="8194" name="Picture 2" descr="https://encrypted-tbn0.gstatic.com/images?q=tbn:ANd9GcTESk1dB4l12K2LU9AfedIsAwFeg9ZjM4sMkbFat0_VyuPEVrd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2" y="3733800"/>
            <a:ext cx="2743200" cy="244224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p:nvPr/>
        </p:nvSpPr>
        <p:spPr>
          <a:xfrm>
            <a:off x="6701132" y="1595437"/>
            <a:ext cx="5184480" cy="335188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707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707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707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3200" dirty="0"/>
              <a:t>Independence of Residuals</a:t>
            </a:r>
            <a:br>
              <a:rPr lang="en-US" dirty="0"/>
            </a:b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Error Performance</a:t>
            </a:r>
            <a:endParaRPr lang="en-US" b="1" cap="all" dirty="0"/>
          </a:p>
        </p:txBody>
      </p:sp>
      <p:sp>
        <p:nvSpPr>
          <p:cNvPr id="3" name="Text Placeholder 2"/>
          <p:cNvSpPr>
            <a:spLocks noGrp="1"/>
          </p:cNvSpPr>
          <p:nvPr>
            <p:ph type="body" idx="1"/>
          </p:nvPr>
        </p:nvSpPr>
        <p:spPr>
          <a:xfrm>
            <a:off x="1515382" y="1524000"/>
            <a:ext cx="4416552" cy="762000"/>
          </a:xfrm>
        </p:spPr>
        <p:txBody>
          <a:bodyPr/>
          <a:lstStyle/>
          <a:p>
            <a:r>
              <a:rPr lang="en-US" dirty="0"/>
              <a:t>Baseline Error</a:t>
            </a:r>
            <a:endParaRPr lang="en-US" dirty="0"/>
          </a:p>
        </p:txBody>
      </p:sp>
      <p:sp>
        <p:nvSpPr>
          <p:cNvPr id="5" name="Text Placeholder 4"/>
          <p:cNvSpPr>
            <a:spLocks noGrp="1"/>
          </p:cNvSpPr>
          <p:nvPr>
            <p:ph type="body" sz="quarter" idx="3"/>
          </p:nvPr>
        </p:nvSpPr>
        <p:spPr>
          <a:xfrm>
            <a:off x="4646612" y="1524000"/>
            <a:ext cx="4416552" cy="762000"/>
          </a:xfrm>
        </p:spPr>
        <p:txBody>
          <a:bodyPr/>
          <a:lstStyle/>
          <a:p>
            <a:r>
              <a:rPr lang="en-US" dirty="0"/>
              <a:t>Model Error</a:t>
            </a:r>
            <a:endParaRPr lang="en-US" dirty="0"/>
          </a:p>
        </p:txBody>
      </p:sp>
      <p:pic>
        <p:nvPicPr>
          <p:cNvPr id="9" name="Content Placeholder 8"/>
          <p:cNvPicPr>
            <a:picLocks noGrp="1" noChangeAspect="1"/>
          </p:cNvPicPr>
          <p:nvPr>
            <p:ph sz="half" idx="2"/>
          </p:nvPr>
        </p:nvPicPr>
        <p:blipFill>
          <a:blip r:embed="rId1"/>
          <a:stretch>
            <a:fillRect/>
          </a:stretch>
        </p:blipFill>
        <p:spPr>
          <a:xfrm>
            <a:off x="1497465" y="2057400"/>
            <a:ext cx="2234747" cy="4648200"/>
          </a:xfrm>
          <a:prstGeom prst="rect">
            <a:avLst/>
          </a:prstGeom>
        </p:spPr>
      </p:pic>
      <p:pic>
        <p:nvPicPr>
          <p:cNvPr id="10" name="Picture 9"/>
          <p:cNvPicPr>
            <a:picLocks noChangeAspect="1"/>
          </p:cNvPicPr>
          <p:nvPr/>
        </p:nvPicPr>
        <p:blipFill>
          <a:blip r:embed="rId2"/>
          <a:stretch>
            <a:fillRect/>
          </a:stretch>
        </p:blipFill>
        <p:spPr>
          <a:xfrm>
            <a:off x="4196442" y="2057400"/>
            <a:ext cx="2667000" cy="4648200"/>
          </a:xfrm>
          <a:prstGeom prst="rect">
            <a:avLst/>
          </a:prstGeom>
        </p:spPr>
      </p:pic>
      <p:pic>
        <p:nvPicPr>
          <p:cNvPr id="9218" name="Picture 2" descr="http://trionadesigns.com/wp-content/uploads/2012/07/tumblr_lr3navql0Q1qh1rk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697" y="2057400"/>
            <a:ext cx="4120116"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6212" y="3358024"/>
            <a:ext cx="4416552" cy="762000"/>
          </a:xfrm>
        </p:spPr>
        <p:txBody>
          <a:bodyPr/>
          <a:lstStyle/>
          <a:p>
            <a:r>
              <a:rPr lang="en-US" dirty="0"/>
              <a:t>Summary of Fit</a:t>
            </a:r>
            <a:endParaRPr lang="en-US" dirty="0"/>
          </a:p>
        </p:txBody>
      </p:sp>
      <p:pic>
        <p:nvPicPr>
          <p:cNvPr id="8" name="Content Placeholder 7"/>
          <p:cNvPicPr>
            <a:picLocks noGrp="1" noChangeAspect="1"/>
          </p:cNvPicPr>
          <p:nvPr>
            <p:ph sz="half" idx="2"/>
          </p:nvPr>
        </p:nvPicPr>
        <p:blipFill>
          <a:blip r:embed="rId1"/>
          <a:stretch>
            <a:fillRect/>
          </a:stretch>
        </p:blipFill>
        <p:spPr>
          <a:xfrm>
            <a:off x="1446212" y="4144696"/>
            <a:ext cx="4416425" cy="2114332"/>
          </a:xfrm>
          <a:prstGeom prst="rect">
            <a:avLst/>
          </a:prstGeom>
        </p:spPr>
      </p:pic>
      <p:sp>
        <p:nvSpPr>
          <p:cNvPr id="5" name="Text Placeholder 4"/>
          <p:cNvSpPr>
            <a:spLocks noGrp="1"/>
          </p:cNvSpPr>
          <p:nvPr>
            <p:ph type="body" sz="quarter" idx="3"/>
          </p:nvPr>
        </p:nvSpPr>
        <p:spPr>
          <a:xfrm>
            <a:off x="7555380" y="1524000"/>
            <a:ext cx="4416552" cy="762000"/>
          </a:xfrm>
        </p:spPr>
        <p:txBody>
          <a:bodyPr/>
          <a:lstStyle/>
          <a:p>
            <a:r>
              <a:rPr lang="en-US" dirty="0"/>
              <a:t>Error Performance</a:t>
            </a:r>
            <a:endParaRPr lang="en-US" dirty="0"/>
          </a:p>
        </p:txBody>
      </p:sp>
      <p:pic>
        <p:nvPicPr>
          <p:cNvPr id="9" name="Content Placeholder 8"/>
          <p:cNvPicPr>
            <a:picLocks noGrp="1" noChangeAspect="1"/>
          </p:cNvPicPr>
          <p:nvPr>
            <p:ph sz="quarter" idx="4"/>
          </p:nvPr>
        </p:nvPicPr>
        <p:blipFill>
          <a:blip r:embed="rId2"/>
          <a:stretch>
            <a:fillRect/>
          </a:stretch>
        </p:blipFill>
        <p:spPr>
          <a:xfrm>
            <a:off x="7770812" y="2163725"/>
            <a:ext cx="2133600" cy="4598371"/>
          </a:xfrm>
          <a:prstGeom prst="rect">
            <a:avLst/>
          </a:prstGeom>
        </p:spPr>
      </p:pic>
      <p:sp>
        <p:nvSpPr>
          <p:cNvPr id="7" name="Title 1"/>
          <p:cNvSpPr>
            <a:spLocks noGrp="1"/>
          </p:cNvSpPr>
          <p:nvPr>
            <p:ph type="title"/>
          </p:nvPr>
        </p:nvSpPr>
        <p:spPr/>
        <p:txBody>
          <a:bodyPr>
            <a:normAutofit/>
          </a:bodyPr>
          <a:lstStyle/>
          <a:p>
            <a:r>
              <a:rPr lang="en-US" b="1" cap="all" dirty="0"/>
              <a:t>Model 2 – Neural Network</a:t>
            </a:r>
            <a:endParaRPr lang="en-US" b="1" cap="all" dirty="0"/>
          </a:p>
        </p:txBody>
      </p:sp>
      <p:sp>
        <p:nvSpPr>
          <p:cNvPr id="10" name="Content Placeholder 5"/>
          <p:cNvSpPr txBox="1"/>
          <p:nvPr/>
        </p:nvSpPr>
        <p:spPr>
          <a:xfrm>
            <a:off x="1513756" y="1278118"/>
            <a:ext cx="5669280" cy="40386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endParaRPr lang="en-US" dirty="0"/>
          </a:p>
        </p:txBody>
      </p:sp>
      <p:sp>
        <p:nvSpPr>
          <p:cNvPr id="12" name="Rectangle 11"/>
          <p:cNvSpPr/>
          <p:nvPr/>
        </p:nvSpPr>
        <p:spPr>
          <a:xfrm>
            <a:off x="1330325" y="2003171"/>
            <a:ext cx="5334000" cy="1754326"/>
          </a:xfrm>
          <a:prstGeom prst="rect">
            <a:avLst/>
          </a:prstGeom>
        </p:spPr>
        <p:txBody>
          <a:bodyPr wrap="square">
            <a:spAutoFit/>
          </a:bodyPr>
          <a:lstStyle/>
          <a:p>
            <a:r>
              <a:rPr lang="en-US" sz="2400" dirty="0"/>
              <a:t>Neural Network predicts a better fit model but error on validation is slightly higher than linear regression</a:t>
            </a:r>
            <a:r>
              <a:rPr lang="en-US" dirty="0"/>
              <a:t>.</a:t>
            </a:r>
            <a:endParaRPr lang="en-US" dirty="0"/>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8314" y="3544415"/>
            <a:ext cx="4416552" cy="762000"/>
          </a:xfrm>
        </p:spPr>
        <p:txBody>
          <a:bodyPr/>
          <a:lstStyle/>
          <a:p>
            <a:r>
              <a:rPr lang="en-US" dirty="0"/>
              <a:t>Decision Tree Best Split State</a:t>
            </a:r>
            <a:endParaRPr lang="en-US" dirty="0"/>
          </a:p>
        </p:txBody>
      </p:sp>
      <p:sp>
        <p:nvSpPr>
          <p:cNvPr id="5" name="Text Placeholder 4"/>
          <p:cNvSpPr>
            <a:spLocks noGrp="1"/>
          </p:cNvSpPr>
          <p:nvPr>
            <p:ph type="body" sz="quarter" idx="3"/>
          </p:nvPr>
        </p:nvSpPr>
        <p:spPr>
          <a:xfrm>
            <a:off x="7555380" y="1524000"/>
            <a:ext cx="4416552" cy="762000"/>
          </a:xfrm>
        </p:spPr>
        <p:txBody>
          <a:bodyPr/>
          <a:lstStyle/>
          <a:p>
            <a:r>
              <a:rPr lang="en-US" dirty="0"/>
              <a:t>                     Insights!</a:t>
            </a:r>
            <a:endParaRPr lang="en-US" dirty="0"/>
          </a:p>
        </p:txBody>
      </p:sp>
      <p:sp>
        <p:nvSpPr>
          <p:cNvPr id="7" name="Title 1"/>
          <p:cNvSpPr>
            <a:spLocks noGrp="1"/>
          </p:cNvSpPr>
          <p:nvPr>
            <p:ph type="title"/>
          </p:nvPr>
        </p:nvSpPr>
        <p:spPr/>
        <p:txBody>
          <a:bodyPr>
            <a:normAutofit/>
          </a:bodyPr>
          <a:lstStyle/>
          <a:p>
            <a:r>
              <a:rPr lang="en-US" b="1" cap="all" dirty="0"/>
              <a:t>Model 3 – Decision Tree</a:t>
            </a:r>
            <a:endParaRPr lang="en-US" b="1" cap="all" dirty="0"/>
          </a:p>
        </p:txBody>
      </p:sp>
      <p:sp>
        <p:nvSpPr>
          <p:cNvPr id="10" name="Content Placeholder 5"/>
          <p:cNvSpPr txBox="1"/>
          <p:nvPr/>
        </p:nvSpPr>
        <p:spPr>
          <a:xfrm>
            <a:off x="1513756" y="1278118"/>
            <a:ext cx="5669280" cy="40386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endParaRPr lang="en-US" dirty="0"/>
          </a:p>
        </p:txBody>
      </p:sp>
      <p:sp>
        <p:nvSpPr>
          <p:cNvPr id="12" name="Rectangle 11"/>
          <p:cNvSpPr/>
          <p:nvPr/>
        </p:nvSpPr>
        <p:spPr>
          <a:xfrm>
            <a:off x="1125684" y="1656949"/>
            <a:ext cx="5654528" cy="1384995"/>
          </a:xfrm>
          <a:prstGeom prst="rect">
            <a:avLst/>
          </a:prstGeom>
        </p:spPr>
        <p:txBody>
          <a:bodyPr wrap="square">
            <a:spAutoFit/>
          </a:bodyPr>
          <a:lstStyle/>
          <a:p>
            <a:r>
              <a:rPr lang="en-US" sz="2400" dirty="0"/>
              <a:t>Decision tree model provides the best fit training model but it seems slightly over fit. </a:t>
            </a:r>
            <a:endParaRPr lang="en-US" dirty="0"/>
          </a:p>
          <a:p>
            <a:endParaRPr lang="en-US" dirty="0"/>
          </a:p>
          <a:p>
            <a:endParaRPr lang="en-US" dirty="0"/>
          </a:p>
        </p:txBody>
      </p:sp>
      <p:pic>
        <p:nvPicPr>
          <p:cNvPr id="4" name="Picture 3"/>
          <p:cNvPicPr>
            <a:picLocks noChangeAspect="1"/>
          </p:cNvPicPr>
          <p:nvPr/>
        </p:nvPicPr>
        <p:blipFill>
          <a:blip r:embed="rId1"/>
          <a:stretch>
            <a:fillRect/>
          </a:stretch>
        </p:blipFill>
        <p:spPr>
          <a:xfrm>
            <a:off x="1063625" y="4147519"/>
            <a:ext cx="5867400" cy="2362200"/>
          </a:xfrm>
          <a:prstGeom prst="rect">
            <a:avLst/>
          </a:prstGeom>
        </p:spPr>
      </p:pic>
      <p:pic>
        <p:nvPicPr>
          <p:cNvPr id="6" name="Picture 5"/>
          <p:cNvPicPr>
            <a:picLocks noChangeAspect="1"/>
          </p:cNvPicPr>
          <p:nvPr/>
        </p:nvPicPr>
        <p:blipFill>
          <a:blip r:embed="rId2"/>
          <a:stretch>
            <a:fillRect/>
          </a:stretch>
        </p:blipFill>
        <p:spPr>
          <a:xfrm>
            <a:off x="1147263" y="2679116"/>
            <a:ext cx="4563035" cy="916200"/>
          </a:xfrm>
          <a:prstGeom prst="rect">
            <a:avLst/>
          </a:prstGeom>
        </p:spPr>
      </p:pic>
      <p:sp>
        <p:nvSpPr>
          <p:cNvPr id="13" name="Content Placeholder 12"/>
          <p:cNvSpPr>
            <a:spLocks noGrp="1"/>
          </p:cNvSpPr>
          <p:nvPr>
            <p:ph sz="quarter" idx="4"/>
          </p:nvPr>
        </p:nvSpPr>
        <p:spPr>
          <a:xfrm>
            <a:off x="7633166" y="2514600"/>
            <a:ext cx="3795246" cy="3657600"/>
          </a:xfrm>
        </p:spPr>
        <p:txBody>
          <a:bodyPr/>
          <a:lstStyle/>
          <a:p>
            <a:pPr lvl="1"/>
            <a:r>
              <a:rPr lang="en-US" dirty="0"/>
              <a:t>Model provides supportive evidence to chosen independent variables in regression model as splits are based on these variables</a:t>
            </a:r>
            <a:endParaRPr lang="en-US" dirty="0"/>
          </a:p>
          <a:p>
            <a:pPr lvl="1"/>
            <a:endParaRPr lang="en-US" dirty="0"/>
          </a:p>
          <a:p>
            <a:pPr lvl="1"/>
            <a:r>
              <a:rPr lang="en-US" dirty="0"/>
              <a:t>Initial splits based on previous average. Thus, identified as the most powerful predictor variable. </a:t>
            </a:r>
            <a:endParaRPr lang="en-US" dirty="0"/>
          </a:p>
          <a:p>
            <a:pPr lvl="1"/>
            <a:endParaRPr lang="en-US" dirty="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Error Comparison</a:t>
            </a:r>
            <a:endParaRPr lang="en-US" b="1" cap="all" dirty="0"/>
          </a:p>
        </p:txBody>
      </p:sp>
      <p:sp>
        <p:nvSpPr>
          <p:cNvPr id="3" name="Text Placeholder 2"/>
          <p:cNvSpPr>
            <a:spLocks noGrp="1"/>
          </p:cNvSpPr>
          <p:nvPr>
            <p:ph type="body" idx="1"/>
          </p:nvPr>
        </p:nvSpPr>
        <p:spPr>
          <a:xfrm>
            <a:off x="1473513" y="1558158"/>
            <a:ext cx="4418444" cy="693683"/>
          </a:xfrm>
        </p:spPr>
        <p:txBody>
          <a:bodyPr/>
          <a:lstStyle/>
          <a:p>
            <a:r>
              <a:rPr lang="en-US" dirty="0"/>
              <a:t>Baseline Error</a:t>
            </a:r>
            <a:endParaRPr lang="en-US" dirty="0"/>
          </a:p>
        </p:txBody>
      </p:sp>
      <p:sp>
        <p:nvSpPr>
          <p:cNvPr id="5" name="Text Placeholder 4"/>
          <p:cNvSpPr>
            <a:spLocks noGrp="1"/>
          </p:cNvSpPr>
          <p:nvPr>
            <p:ph type="body" sz="quarter" idx="3"/>
          </p:nvPr>
        </p:nvSpPr>
        <p:spPr>
          <a:xfrm>
            <a:off x="4037012" y="1524000"/>
            <a:ext cx="4416552" cy="762000"/>
          </a:xfrm>
        </p:spPr>
        <p:txBody>
          <a:bodyPr/>
          <a:lstStyle/>
          <a:p>
            <a:r>
              <a:rPr lang="en-US" dirty="0"/>
              <a:t>Regression</a:t>
            </a:r>
            <a:endParaRPr lang="en-US" dirty="0"/>
          </a:p>
        </p:txBody>
      </p:sp>
      <p:pic>
        <p:nvPicPr>
          <p:cNvPr id="9" name="Content Placeholder 8"/>
          <p:cNvPicPr>
            <a:picLocks noGrp="1" noChangeAspect="1"/>
          </p:cNvPicPr>
          <p:nvPr>
            <p:ph sz="half" idx="2"/>
          </p:nvPr>
        </p:nvPicPr>
        <p:blipFill>
          <a:blip r:embed="rId1"/>
          <a:stretch>
            <a:fillRect/>
          </a:stretch>
        </p:blipFill>
        <p:spPr>
          <a:xfrm>
            <a:off x="1497465" y="2133600"/>
            <a:ext cx="2234747" cy="4572000"/>
          </a:xfrm>
          <a:prstGeom prst="rect">
            <a:avLst/>
          </a:prstGeom>
        </p:spPr>
      </p:pic>
      <p:pic>
        <p:nvPicPr>
          <p:cNvPr id="10" name="Picture 9"/>
          <p:cNvPicPr>
            <a:picLocks noChangeAspect="1"/>
          </p:cNvPicPr>
          <p:nvPr/>
        </p:nvPicPr>
        <p:blipFill>
          <a:blip r:embed="rId2"/>
          <a:stretch>
            <a:fillRect/>
          </a:stretch>
        </p:blipFill>
        <p:spPr>
          <a:xfrm>
            <a:off x="4037012" y="2133600"/>
            <a:ext cx="2245814" cy="4572000"/>
          </a:xfrm>
          <a:prstGeom prst="rect">
            <a:avLst/>
          </a:prstGeom>
        </p:spPr>
      </p:pic>
      <p:pic>
        <p:nvPicPr>
          <p:cNvPr id="8" name="Content Placeholder 8"/>
          <p:cNvPicPr>
            <a:picLocks noChangeAspect="1"/>
          </p:cNvPicPr>
          <p:nvPr/>
        </p:nvPicPr>
        <p:blipFill>
          <a:blip r:embed="rId3"/>
          <a:stretch>
            <a:fillRect/>
          </a:stretch>
        </p:blipFill>
        <p:spPr>
          <a:xfrm>
            <a:off x="6587626" y="2150470"/>
            <a:ext cx="2133600" cy="4525313"/>
          </a:xfrm>
          <a:prstGeom prst="rect">
            <a:avLst/>
          </a:prstGeom>
        </p:spPr>
      </p:pic>
      <p:sp>
        <p:nvSpPr>
          <p:cNvPr id="11" name="Text Placeholder 4"/>
          <p:cNvSpPr txBox="1"/>
          <p:nvPr/>
        </p:nvSpPr>
        <p:spPr>
          <a:xfrm>
            <a:off x="6550088" y="1524000"/>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r>
              <a:rPr lang="en-US" dirty="0"/>
              <a:t>Neural</a:t>
            </a:r>
            <a:endParaRPr lang="en-US" dirty="0"/>
          </a:p>
        </p:txBody>
      </p:sp>
      <p:pic>
        <p:nvPicPr>
          <p:cNvPr id="4" name="Picture 3"/>
          <p:cNvPicPr>
            <a:picLocks noChangeAspect="1"/>
          </p:cNvPicPr>
          <p:nvPr/>
        </p:nvPicPr>
        <p:blipFill>
          <a:blip r:embed="rId4"/>
          <a:stretch>
            <a:fillRect/>
          </a:stretch>
        </p:blipFill>
        <p:spPr>
          <a:xfrm>
            <a:off x="9033687" y="2133600"/>
            <a:ext cx="2237753" cy="4542182"/>
          </a:xfrm>
          <a:prstGeom prst="rect">
            <a:avLst/>
          </a:prstGeom>
        </p:spPr>
      </p:pic>
      <p:sp>
        <p:nvSpPr>
          <p:cNvPr id="12" name="Text Placeholder 4"/>
          <p:cNvSpPr txBox="1"/>
          <p:nvPr/>
        </p:nvSpPr>
        <p:spPr>
          <a:xfrm>
            <a:off x="9026026" y="1524000"/>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100000"/>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1600" b="1" kern="1200">
                <a:solidFill>
                  <a:schemeClr val="tx1"/>
                </a:solidFill>
                <a:latin typeface="+mn-lt"/>
                <a:ea typeface="+mn-ea"/>
                <a:cs typeface="+mn-cs"/>
              </a:defRPr>
            </a:lvl9pPr>
          </a:lstStyle>
          <a:p>
            <a:r>
              <a:rPr lang="en-US" dirty="0"/>
              <a:t>Decision Tree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1637800" y="4372309"/>
            <a:ext cx="6098026" cy="1040758"/>
            <a:chOff x="2106938" y="4301882"/>
            <a:chExt cx="6098319" cy="1040879"/>
          </a:xfrm>
        </p:grpSpPr>
        <p:sp>
          <p:nvSpPr>
            <p:cNvPr id="12" name="圆角矩形 11"/>
            <p:cNvSpPr/>
            <p:nvPr>
              <p:custDataLst>
                <p:tags r:id="rId2"/>
              </p:custDataLst>
            </p:nvPr>
          </p:nvSpPr>
          <p:spPr>
            <a:xfrm rot="21439215">
              <a:off x="2106938" y="4301882"/>
              <a:ext cx="1028439" cy="1040879"/>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800" dirty="0">
                  <a:solidFill>
                    <a:schemeClr val="bg1"/>
                  </a:solidFill>
                  <a:sym typeface="Arial" pitchFamily="34" charset="0"/>
                </a:rPr>
                <a:t>1</a:t>
              </a:r>
              <a:endParaRPr lang="en-US" altLang="zh-CN" sz="4800" dirty="0">
                <a:solidFill>
                  <a:schemeClr val="bg1"/>
                </a:solidFill>
                <a:sym typeface="Arial" pitchFamily="34" charset="0"/>
              </a:endParaRPr>
            </a:p>
          </p:txBody>
        </p:sp>
        <p:cxnSp>
          <p:nvCxnSpPr>
            <p:cNvPr id="21" name="直接箭头连接符 20"/>
            <p:cNvCxnSpPr/>
            <p:nvPr>
              <p:custDataLst>
                <p:tags r:id="rId3"/>
              </p:custDataLst>
            </p:nvPr>
          </p:nvCxnSpPr>
          <p:spPr>
            <a:xfrm>
              <a:off x="3134981" y="4794505"/>
              <a:ext cx="123648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标题 1"/>
            <p:cNvSpPr txBox="1"/>
            <p:nvPr>
              <p:custDataLst>
                <p:tags r:id="rId4"/>
              </p:custDataLst>
            </p:nvPr>
          </p:nvSpPr>
          <p:spPr>
            <a:xfrm>
              <a:off x="4459600" y="4532164"/>
              <a:ext cx="2691047" cy="414985"/>
            </a:xfrm>
            <a:prstGeom prst="rect">
              <a:avLst/>
            </a:prstGeom>
            <a:noFill/>
          </p:spPr>
          <p:txBody>
            <a:bodyPr wrap="square" rtlCol="0">
              <a:noAutofit/>
            </a:bodyPr>
            <a:lstStyle>
              <a:defPPr>
                <a:defRPr lang="zh-CN"/>
              </a:defPPr>
              <a:lvl1pPr>
                <a:lnSpc>
                  <a:spcPct val="130000"/>
                </a:lnSpc>
                <a:defRPr sz="1200"/>
              </a:lvl1pPr>
            </a:lstStyle>
            <a:p>
              <a:r>
                <a:rPr lang="en-US" altLang="zh-CN" sz="1800" dirty="0">
                  <a:solidFill>
                    <a:schemeClr val="accent3"/>
                  </a:solidFill>
                  <a:latin typeface="+mj-lt"/>
                  <a:ea typeface="+mj-ea"/>
                  <a:cs typeface="+mj-cs"/>
                  <a:sym typeface="Arial" pitchFamily="34" charset="0"/>
                </a:rPr>
                <a:t>No Hidden Issues</a:t>
              </a:r>
              <a:endParaRPr lang="en-US" altLang="zh-CN" sz="1800" dirty="0">
                <a:solidFill>
                  <a:schemeClr val="accent3"/>
                </a:solidFill>
                <a:latin typeface="+mj-lt"/>
                <a:ea typeface="+mj-ea"/>
                <a:cs typeface="+mj-cs"/>
                <a:sym typeface="Arial" pitchFamily="34" charset="0"/>
              </a:endParaRPr>
            </a:p>
          </p:txBody>
        </p:sp>
        <p:sp>
          <p:nvSpPr>
            <p:cNvPr id="23" name="标题 1"/>
            <p:cNvSpPr txBox="1"/>
            <p:nvPr>
              <p:custDataLst>
                <p:tags r:id="rId5"/>
              </p:custDataLst>
            </p:nvPr>
          </p:nvSpPr>
          <p:spPr>
            <a:xfrm>
              <a:off x="4469830" y="4867188"/>
              <a:ext cx="3735427" cy="452432"/>
            </a:xfrm>
            <a:prstGeom prst="rect">
              <a:avLst/>
            </a:prstGeom>
            <a:noFill/>
          </p:spPr>
          <p:txBody>
            <a:bodyPr wrap="square" rtlCol="0">
              <a:normAutofit/>
            </a:bodyPr>
            <a:lstStyle>
              <a:defPPr>
                <a:defRPr lang="zh-CN"/>
              </a:defPPr>
              <a:lvl1pPr>
                <a:lnSpc>
                  <a:spcPct val="130000"/>
                </a:lnSpc>
                <a:defRPr sz="1200"/>
              </a:lvl1pPr>
            </a:lstStyle>
            <a:p>
              <a:r>
                <a:rPr lang="en-US" altLang="da-DK" sz="1800" dirty="0">
                  <a:sym typeface="Arial" pitchFamily="34" charset="0"/>
                </a:rPr>
                <a:t>Multicollinearty and overfitting</a:t>
              </a:r>
              <a:endParaRPr lang="en-US" altLang="da-DK" sz="1800" dirty="0">
                <a:sym typeface="Arial" pitchFamily="34" charset="0"/>
              </a:endParaRPr>
            </a:p>
          </p:txBody>
        </p:sp>
      </p:grpSp>
      <p:grpSp>
        <p:nvGrpSpPr>
          <p:cNvPr id="13" name="组合 12"/>
          <p:cNvGrpSpPr/>
          <p:nvPr>
            <p:custDataLst>
              <p:tags r:id="rId6"/>
            </p:custDataLst>
          </p:nvPr>
        </p:nvGrpSpPr>
        <p:grpSpPr>
          <a:xfrm>
            <a:off x="1859593" y="3321490"/>
            <a:ext cx="6337150" cy="1040758"/>
            <a:chOff x="2328742" y="3250940"/>
            <a:chExt cx="6337454" cy="1040879"/>
          </a:xfrm>
        </p:grpSpPr>
        <p:sp>
          <p:nvSpPr>
            <p:cNvPr id="11" name="圆角矩形 10"/>
            <p:cNvSpPr/>
            <p:nvPr>
              <p:custDataLst>
                <p:tags r:id="rId7"/>
              </p:custDataLst>
            </p:nvPr>
          </p:nvSpPr>
          <p:spPr>
            <a:xfrm rot="21439215">
              <a:off x="2328742" y="3250940"/>
              <a:ext cx="1028439" cy="1040879"/>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800" dirty="0">
                  <a:solidFill>
                    <a:schemeClr val="bg1"/>
                  </a:solidFill>
                  <a:sym typeface="Arial" pitchFamily="34" charset="0"/>
                </a:rPr>
                <a:t>2</a:t>
              </a:r>
              <a:endParaRPr lang="en-US" altLang="zh-CN" sz="4800" dirty="0">
                <a:solidFill>
                  <a:schemeClr val="bg1"/>
                </a:solidFill>
                <a:sym typeface="Arial" pitchFamily="34" charset="0"/>
              </a:endParaRPr>
            </a:p>
          </p:txBody>
        </p:sp>
        <p:cxnSp>
          <p:nvCxnSpPr>
            <p:cNvPr id="24" name="直接箭头连接符 23"/>
            <p:cNvCxnSpPr/>
            <p:nvPr>
              <p:custDataLst>
                <p:tags r:id="rId8"/>
              </p:custDataLst>
            </p:nvPr>
          </p:nvCxnSpPr>
          <p:spPr>
            <a:xfrm>
              <a:off x="3347209" y="3715628"/>
              <a:ext cx="123648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标题 1"/>
            <p:cNvSpPr txBox="1"/>
            <p:nvPr>
              <p:custDataLst>
                <p:tags r:id="rId9"/>
              </p:custDataLst>
            </p:nvPr>
          </p:nvSpPr>
          <p:spPr>
            <a:xfrm>
              <a:off x="4671828" y="3453287"/>
              <a:ext cx="2691047" cy="414985"/>
            </a:xfrm>
            <a:prstGeom prst="rect">
              <a:avLst/>
            </a:prstGeom>
            <a:noFill/>
          </p:spPr>
          <p:txBody>
            <a:bodyPr wrap="square" rtlCol="0">
              <a:noAutofit/>
            </a:bodyPr>
            <a:lstStyle>
              <a:defPPr>
                <a:defRPr lang="zh-CN"/>
              </a:defPPr>
              <a:lvl1pPr>
                <a:lnSpc>
                  <a:spcPct val="130000"/>
                </a:lnSpc>
                <a:defRPr sz="1200"/>
              </a:lvl1pPr>
            </a:lstStyle>
            <a:p>
              <a:r>
                <a:rPr lang="en-US" altLang="zh-CN" sz="1800" dirty="0">
                  <a:solidFill>
                    <a:schemeClr val="accent2"/>
                  </a:solidFill>
                  <a:latin typeface="+mj-lt"/>
                  <a:ea typeface="+mj-ea"/>
                  <a:cs typeface="+mj-cs"/>
                  <a:sym typeface="Arial" pitchFamily="34" charset="0"/>
                </a:rPr>
                <a:t>Business Use</a:t>
              </a:r>
              <a:endParaRPr lang="en-US" altLang="zh-CN" sz="1800" dirty="0">
                <a:solidFill>
                  <a:schemeClr val="accent2"/>
                </a:solidFill>
                <a:latin typeface="+mj-lt"/>
                <a:ea typeface="+mj-ea"/>
                <a:cs typeface="+mj-cs"/>
                <a:sym typeface="Arial" pitchFamily="34" charset="0"/>
              </a:endParaRPr>
            </a:p>
          </p:txBody>
        </p:sp>
        <p:sp>
          <p:nvSpPr>
            <p:cNvPr id="26" name="标题 1"/>
            <p:cNvSpPr txBox="1"/>
            <p:nvPr>
              <p:custDataLst>
                <p:tags r:id="rId10"/>
              </p:custDataLst>
            </p:nvPr>
          </p:nvSpPr>
          <p:spPr>
            <a:xfrm>
              <a:off x="4682109" y="3788181"/>
              <a:ext cx="3984087" cy="452146"/>
            </a:xfrm>
            <a:prstGeom prst="rect">
              <a:avLst/>
            </a:prstGeom>
            <a:noFill/>
          </p:spPr>
          <p:txBody>
            <a:bodyPr wrap="square" rtlCol="0">
              <a:normAutofit fontScale="90000"/>
            </a:bodyPr>
            <a:lstStyle>
              <a:defPPr>
                <a:defRPr lang="zh-CN"/>
              </a:defPPr>
              <a:lvl1pPr>
                <a:lnSpc>
                  <a:spcPct val="130000"/>
                </a:lnSpc>
                <a:defRPr sz="1200"/>
              </a:lvl1pPr>
            </a:lstStyle>
            <a:p>
              <a:r>
                <a:rPr lang="en-US" altLang="da-DK" sz="1800" dirty="0">
                  <a:sym typeface="Arial" pitchFamily="34" charset="0"/>
                </a:rPr>
                <a:t>Predictor Varables/Easy prediction formular </a:t>
              </a:r>
              <a:endParaRPr lang="en-US" altLang="da-DK" sz="1800" dirty="0">
                <a:sym typeface="Arial" pitchFamily="34" charset="0"/>
              </a:endParaRPr>
            </a:p>
            <a:p>
              <a:endParaRPr lang="en-US" altLang="da-DK" sz="1800" dirty="0">
                <a:sym typeface="Arial" pitchFamily="34" charset="0"/>
              </a:endParaRPr>
            </a:p>
          </p:txBody>
        </p:sp>
      </p:grpSp>
      <p:grpSp>
        <p:nvGrpSpPr>
          <p:cNvPr id="14" name="组合 13"/>
          <p:cNvGrpSpPr/>
          <p:nvPr>
            <p:custDataLst>
              <p:tags r:id="rId11"/>
            </p:custDataLst>
          </p:nvPr>
        </p:nvGrpSpPr>
        <p:grpSpPr>
          <a:xfrm>
            <a:off x="1519363" y="2298454"/>
            <a:ext cx="6073822" cy="1040758"/>
            <a:chOff x="1988496" y="2227785"/>
            <a:chExt cx="6074114" cy="1040879"/>
          </a:xfrm>
        </p:grpSpPr>
        <p:sp>
          <p:nvSpPr>
            <p:cNvPr id="10" name="圆角矩形 9"/>
            <p:cNvSpPr/>
            <p:nvPr>
              <p:custDataLst>
                <p:tags r:id="rId12"/>
              </p:custDataLst>
            </p:nvPr>
          </p:nvSpPr>
          <p:spPr>
            <a:xfrm rot="21116664">
              <a:off x="1988496" y="2227785"/>
              <a:ext cx="1028439" cy="1040879"/>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5400" dirty="0">
                  <a:solidFill>
                    <a:schemeClr val="bg1"/>
                  </a:solidFill>
                  <a:sym typeface="Arial" pitchFamily="34" charset="0"/>
                </a:rPr>
                <a:t>3</a:t>
              </a:r>
              <a:endParaRPr lang="en-US" altLang="zh-CN" sz="5400" dirty="0">
                <a:solidFill>
                  <a:schemeClr val="bg1"/>
                </a:solidFill>
                <a:sym typeface="Arial" pitchFamily="34" charset="0"/>
              </a:endParaRPr>
            </a:p>
          </p:txBody>
        </p:sp>
        <p:cxnSp>
          <p:nvCxnSpPr>
            <p:cNvPr id="27" name="直接箭头连接符 26"/>
            <p:cNvCxnSpPr/>
            <p:nvPr>
              <p:custDataLst>
                <p:tags r:id="rId13"/>
              </p:custDataLst>
            </p:nvPr>
          </p:nvCxnSpPr>
          <p:spPr>
            <a:xfrm>
              <a:off x="2992334" y="2626107"/>
              <a:ext cx="123648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标题 1"/>
            <p:cNvSpPr txBox="1"/>
            <p:nvPr>
              <p:custDataLst>
                <p:tags r:id="rId14"/>
              </p:custDataLst>
            </p:nvPr>
          </p:nvSpPr>
          <p:spPr>
            <a:xfrm>
              <a:off x="4317041" y="2363675"/>
              <a:ext cx="3425825" cy="415290"/>
            </a:xfrm>
            <a:prstGeom prst="rect">
              <a:avLst/>
            </a:prstGeom>
            <a:noFill/>
          </p:spPr>
          <p:txBody>
            <a:bodyPr wrap="square" rtlCol="0">
              <a:noAutofit/>
            </a:bodyPr>
            <a:lstStyle>
              <a:defPPr>
                <a:defRPr lang="zh-CN"/>
              </a:defPPr>
              <a:lvl1pPr>
                <a:lnSpc>
                  <a:spcPct val="130000"/>
                </a:lnSpc>
                <a:defRPr sz="1200"/>
              </a:lvl1pPr>
            </a:lstStyle>
            <a:p>
              <a:r>
                <a:rPr lang="en-US" altLang="zh-CN" sz="1800" dirty="0">
                  <a:solidFill>
                    <a:schemeClr val="accent1"/>
                  </a:solidFill>
                  <a:latin typeface="+mj-lt"/>
                  <a:ea typeface="+mj-ea"/>
                  <a:cs typeface="+mj-cs"/>
                  <a:sym typeface="Arial" pitchFamily="34" charset="0"/>
                </a:rPr>
                <a:t>Best Error Performance</a:t>
              </a:r>
              <a:endParaRPr lang="en-US" altLang="zh-CN" sz="1800" dirty="0">
                <a:solidFill>
                  <a:schemeClr val="accent1"/>
                </a:solidFill>
                <a:latin typeface="+mj-lt"/>
                <a:ea typeface="+mj-ea"/>
                <a:cs typeface="+mj-cs"/>
                <a:sym typeface="Arial" pitchFamily="34" charset="0"/>
              </a:endParaRPr>
            </a:p>
          </p:txBody>
        </p:sp>
        <p:sp>
          <p:nvSpPr>
            <p:cNvPr id="29" name="标题 1"/>
            <p:cNvSpPr txBox="1"/>
            <p:nvPr>
              <p:custDataLst>
                <p:tags r:id="rId15"/>
              </p:custDataLst>
            </p:nvPr>
          </p:nvSpPr>
          <p:spPr>
            <a:xfrm>
              <a:off x="4327183" y="2698790"/>
              <a:ext cx="3735427" cy="452432"/>
            </a:xfrm>
            <a:prstGeom prst="rect">
              <a:avLst/>
            </a:prstGeom>
            <a:noFill/>
          </p:spPr>
          <p:txBody>
            <a:bodyPr wrap="square" rtlCol="0">
              <a:normAutofit/>
            </a:bodyPr>
            <a:lstStyle>
              <a:defPPr>
                <a:defRPr lang="zh-CN"/>
              </a:defPPr>
              <a:lvl1pPr>
                <a:lnSpc>
                  <a:spcPct val="130000"/>
                </a:lnSpc>
                <a:defRPr sz="1200"/>
              </a:lvl1pPr>
            </a:lstStyle>
            <a:p>
              <a:r>
                <a:rPr lang="en-US" altLang="da-DK" sz="1800" dirty="0">
                  <a:sym typeface="Arial" pitchFamily="34" charset="0"/>
                </a:rPr>
                <a:t>31.76%</a:t>
              </a:r>
              <a:endParaRPr lang="en-US" altLang="da-DK" sz="1800" dirty="0">
                <a:sym typeface="Arial" pitchFamily="34" charset="0"/>
              </a:endParaRPr>
            </a:p>
          </p:txBody>
        </p:sp>
      </p:grpSp>
      <p:grpSp>
        <p:nvGrpSpPr>
          <p:cNvPr id="15" name="组合 14"/>
          <p:cNvGrpSpPr/>
          <p:nvPr>
            <p:custDataLst>
              <p:tags r:id="rId16"/>
            </p:custDataLst>
          </p:nvPr>
        </p:nvGrpSpPr>
        <p:grpSpPr>
          <a:xfrm>
            <a:off x="459288" y="2752490"/>
            <a:ext cx="1336356" cy="2686533"/>
            <a:chOff x="4180114" y="3172345"/>
            <a:chExt cx="357795" cy="719340"/>
          </a:xfrm>
          <a:solidFill>
            <a:schemeClr val="tx1"/>
          </a:solidFill>
        </p:grpSpPr>
        <p:sp>
          <p:nvSpPr>
            <p:cNvPr id="3" name="圆角矩形 2"/>
            <p:cNvSpPr/>
            <p:nvPr>
              <p:custDataLst>
                <p:tags r:id="rId17"/>
              </p:custDataLst>
            </p:nvPr>
          </p:nvSpPr>
          <p:spPr>
            <a:xfrm>
              <a:off x="4180114" y="3335383"/>
              <a:ext cx="139337" cy="26996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4" name="圆角矩形 3"/>
            <p:cNvSpPr/>
            <p:nvPr>
              <p:custDataLst>
                <p:tags r:id="rId18"/>
              </p:custDataLst>
            </p:nvPr>
          </p:nvSpPr>
          <p:spPr>
            <a:xfrm>
              <a:off x="4181679" y="3585685"/>
              <a:ext cx="60961" cy="3060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25000" dirty="0">
                <a:sym typeface="Arial" pitchFamily="34" charset="0"/>
              </a:endParaRPr>
            </a:p>
          </p:txBody>
        </p:sp>
        <p:sp>
          <p:nvSpPr>
            <p:cNvPr id="5" name="圆角矩形 4"/>
            <p:cNvSpPr/>
            <p:nvPr>
              <p:custDataLst>
                <p:tags r:id="rId19"/>
              </p:custDataLst>
            </p:nvPr>
          </p:nvSpPr>
          <p:spPr>
            <a:xfrm rot="20318279">
              <a:off x="4271798" y="3580756"/>
              <a:ext cx="60961" cy="91895"/>
            </a:xfrm>
            <a:prstGeom prst="roundRect">
              <a:avLst>
                <a:gd name="adj" fmla="val 296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25000" dirty="0">
                <a:sym typeface="Arial" pitchFamily="34" charset="0"/>
              </a:endParaRPr>
            </a:p>
          </p:txBody>
        </p:sp>
        <p:sp>
          <p:nvSpPr>
            <p:cNvPr id="6" name="圆角矩形 5"/>
            <p:cNvSpPr/>
            <p:nvPr>
              <p:custDataLst>
                <p:tags r:id="rId20"/>
              </p:custDataLst>
            </p:nvPr>
          </p:nvSpPr>
          <p:spPr>
            <a:xfrm>
              <a:off x="4281939" y="3637695"/>
              <a:ext cx="62517" cy="25160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25000" dirty="0">
                <a:sym typeface="Arial" pitchFamily="34" charset="0"/>
              </a:endParaRPr>
            </a:p>
          </p:txBody>
        </p:sp>
        <p:sp>
          <p:nvSpPr>
            <p:cNvPr id="7" name="圆角矩形 6"/>
            <p:cNvSpPr/>
            <p:nvPr>
              <p:custDataLst>
                <p:tags r:id="rId21"/>
              </p:custDataLst>
            </p:nvPr>
          </p:nvSpPr>
          <p:spPr>
            <a:xfrm rot="3224468">
              <a:off x="4320218" y="3161020"/>
              <a:ext cx="55514" cy="26388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25000" dirty="0">
                <a:sym typeface="Arial" pitchFamily="34" charset="0"/>
              </a:endParaRPr>
            </a:p>
          </p:txBody>
        </p:sp>
        <p:sp>
          <p:nvSpPr>
            <p:cNvPr id="8" name="圆角矩形 7"/>
            <p:cNvSpPr/>
            <p:nvPr>
              <p:custDataLst>
                <p:tags r:id="rId22"/>
              </p:custDataLst>
            </p:nvPr>
          </p:nvSpPr>
          <p:spPr>
            <a:xfrm rot="3531662">
              <a:off x="4378204" y="3193316"/>
              <a:ext cx="55530" cy="26388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25000" dirty="0">
                <a:sym typeface="Arial" pitchFamily="34" charset="0"/>
              </a:endParaRPr>
            </a:p>
          </p:txBody>
        </p:sp>
        <p:sp>
          <p:nvSpPr>
            <p:cNvPr id="9" name="椭圆 8"/>
            <p:cNvSpPr/>
            <p:nvPr>
              <p:custDataLst>
                <p:tags r:id="rId23"/>
              </p:custDataLst>
            </p:nvPr>
          </p:nvSpPr>
          <p:spPr>
            <a:xfrm>
              <a:off x="4180647" y="3172345"/>
              <a:ext cx="156221" cy="1562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grpSp>
      <p:sp>
        <p:nvSpPr>
          <p:cNvPr id="31" name="标题 1"/>
          <p:cNvSpPr txBox="1"/>
          <p:nvPr>
            <p:custDataLst>
              <p:tags r:id="rId24"/>
            </p:custDataLst>
          </p:nvPr>
        </p:nvSpPr>
        <p:spPr>
          <a:xfrm>
            <a:off x="1294254" y="838123"/>
            <a:ext cx="6625317" cy="594202"/>
          </a:xfrm>
          <a:prstGeom prst="rect">
            <a:avLst/>
          </a:prstGeom>
          <a:noFill/>
        </p:spPr>
        <p:txBody>
          <a:bodyPr wrap="square" rtlCol="0">
            <a:normAutofit lnSpcReduction="20000"/>
          </a:bodyPr>
          <a:lstStyle>
            <a:defPPr>
              <a:defRPr lang="zh-CN"/>
            </a:defPPr>
            <a:lvl1pPr>
              <a:lnSpc>
                <a:spcPct val="130000"/>
              </a:lnSpc>
              <a:defRPr sz="1200"/>
            </a:lvl1pPr>
          </a:lstStyle>
          <a:p>
            <a:r>
              <a:rPr lang="en-US" sz="2800" b="1" cap="all" dirty="0">
                <a:sym typeface="+mn-ea"/>
              </a:rPr>
              <a:t>Best Model! – Linear Regression</a:t>
            </a:r>
            <a:endParaRPr lang="da-DK" altLang="zh-CN" sz="2800" dirty="0">
              <a:solidFill>
                <a:schemeClr val="accent1"/>
              </a:solidFill>
              <a:latin typeface="+mj-lt"/>
              <a:ea typeface="+mj-ea"/>
              <a:cs typeface="+mj-cs"/>
              <a:sym typeface="Arial" pitchFamily="34" charset="0"/>
            </a:endParaRPr>
          </a:p>
        </p:txBody>
      </p:sp>
      <p:sp>
        <p:nvSpPr>
          <p:cNvPr id="16" name="TextBox 6"/>
          <p:cNvSpPr txBox="1"/>
          <p:nvPr/>
        </p:nvSpPr>
        <p:spPr>
          <a:xfrm>
            <a:off x="8304847" y="1371600"/>
            <a:ext cx="3276600" cy="424732"/>
          </a:xfrm>
          <a:prstGeom prst="rect">
            <a:avLst/>
          </a:prstGeom>
          <a:noFill/>
        </p:spPr>
        <p:txBody>
          <a:bodyPr wrap="square" rtlCol="0">
            <a:spAutoFit/>
          </a:bodyPr>
          <a:p>
            <a:pPr>
              <a:lnSpc>
                <a:spcPct val="90000"/>
              </a:lnSpc>
            </a:pPr>
            <a:r>
              <a:rPr lang="en-US" sz="2400" b="1" dirty="0"/>
              <a:t>Regression Formula:</a:t>
            </a:r>
            <a:endParaRPr lang="en-US" sz="2400" b="1" dirty="0"/>
          </a:p>
        </p:txBody>
      </p:sp>
      <p:pic>
        <p:nvPicPr>
          <p:cNvPr id="17" name="Picture 2"/>
          <p:cNvPicPr>
            <a:picLocks noChangeAspect="1"/>
          </p:cNvPicPr>
          <p:nvPr/>
        </p:nvPicPr>
        <p:blipFill>
          <a:blip r:embed="rId25"/>
          <a:stretch>
            <a:fillRect/>
          </a:stretch>
        </p:blipFill>
        <p:spPr>
          <a:xfrm>
            <a:off x="8457247" y="1981200"/>
            <a:ext cx="3411903" cy="1981200"/>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custDataLst>
              <p:tags r:id="rId1"/>
            </p:custDataLst>
          </p:nvPr>
        </p:nvSpPr>
        <p:spPr>
          <a:xfrm>
            <a:off x="1567289" y="1786648"/>
            <a:ext cx="3095356" cy="48612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endParaRPr lang="zh-CN" altLang="en-US">
              <a:sym typeface="Arial" pitchFamily="34" charset="0"/>
            </a:endParaRPr>
          </a:p>
        </p:txBody>
      </p:sp>
      <p:sp>
        <p:nvSpPr>
          <p:cNvPr id="3" name="任意多边形 2"/>
          <p:cNvSpPr/>
          <p:nvPr>
            <p:custDataLst>
              <p:tags r:id="rId2"/>
            </p:custDataLst>
          </p:nvPr>
        </p:nvSpPr>
        <p:spPr>
          <a:xfrm>
            <a:off x="1567287" y="1786648"/>
            <a:ext cx="1673605" cy="486126"/>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rmAutofit/>
          </a:bodyPr>
          <a:lstStyle/>
          <a:p>
            <a:pPr algn="ctr"/>
            <a:r>
              <a:rPr lang="en-US" altLang="zh-CN" smtClean="0">
                <a:solidFill>
                  <a:srgbClr val="FFFFFF"/>
                </a:solidFill>
                <a:sym typeface="Arial" pitchFamily="34" charset="0"/>
              </a:rPr>
              <a:t>35%</a:t>
            </a:r>
            <a:endParaRPr lang="en-US" altLang="zh-CN" smtClean="0">
              <a:solidFill>
                <a:srgbClr val="FFFFFF"/>
              </a:solidFill>
              <a:sym typeface="Arial" pitchFamily="34" charset="0"/>
            </a:endParaRPr>
          </a:p>
        </p:txBody>
      </p:sp>
      <p:sp>
        <p:nvSpPr>
          <p:cNvPr id="4" name="圆角矩形 3"/>
          <p:cNvSpPr/>
          <p:nvPr>
            <p:custDataLst>
              <p:tags r:id="rId3"/>
            </p:custDataLst>
          </p:nvPr>
        </p:nvSpPr>
        <p:spPr>
          <a:xfrm>
            <a:off x="7862430" y="1786648"/>
            <a:ext cx="3095356" cy="48612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endParaRPr lang="zh-CN" altLang="en-US">
              <a:sym typeface="Arial" pitchFamily="34" charset="0"/>
            </a:endParaRPr>
          </a:p>
        </p:txBody>
      </p:sp>
      <p:sp>
        <p:nvSpPr>
          <p:cNvPr id="5" name="任意多边形 4"/>
          <p:cNvSpPr/>
          <p:nvPr>
            <p:custDataLst>
              <p:tags r:id="rId4"/>
            </p:custDataLst>
          </p:nvPr>
        </p:nvSpPr>
        <p:spPr>
          <a:xfrm>
            <a:off x="7862428" y="1786648"/>
            <a:ext cx="1673605" cy="486126"/>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rmAutofit/>
          </a:bodyPr>
          <a:lstStyle/>
          <a:p>
            <a:pPr algn="ctr"/>
            <a:r>
              <a:rPr lang="en-US" altLang="zh-CN" smtClean="0">
                <a:solidFill>
                  <a:srgbClr val="FFFFFF"/>
                </a:solidFill>
                <a:sym typeface="Arial" pitchFamily="34" charset="0"/>
              </a:rPr>
              <a:t>5%</a:t>
            </a:r>
            <a:endParaRPr lang="en-US" altLang="zh-CN" smtClean="0">
              <a:solidFill>
                <a:srgbClr val="FFFFFF"/>
              </a:solidFill>
              <a:sym typeface="Arial" pitchFamily="34" charset="0"/>
            </a:endParaRPr>
          </a:p>
        </p:txBody>
      </p:sp>
      <p:sp>
        <p:nvSpPr>
          <p:cNvPr id="12" name="文本框 11"/>
          <p:cNvSpPr txBox="1"/>
          <p:nvPr>
            <p:custDataLst>
              <p:tags r:id="rId5"/>
            </p:custDataLst>
          </p:nvPr>
        </p:nvSpPr>
        <p:spPr>
          <a:xfrm>
            <a:off x="1446548" y="2899758"/>
            <a:ext cx="4673428" cy="1050514"/>
          </a:xfrm>
          <a:prstGeom prst="rect">
            <a:avLst/>
          </a:prstGeom>
          <a:noFill/>
        </p:spPr>
        <p:txBody>
          <a:bodyPr wrap="square" rtlCol="0">
            <a:noAutofit/>
          </a:bodyPr>
          <a:lstStyle/>
          <a:p>
            <a:r>
              <a:rPr lang="en-US" dirty="0">
                <a:sym typeface="+mn-ea"/>
              </a:rPr>
              <a:t>Prepare a model for all the positions following same approach as followed for quarterbacks.</a:t>
            </a:r>
            <a:endParaRPr lang="en-US" altLang="zh-CN" dirty="0" smtClean="0">
              <a:sym typeface="+mn-ea"/>
            </a:endParaRPr>
          </a:p>
        </p:txBody>
      </p:sp>
      <p:sp>
        <p:nvSpPr>
          <p:cNvPr id="13" name="矩形 12"/>
          <p:cNvSpPr/>
          <p:nvPr>
            <p:custDataLst>
              <p:tags r:id="rId6"/>
            </p:custDataLst>
          </p:nvPr>
        </p:nvSpPr>
        <p:spPr>
          <a:xfrm>
            <a:off x="1567287" y="2500433"/>
            <a:ext cx="261407" cy="250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itchFamily="34" charset="0"/>
            </a:endParaRPr>
          </a:p>
        </p:txBody>
      </p:sp>
      <p:sp>
        <p:nvSpPr>
          <p:cNvPr id="15" name="文本框 14"/>
          <p:cNvSpPr txBox="1"/>
          <p:nvPr>
            <p:custDataLst>
              <p:tags r:id="rId7"/>
            </p:custDataLst>
          </p:nvPr>
        </p:nvSpPr>
        <p:spPr>
          <a:xfrm>
            <a:off x="7771130" y="2819400"/>
            <a:ext cx="3444240" cy="868680"/>
          </a:xfrm>
          <a:prstGeom prst="rect">
            <a:avLst/>
          </a:prstGeom>
          <a:noFill/>
        </p:spPr>
        <p:txBody>
          <a:bodyPr wrap="square" rtlCol="0">
            <a:normAutofit lnSpcReduction="20000"/>
          </a:bodyPr>
          <a:lstStyle/>
          <a:p>
            <a:r>
              <a:rPr lang="en-US" dirty="0">
                <a:sym typeface="+mn-ea"/>
              </a:rPr>
              <a:t>Update the model by adding the data of coming years, once it is available.</a:t>
            </a:r>
            <a:endParaRPr lang="da-DK" altLang="zh-CN" dirty="0" smtClean="0">
              <a:sym typeface="Arial" pitchFamily="34" charset="0"/>
            </a:endParaRPr>
          </a:p>
        </p:txBody>
      </p:sp>
      <p:sp>
        <p:nvSpPr>
          <p:cNvPr id="16" name="矩形 15"/>
          <p:cNvSpPr/>
          <p:nvPr>
            <p:custDataLst>
              <p:tags r:id="rId8"/>
            </p:custDataLst>
          </p:nvPr>
        </p:nvSpPr>
        <p:spPr>
          <a:xfrm>
            <a:off x="7875374" y="2500433"/>
            <a:ext cx="261407" cy="25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itchFamily="34" charset="0"/>
            </a:endParaRPr>
          </a:p>
        </p:txBody>
      </p:sp>
      <p:sp>
        <p:nvSpPr>
          <p:cNvPr id="20" name="圆角矩形 19"/>
          <p:cNvSpPr/>
          <p:nvPr>
            <p:custDataLst>
              <p:tags r:id="rId9"/>
            </p:custDataLst>
          </p:nvPr>
        </p:nvSpPr>
        <p:spPr>
          <a:xfrm>
            <a:off x="1567289" y="4192041"/>
            <a:ext cx="3095356" cy="48612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endParaRPr lang="zh-CN" altLang="en-US">
              <a:sym typeface="Arial" pitchFamily="34" charset="0"/>
            </a:endParaRPr>
          </a:p>
        </p:txBody>
      </p:sp>
      <p:sp>
        <p:nvSpPr>
          <p:cNvPr id="21" name="任意多边形 20"/>
          <p:cNvSpPr/>
          <p:nvPr>
            <p:custDataLst>
              <p:tags r:id="rId10"/>
            </p:custDataLst>
          </p:nvPr>
        </p:nvSpPr>
        <p:spPr>
          <a:xfrm>
            <a:off x="1567287" y="4192041"/>
            <a:ext cx="1673605" cy="486126"/>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rmAutofit/>
          </a:bodyPr>
          <a:lstStyle/>
          <a:p>
            <a:pPr algn="ctr"/>
            <a:r>
              <a:rPr lang="en-US" altLang="zh-CN" smtClean="0">
                <a:solidFill>
                  <a:srgbClr val="FFFFFF"/>
                </a:solidFill>
                <a:sym typeface="Arial" pitchFamily="34" charset="0"/>
              </a:rPr>
              <a:t>5%</a:t>
            </a:r>
            <a:endParaRPr lang="zh-CN" altLang="en-US" smtClean="0">
              <a:solidFill>
                <a:srgbClr val="FFFFFF"/>
              </a:solidFill>
              <a:sym typeface="Arial" pitchFamily="34" charset="0"/>
            </a:endParaRPr>
          </a:p>
        </p:txBody>
      </p:sp>
      <p:sp>
        <p:nvSpPr>
          <p:cNvPr id="22" name="圆角矩形 21"/>
          <p:cNvSpPr/>
          <p:nvPr>
            <p:custDataLst>
              <p:tags r:id="rId11"/>
            </p:custDataLst>
          </p:nvPr>
        </p:nvSpPr>
        <p:spPr>
          <a:xfrm>
            <a:off x="7797507" y="4192041"/>
            <a:ext cx="3203910" cy="48612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endParaRPr lang="zh-CN" altLang="en-US">
              <a:sym typeface="Arial" pitchFamily="34" charset="0"/>
            </a:endParaRPr>
          </a:p>
        </p:txBody>
      </p:sp>
      <p:sp>
        <p:nvSpPr>
          <p:cNvPr id="23" name="任意多边形 22"/>
          <p:cNvSpPr/>
          <p:nvPr>
            <p:custDataLst>
              <p:tags r:id="rId12"/>
            </p:custDataLst>
          </p:nvPr>
        </p:nvSpPr>
        <p:spPr>
          <a:xfrm>
            <a:off x="7797507" y="4192041"/>
            <a:ext cx="1673605" cy="486126"/>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rmAutofit/>
          </a:bodyPr>
          <a:lstStyle/>
          <a:p>
            <a:pPr algn="ctr"/>
            <a:r>
              <a:rPr lang="en-US" altLang="zh-CN" smtClean="0">
                <a:solidFill>
                  <a:srgbClr val="FFFFFF"/>
                </a:solidFill>
                <a:sym typeface="Arial" pitchFamily="34" charset="0"/>
              </a:rPr>
              <a:t>55%</a:t>
            </a:r>
            <a:endParaRPr lang="en-US" altLang="zh-CN" smtClean="0">
              <a:solidFill>
                <a:srgbClr val="FFFFFF"/>
              </a:solidFill>
              <a:sym typeface="Arial" pitchFamily="34" charset="0"/>
            </a:endParaRPr>
          </a:p>
        </p:txBody>
      </p:sp>
      <p:sp>
        <p:nvSpPr>
          <p:cNvPr id="24" name="KSO_Shape"/>
          <p:cNvSpPr/>
          <p:nvPr>
            <p:custDataLst>
              <p:tags r:id="rId13"/>
            </p:custDataLst>
          </p:nvPr>
        </p:nvSpPr>
        <p:spPr>
          <a:xfrm>
            <a:off x="1004777" y="4261661"/>
            <a:ext cx="499207" cy="416508"/>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lstStyle/>
          <a:p>
            <a:pPr algn="ctr" eaLnBrk="1" hangingPunct="1">
              <a:spcBef>
                <a:spcPts val="0"/>
              </a:spcBef>
              <a:spcAft>
                <a:spcPts val="0"/>
              </a:spcAft>
              <a:defRPr/>
            </a:pPr>
            <a:endParaRPr lang="zh-CN" altLang="en-US">
              <a:solidFill>
                <a:srgbClr val="FFFFFF"/>
              </a:solidFill>
              <a:sym typeface="Arial" pitchFamily="34" charset="0"/>
            </a:endParaRPr>
          </a:p>
        </p:txBody>
      </p:sp>
      <p:sp>
        <p:nvSpPr>
          <p:cNvPr id="25" name="KSO_Shape"/>
          <p:cNvSpPr/>
          <p:nvPr>
            <p:custDataLst>
              <p:tags r:id="rId14"/>
            </p:custDataLst>
          </p:nvPr>
        </p:nvSpPr>
        <p:spPr bwMode="auto">
          <a:xfrm>
            <a:off x="7320290" y="4235874"/>
            <a:ext cx="304390" cy="442293"/>
          </a:xfrm>
          <a:custGeom>
            <a:avLst/>
            <a:gdLst>
              <a:gd name="T0" fmla="*/ 2147483646 w 4113"/>
              <a:gd name="T1" fmla="*/ 85372087 h 6240"/>
              <a:gd name="T2" fmla="*/ 2147483646 w 4113"/>
              <a:gd name="T3" fmla="*/ 967426774 h 6240"/>
              <a:gd name="T4" fmla="*/ 2147483646 w 4113"/>
              <a:gd name="T5" fmla="*/ 2147483646 h 6240"/>
              <a:gd name="T6" fmla="*/ 2147483646 w 4113"/>
              <a:gd name="T7" fmla="*/ 2147483646 h 6240"/>
              <a:gd name="T8" fmla="*/ 2147483646 w 4113"/>
              <a:gd name="T9" fmla="*/ 2147483646 h 6240"/>
              <a:gd name="T10" fmla="*/ 2147483646 w 4113"/>
              <a:gd name="T11" fmla="*/ 2147483646 h 6240"/>
              <a:gd name="T12" fmla="*/ 2147483646 w 4113"/>
              <a:gd name="T13" fmla="*/ 2147483646 h 6240"/>
              <a:gd name="T14" fmla="*/ 2147483646 w 4113"/>
              <a:gd name="T15" fmla="*/ 2147483646 h 6240"/>
              <a:gd name="T16" fmla="*/ 2147483646 w 4113"/>
              <a:gd name="T17" fmla="*/ 2147483646 h 6240"/>
              <a:gd name="T18" fmla="*/ 2147483646 w 4113"/>
              <a:gd name="T19" fmla="*/ 2147483646 h 6240"/>
              <a:gd name="T20" fmla="*/ 2147483646 w 4113"/>
              <a:gd name="T21" fmla="*/ 2147483646 h 6240"/>
              <a:gd name="T22" fmla="*/ 2147483646 w 4113"/>
              <a:gd name="T23" fmla="*/ 2147483646 h 6240"/>
              <a:gd name="T24" fmla="*/ 2147483646 w 4113"/>
              <a:gd name="T25" fmla="*/ 2147483646 h 6240"/>
              <a:gd name="T26" fmla="*/ 2147483646 w 4113"/>
              <a:gd name="T27" fmla="*/ 2147483646 h 6240"/>
              <a:gd name="T28" fmla="*/ 2147483646 w 4113"/>
              <a:gd name="T29" fmla="*/ 2147483646 h 6240"/>
              <a:gd name="T30" fmla="*/ 2147483646 w 4113"/>
              <a:gd name="T31" fmla="*/ 2147483646 h 6240"/>
              <a:gd name="T32" fmla="*/ 2147483646 w 4113"/>
              <a:gd name="T33" fmla="*/ 2147483646 h 6240"/>
              <a:gd name="T34" fmla="*/ 2147483646 w 4113"/>
              <a:gd name="T35" fmla="*/ 2147483646 h 6240"/>
              <a:gd name="T36" fmla="*/ 1256100170 w 4113"/>
              <a:gd name="T37" fmla="*/ 2147483646 h 6240"/>
              <a:gd name="T38" fmla="*/ 171286262 w 4113"/>
              <a:gd name="T39" fmla="*/ 2147483646 h 6240"/>
              <a:gd name="T40" fmla="*/ 0 w 4113"/>
              <a:gd name="T41" fmla="*/ 2147483646 h 6240"/>
              <a:gd name="T42" fmla="*/ 485358151 w 4113"/>
              <a:gd name="T43" fmla="*/ 2147483646 h 6240"/>
              <a:gd name="T44" fmla="*/ 1912744888 w 4113"/>
              <a:gd name="T45" fmla="*/ 2147483646 h 6240"/>
              <a:gd name="T46" fmla="*/ 2147483646 w 4113"/>
              <a:gd name="T47" fmla="*/ 2147483646 h 6240"/>
              <a:gd name="T48" fmla="*/ 2147483646 w 4113"/>
              <a:gd name="T49" fmla="*/ 2147483646 h 6240"/>
              <a:gd name="T50" fmla="*/ 2147483646 w 4113"/>
              <a:gd name="T51" fmla="*/ 967426774 h 6240"/>
              <a:gd name="T52" fmla="*/ 2147483646 w 4113"/>
              <a:gd name="T53" fmla="*/ 85372087 h 6240"/>
              <a:gd name="T54" fmla="*/ 2147483646 w 4113"/>
              <a:gd name="T55" fmla="*/ 2147483646 h 6240"/>
              <a:gd name="T56" fmla="*/ 2147483646 w 4113"/>
              <a:gd name="T57" fmla="*/ 2147483646 h 6240"/>
              <a:gd name="T58" fmla="*/ 2147483646 w 4113"/>
              <a:gd name="T59" fmla="*/ 2147483646 h 6240"/>
              <a:gd name="T60" fmla="*/ 2147483646 w 4113"/>
              <a:gd name="T61" fmla="*/ 2147483646 h 6240"/>
              <a:gd name="T62" fmla="*/ 2147483646 w 4113"/>
              <a:gd name="T63" fmla="*/ 2147483646 h 6240"/>
              <a:gd name="T64" fmla="*/ 2147483646 w 4113"/>
              <a:gd name="T65" fmla="*/ 2147483646 h 6240"/>
              <a:gd name="T66" fmla="*/ 2147483646 w 4113"/>
              <a:gd name="T67" fmla="*/ 2147483646 h 6240"/>
              <a:gd name="T68" fmla="*/ 2147483646 w 4113"/>
              <a:gd name="T69" fmla="*/ 2147483646 h 6240"/>
              <a:gd name="T70" fmla="*/ 2147483646 w 4113"/>
              <a:gd name="T71" fmla="*/ 2147483646 h 6240"/>
              <a:gd name="T72" fmla="*/ 2147483646 w 4113"/>
              <a:gd name="T73" fmla="*/ 2147483646 h 6240"/>
              <a:gd name="T74" fmla="*/ 2147483646 w 4113"/>
              <a:gd name="T75" fmla="*/ 2147483646 h 6240"/>
              <a:gd name="T76" fmla="*/ 2147483646 w 4113"/>
              <a:gd name="T77" fmla="*/ 2147483646 h 6240"/>
              <a:gd name="T78" fmla="*/ 2147483646 w 4113"/>
              <a:gd name="T79" fmla="*/ 2147483646 h 6240"/>
              <a:gd name="T80" fmla="*/ 2147483646 w 4113"/>
              <a:gd name="T81" fmla="*/ 2147483646 h 6240"/>
              <a:gd name="T82" fmla="*/ 2147483646 w 4113"/>
              <a:gd name="T83" fmla="*/ 2147483646 h 6240"/>
              <a:gd name="T84" fmla="*/ 2147483646 w 4113"/>
              <a:gd name="T85" fmla="*/ 2147483646 h 6240"/>
              <a:gd name="T86" fmla="*/ 2147483646 w 4113"/>
              <a:gd name="T87" fmla="*/ 2147483646 h 6240"/>
              <a:gd name="T88" fmla="*/ 2147483646 w 4113"/>
              <a:gd name="T89" fmla="*/ 2147483646 h 6240"/>
              <a:gd name="T90" fmla="*/ 2147483646 w 4113"/>
              <a:gd name="T91" fmla="*/ 2147483646 h 6240"/>
              <a:gd name="T92" fmla="*/ 2147483646 w 4113"/>
              <a:gd name="T93" fmla="*/ 2147483646 h 6240"/>
              <a:gd name="T94" fmla="*/ 2147483646 w 4113"/>
              <a:gd name="T95" fmla="*/ 2147483646 h 6240"/>
              <a:gd name="T96" fmla="*/ 2147483646 w 4113"/>
              <a:gd name="T97" fmla="*/ 2147483646 h 6240"/>
              <a:gd name="T98" fmla="*/ 2147483646 w 4113"/>
              <a:gd name="T99" fmla="*/ 2147483646 h 6240"/>
              <a:gd name="T100" fmla="*/ 2147483646 w 4113"/>
              <a:gd name="T101" fmla="*/ 2147483646 h 6240"/>
              <a:gd name="T102" fmla="*/ 2147483646 w 4113"/>
              <a:gd name="T103" fmla="*/ 2147483646 h 6240"/>
              <a:gd name="T104" fmla="*/ 2147483646 w 4113"/>
              <a:gd name="T105" fmla="*/ 2147483646 h 6240"/>
              <a:gd name="T106" fmla="*/ 2147483646 w 4113"/>
              <a:gd name="T107" fmla="*/ 2147483646 h 6240"/>
              <a:gd name="T108" fmla="*/ 2147483646 w 4113"/>
              <a:gd name="T109" fmla="*/ 2147483646 h 6240"/>
              <a:gd name="T110" fmla="*/ 2147483646 w 4113"/>
              <a:gd name="T111" fmla="*/ 2147483646 h 6240"/>
              <a:gd name="T112" fmla="*/ 2147483646 w 4113"/>
              <a:gd name="T113" fmla="*/ 2147483646 h 62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13" h="6240">
                <a:moveTo>
                  <a:pt x="552" y="0"/>
                </a:moveTo>
                <a:lnTo>
                  <a:pt x="3561" y="0"/>
                </a:lnTo>
                <a:lnTo>
                  <a:pt x="3589" y="1"/>
                </a:lnTo>
                <a:lnTo>
                  <a:pt x="3617" y="3"/>
                </a:lnTo>
                <a:lnTo>
                  <a:pt x="3645" y="7"/>
                </a:lnTo>
                <a:lnTo>
                  <a:pt x="3672" y="12"/>
                </a:lnTo>
                <a:lnTo>
                  <a:pt x="3698" y="17"/>
                </a:lnTo>
                <a:lnTo>
                  <a:pt x="3725" y="25"/>
                </a:lnTo>
                <a:lnTo>
                  <a:pt x="3751" y="34"/>
                </a:lnTo>
                <a:lnTo>
                  <a:pt x="3775" y="44"/>
                </a:lnTo>
                <a:lnTo>
                  <a:pt x="3799" y="55"/>
                </a:lnTo>
                <a:lnTo>
                  <a:pt x="3824" y="67"/>
                </a:lnTo>
                <a:lnTo>
                  <a:pt x="3847" y="80"/>
                </a:lnTo>
                <a:lnTo>
                  <a:pt x="3869" y="95"/>
                </a:lnTo>
                <a:lnTo>
                  <a:pt x="3891" y="110"/>
                </a:lnTo>
                <a:lnTo>
                  <a:pt x="3912" y="127"/>
                </a:lnTo>
                <a:lnTo>
                  <a:pt x="3932" y="144"/>
                </a:lnTo>
                <a:lnTo>
                  <a:pt x="3950" y="163"/>
                </a:lnTo>
                <a:lnTo>
                  <a:pt x="3969" y="182"/>
                </a:lnTo>
                <a:lnTo>
                  <a:pt x="3986" y="202"/>
                </a:lnTo>
                <a:lnTo>
                  <a:pt x="4002" y="223"/>
                </a:lnTo>
                <a:lnTo>
                  <a:pt x="4019" y="245"/>
                </a:lnTo>
                <a:lnTo>
                  <a:pt x="4033" y="267"/>
                </a:lnTo>
                <a:lnTo>
                  <a:pt x="4047" y="290"/>
                </a:lnTo>
                <a:lnTo>
                  <a:pt x="4058" y="313"/>
                </a:lnTo>
                <a:lnTo>
                  <a:pt x="4070" y="338"/>
                </a:lnTo>
                <a:lnTo>
                  <a:pt x="4079" y="363"/>
                </a:lnTo>
                <a:lnTo>
                  <a:pt x="4088" y="389"/>
                </a:lnTo>
                <a:lnTo>
                  <a:pt x="4095" y="414"/>
                </a:lnTo>
                <a:lnTo>
                  <a:pt x="4101" y="441"/>
                </a:lnTo>
                <a:lnTo>
                  <a:pt x="4107" y="469"/>
                </a:lnTo>
                <a:lnTo>
                  <a:pt x="4110" y="497"/>
                </a:lnTo>
                <a:lnTo>
                  <a:pt x="4113" y="525"/>
                </a:lnTo>
                <a:lnTo>
                  <a:pt x="4113" y="553"/>
                </a:lnTo>
                <a:lnTo>
                  <a:pt x="4113" y="5688"/>
                </a:lnTo>
                <a:lnTo>
                  <a:pt x="4113" y="5716"/>
                </a:lnTo>
                <a:lnTo>
                  <a:pt x="4110" y="5744"/>
                </a:lnTo>
                <a:lnTo>
                  <a:pt x="4107" y="5772"/>
                </a:lnTo>
                <a:lnTo>
                  <a:pt x="4101" y="5798"/>
                </a:lnTo>
                <a:lnTo>
                  <a:pt x="4095" y="5825"/>
                </a:lnTo>
                <a:lnTo>
                  <a:pt x="4088" y="5852"/>
                </a:lnTo>
                <a:lnTo>
                  <a:pt x="4079" y="5877"/>
                </a:lnTo>
                <a:lnTo>
                  <a:pt x="4070" y="5902"/>
                </a:lnTo>
                <a:lnTo>
                  <a:pt x="4058" y="5926"/>
                </a:lnTo>
                <a:lnTo>
                  <a:pt x="4047" y="5950"/>
                </a:lnTo>
                <a:lnTo>
                  <a:pt x="4033" y="5974"/>
                </a:lnTo>
                <a:lnTo>
                  <a:pt x="4019" y="5996"/>
                </a:lnTo>
                <a:lnTo>
                  <a:pt x="4002" y="6018"/>
                </a:lnTo>
                <a:lnTo>
                  <a:pt x="3986" y="6039"/>
                </a:lnTo>
                <a:lnTo>
                  <a:pt x="3969" y="6058"/>
                </a:lnTo>
                <a:lnTo>
                  <a:pt x="3950" y="6078"/>
                </a:lnTo>
                <a:lnTo>
                  <a:pt x="3932" y="6096"/>
                </a:lnTo>
                <a:lnTo>
                  <a:pt x="3912" y="6113"/>
                </a:lnTo>
                <a:lnTo>
                  <a:pt x="3891" y="6129"/>
                </a:lnTo>
                <a:lnTo>
                  <a:pt x="3869" y="6146"/>
                </a:lnTo>
                <a:lnTo>
                  <a:pt x="3847" y="6159"/>
                </a:lnTo>
                <a:lnTo>
                  <a:pt x="3824" y="6173"/>
                </a:lnTo>
                <a:lnTo>
                  <a:pt x="3799" y="6185"/>
                </a:lnTo>
                <a:lnTo>
                  <a:pt x="3775" y="6197"/>
                </a:lnTo>
                <a:lnTo>
                  <a:pt x="3751" y="6206"/>
                </a:lnTo>
                <a:lnTo>
                  <a:pt x="3725" y="6215"/>
                </a:lnTo>
                <a:lnTo>
                  <a:pt x="3698" y="6222"/>
                </a:lnTo>
                <a:lnTo>
                  <a:pt x="3672" y="6229"/>
                </a:lnTo>
                <a:lnTo>
                  <a:pt x="3645" y="6234"/>
                </a:lnTo>
                <a:lnTo>
                  <a:pt x="3617" y="6237"/>
                </a:lnTo>
                <a:lnTo>
                  <a:pt x="3589" y="6240"/>
                </a:lnTo>
                <a:lnTo>
                  <a:pt x="3561" y="6240"/>
                </a:lnTo>
                <a:lnTo>
                  <a:pt x="552" y="6240"/>
                </a:lnTo>
                <a:lnTo>
                  <a:pt x="523" y="6240"/>
                </a:lnTo>
                <a:lnTo>
                  <a:pt x="495" y="6237"/>
                </a:lnTo>
                <a:lnTo>
                  <a:pt x="469" y="6234"/>
                </a:lnTo>
                <a:lnTo>
                  <a:pt x="441" y="6229"/>
                </a:lnTo>
                <a:lnTo>
                  <a:pt x="414" y="6222"/>
                </a:lnTo>
                <a:lnTo>
                  <a:pt x="388" y="6215"/>
                </a:lnTo>
                <a:lnTo>
                  <a:pt x="363" y="6206"/>
                </a:lnTo>
                <a:lnTo>
                  <a:pt x="337" y="6197"/>
                </a:lnTo>
                <a:lnTo>
                  <a:pt x="313" y="6185"/>
                </a:lnTo>
                <a:lnTo>
                  <a:pt x="289" y="6173"/>
                </a:lnTo>
                <a:lnTo>
                  <a:pt x="267" y="6159"/>
                </a:lnTo>
                <a:lnTo>
                  <a:pt x="243" y="6146"/>
                </a:lnTo>
                <a:lnTo>
                  <a:pt x="222" y="6129"/>
                </a:lnTo>
                <a:lnTo>
                  <a:pt x="202" y="6113"/>
                </a:lnTo>
                <a:lnTo>
                  <a:pt x="181" y="6096"/>
                </a:lnTo>
                <a:lnTo>
                  <a:pt x="162" y="6078"/>
                </a:lnTo>
                <a:lnTo>
                  <a:pt x="143" y="6058"/>
                </a:lnTo>
                <a:lnTo>
                  <a:pt x="126" y="6039"/>
                </a:lnTo>
                <a:lnTo>
                  <a:pt x="110" y="6018"/>
                </a:lnTo>
                <a:lnTo>
                  <a:pt x="95" y="5996"/>
                </a:lnTo>
                <a:lnTo>
                  <a:pt x="80" y="5974"/>
                </a:lnTo>
                <a:lnTo>
                  <a:pt x="67" y="5950"/>
                </a:lnTo>
                <a:lnTo>
                  <a:pt x="54" y="5926"/>
                </a:lnTo>
                <a:lnTo>
                  <a:pt x="44" y="5902"/>
                </a:lnTo>
                <a:lnTo>
                  <a:pt x="33" y="5877"/>
                </a:lnTo>
                <a:lnTo>
                  <a:pt x="25" y="5852"/>
                </a:lnTo>
                <a:lnTo>
                  <a:pt x="17" y="5825"/>
                </a:lnTo>
                <a:lnTo>
                  <a:pt x="11" y="5798"/>
                </a:lnTo>
                <a:lnTo>
                  <a:pt x="6" y="5772"/>
                </a:lnTo>
                <a:lnTo>
                  <a:pt x="3" y="5744"/>
                </a:lnTo>
                <a:lnTo>
                  <a:pt x="1" y="5716"/>
                </a:lnTo>
                <a:lnTo>
                  <a:pt x="0" y="5688"/>
                </a:lnTo>
                <a:lnTo>
                  <a:pt x="0" y="553"/>
                </a:lnTo>
                <a:lnTo>
                  <a:pt x="1" y="525"/>
                </a:lnTo>
                <a:lnTo>
                  <a:pt x="3" y="497"/>
                </a:lnTo>
                <a:lnTo>
                  <a:pt x="6" y="469"/>
                </a:lnTo>
                <a:lnTo>
                  <a:pt x="11" y="441"/>
                </a:lnTo>
                <a:lnTo>
                  <a:pt x="17" y="414"/>
                </a:lnTo>
                <a:lnTo>
                  <a:pt x="25" y="389"/>
                </a:lnTo>
                <a:lnTo>
                  <a:pt x="33" y="363"/>
                </a:lnTo>
                <a:lnTo>
                  <a:pt x="44" y="338"/>
                </a:lnTo>
                <a:lnTo>
                  <a:pt x="54" y="313"/>
                </a:lnTo>
                <a:lnTo>
                  <a:pt x="67" y="290"/>
                </a:lnTo>
                <a:lnTo>
                  <a:pt x="80" y="267"/>
                </a:lnTo>
                <a:lnTo>
                  <a:pt x="95" y="245"/>
                </a:lnTo>
                <a:lnTo>
                  <a:pt x="110" y="223"/>
                </a:lnTo>
                <a:lnTo>
                  <a:pt x="126" y="202"/>
                </a:lnTo>
                <a:lnTo>
                  <a:pt x="143" y="182"/>
                </a:lnTo>
                <a:lnTo>
                  <a:pt x="162" y="163"/>
                </a:lnTo>
                <a:lnTo>
                  <a:pt x="181" y="144"/>
                </a:lnTo>
                <a:lnTo>
                  <a:pt x="202" y="127"/>
                </a:lnTo>
                <a:lnTo>
                  <a:pt x="222" y="110"/>
                </a:lnTo>
                <a:lnTo>
                  <a:pt x="243" y="95"/>
                </a:lnTo>
                <a:lnTo>
                  <a:pt x="267" y="80"/>
                </a:lnTo>
                <a:lnTo>
                  <a:pt x="289" y="67"/>
                </a:lnTo>
                <a:lnTo>
                  <a:pt x="313" y="55"/>
                </a:lnTo>
                <a:lnTo>
                  <a:pt x="337" y="44"/>
                </a:lnTo>
                <a:lnTo>
                  <a:pt x="363" y="34"/>
                </a:lnTo>
                <a:lnTo>
                  <a:pt x="388" y="25"/>
                </a:lnTo>
                <a:lnTo>
                  <a:pt x="414" y="17"/>
                </a:lnTo>
                <a:lnTo>
                  <a:pt x="441" y="12"/>
                </a:lnTo>
                <a:lnTo>
                  <a:pt x="469" y="7"/>
                </a:lnTo>
                <a:lnTo>
                  <a:pt x="495" y="3"/>
                </a:lnTo>
                <a:lnTo>
                  <a:pt x="523" y="1"/>
                </a:lnTo>
                <a:lnTo>
                  <a:pt x="552" y="0"/>
                </a:lnTo>
                <a:close/>
                <a:moveTo>
                  <a:pt x="463" y="891"/>
                </a:moveTo>
                <a:lnTo>
                  <a:pt x="463" y="3086"/>
                </a:lnTo>
                <a:lnTo>
                  <a:pt x="3638" y="3086"/>
                </a:lnTo>
                <a:lnTo>
                  <a:pt x="3638" y="891"/>
                </a:lnTo>
                <a:lnTo>
                  <a:pt x="463" y="891"/>
                </a:lnTo>
                <a:close/>
                <a:moveTo>
                  <a:pt x="1275" y="290"/>
                </a:moveTo>
                <a:lnTo>
                  <a:pt x="1275" y="525"/>
                </a:lnTo>
                <a:lnTo>
                  <a:pt x="2717" y="525"/>
                </a:lnTo>
                <a:lnTo>
                  <a:pt x="2717" y="290"/>
                </a:lnTo>
                <a:lnTo>
                  <a:pt x="1275" y="290"/>
                </a:lnTo>
                <a:close/>
                <a:moveTo>
                  <a:pt x="1725" y="3326"/>
                </a:moveTo>
                <a:lnTo>
                  <a:pt x="1725" y="3326"/>
                </a:lnTo>
                <a:lnTo>
                  <a:pt x="1705" y="3328"/>
                </a:lnTo>
                <a:lnTo>
                  <a:pt x="1685" y="3330"/>
                </a:lnTo>
                <a:lnTo>
                  <a:pt x="1667" y="3336"/>
                </a:lnTo>
                <a:lnTo>
                  <a:pt x="1649" y="3342"/>
                </a:lnTo>
                <a:lnTo>
                  <a:pt x="1632" y="3350"/>
                </a:lnTo>
                <a:lnTo>
                  <a:pt x="1616" y="3360"/>
                </a:lnTo>
                <a:lnTo>
                  <a:pt x="1600" y="3371"/>
                </a:lnTo>
                <a:lnTo>
                  <a:pt x="1587" y="3383"/>
                </a:lnTo>
                <a:lnTo>
                  <a:pt x="1575" y="3397"/>
                </a:lnTo>
                <a:lnTo>
                  <a:pt x="1563" y="3412"/>
                </a:lnTo>
                <a:lnTo>
                  <a:pt x="1553" y="3429"/>
                </a:lnTo>
                <a:lnTo>
                  <a:pt x="1545" y="3446"/>
                </a:lnTo>
                <a:lnTo>
                  <a:pt x="1539" y="3463"/>
                </a:lnTo>
                <a:lnTo>
                  <a:pt x="1534" y="3482"/>
                </a:lnTo>
                <a:lnTo>
                  <a:pt x="1531" y="3502"/>
                </a:lnTo>
                <a:lnTo>
                  <a:pt x="1530" y="3522"/>
                </a:lnTo>
                <a:lnTo>
                  <a:pt x="1530" y="3822"/>
                </a:lnTo>
                <a:lnTo>
                  <a:pt x="1531" y="3842"/>
                </a:lnTo>
                <a:lnTo>
                  <a:pt x="1534" y="3862"/>
                </a:lnTo>
                <a:lnTo>
                  <a:pt x="1539" y="3880"/>
                </a:lnTo>
                <a:lnTo>
                  <a:pt x="1545" y="3898"/>
                </a:lnTo>
                <a:lnTo>
                  <a:pt x="1553" y="3915"/>
                </a:lnTo>
                <a:lnTo>
                  <a:pt x="1563" y="3931"/>
                </a:lnTo>
                <a:lnTo>
                  <a:pt x="1575" y="3946"/>
                </a:lnTo>
                <a:lnTo>
                  <a:pt x="1587" y="3960"/>
                </a:lnTo>
                <a:lnTo>
                  <a:pt x="1600" y="3973"/>
                </a:lnTo>
                <a:lnTo>
                  <a:pt x="1616" y="3984"/>
                </a:lnTo>
                <a:lnTo>
                  <a:pt x="1632" y="3994"/>
                </a:lnTo>
                <a:lnTo>
                  <a:pt x="1649" y="4002"/>
                </a:lnTo>
                <a:lnTo>
                  <a:pt x="1667" y="4009"/>
                </a:lnTo>
                <a:lnTo>
                  <a:pt x="1685" y="4014"/>
                </a:lnTo>
                <a:lnTo>
                  <a:pt x="1705" y="4016"/>
                </a:lnTo>
                <a:lnTo>
                  <a:pt x="1725" y="4017"/>
                </a:lnTo>
                <a:lnTo>
                  <a:pt x="2314" y="4017"/>
                </a:lnTo>
                <a:lnTo>
                  <a:pt x="2334" y="4016"/>
                </a:lnTo>
                <a:lnTo>
                  <a:pt x="2354" y="4014"/>
                </a:lnTo>
                <a:lnTo>
                  <a:pt x="2372" y="4009"/>
                </a:lnTo>
                <a:lnTo>
                  <a:pt x="2390" y="4002"/>
                </a:lnTo>
                <a:lnTo>
                  <a:pt x="2407" y="3994"/>
                </a:lnTo>
                <a:lnTo>
                  <a:pt x="2424" y="3984"/>
                </a:lnTo>
                <a:lnTo>
                  <a:pt x="2439" y="3973"/>
                </a:lnTo>
                <a:lnTo>
                  <a:pt x="2453" y="3960"/>
                </a:lnTo>
                <a:lnTo>
                  <a:pt x="2465" y="3946"/>
                </a:lnTo>
                <a:lnTo>
                  <a:pt x="2476" y="3931"/>
                </a:lnTo>
                <a:lnTo>
                  <a:pt x="2486" y="3915"/>
                </a:lnTo>
                <a:lnTo>
                  <a:pt x="2494" y="3898"/>
                </a:lnTo>
                <a:lnTo>
                  <a:pt x="2500" y="3880"/>
                </a:lnTo>
                <a:lnTo>
                  <a:pt x="2506" y="3862"/>
                </a:lnTo>
                <a:lnTo>
                  <a:pt x="2508" y="3842"/>
                </a:lnTo>
                <a:lnTo>
                  <a:pt x="2509" y="3822"/>
                </a:lnTo>
                <a:lnTo>
                  <a:pt x="2509" y="3522"/>
                </a:lnTo>
                <a:lnTo>
                  <a:pt x="2508" y="3502"/>
                </a:lnTo>
                <a:lnTo>
                  <a:pt x="2506" y="3482"/>
                </a:lnTo>
                <a:lnTo>
                  <a:pt x="2500" y="3463"/>
                </a:lnTo>
                <a:lnTo>
                  <a:pt x="2494" y="3446"/>
                </a:lnTo>
                <a:lnTo>
                  <a:pt x="2486" y="3429"/>
                </a:lnTo>
                <a:lnTo>
                  <a:pt x="2476" y="3412"/>
                </a:lnTo>
                <a:lnTo>
                  <a:pt x="2465" y="3397"/>
                </a:lnTo>
                <a:lnTo>
                  <a:pt x="2453" y="3383"/>
                </a:lnTo>
                <a:lnTo>
                  <a:pt x="2439" y="3371"/>
                </a:lnTo>
                <a:lnTo>
                  <a:pt x="2424" y="3360"/>
                </a:lnTo>
                <a:lnTo>
                  <a:pt x="2407" y="3350"/>
                </a:lnTo>
                <a:lnTo>
                  <a:pt x="2390" y="3342"/>
                </a:lnTo>
                <a:lnTo>
                  <a:pt x="2372" y="3336"/>
                </a:lnTo>
                <a:lnTo>
                  <a:pt x="2354" y="3330"/>
                </a:lnTo>
                <a:lnTo>
                  <a:pt x="2334" y="3328"/>
                </a:lnTo>
                <a:lnTo>
                  <a:pt x="2314" y="3326"/>
                </a:lnTo>
                <a:lnTo>
                  <a:pt x="1725" y="3326"/>
                </a:lnTo>
                <a:close/>
                <a:moveTo>
                  <a:pt x="1391" y="3563"/>
                </a:moveTo>
                <a:lnTo>
                  <a:pt x="515" y="3563"/>
                </a:lnTo>
                <a:lnTo>
                  <a:pt x="515" y="3775"/>
                </a:lnTo>
                <a:lnTo>
                  <a:pt x="1391" y="3775"/>
                </a:lnTo>
                <a:lnTo>
                  <a:pt x="1391" y="3563"/>
                </a:lnTo>
                <a:close/>
                <a:moveTo>
                  <a:pt x="3525" y="3563"/>
                </a:moveTo>
                <a:lnTo>
                  <a:pt x="2649" y="3563"/>
                </a:lnTo>
                <a:lnTo>
                  <a:pt x="2649" y="3775"/>
                </a:lnTo>
                <a:lnTo>
                  <a:pt x="3525" y="3775"/>
                </a:lnTo>
                <a:lnTo>
                  <a:pt x="3525" y="3563"/>
                </a:lnTo>
                <a:close/>
                <a:moveTo>
                  <a:pt x="1390" y="4201"/>
                </a:moveTo>
                <a:lnTo>
                  <a:pt x="514" y="4201"/>
                </a:lnTo>
                <a:lnTo>
                  <a:pt x="514" y="4613"/>
                </a:lnTo>
                <a:lnTo>
                  <a:pt x="1390" y="4613"/>
                </a:lnTo>
                <a:lnTo>
                  <a:pt x="1390" y="4201"/>
                </a:lnTo>
                <a:close/>
                <a:moveTo>
                  <a:pt x="2458" y="4201"/>
                </a:moveTo>
                <a:lnTo>
                  <a:pt x="1582" y="4201"/>
                </a:lnTo>
                <a:lnTo>
                  <a:pt x="1582" y="4613"/>
                </a:lnTo>
                <a:lnTo>
                  <a:pt x="2458" y="4613"/>
                </a:lnTo>
                <a:lnTo>
                  <a:pt x="2458" y="4201"/>
                </a:lnTo>
                <a:close/>
                <a:moveTo>
                  <a:pt x="3518" y="4201"/>
                </a:moveTo>
                <a:lnTo>
                  <a:pt x="2642" y="4201"/>
                </a:lnTo>
                <a:lnTo>
                  <a:pt x="2642" y="4613"/>
                </a:lnTo>
                <a:lnTo>
                  <a:pt x="3518" y="4613"/>
                </a:lnTo>
                <a:lnTo>
                  <a:pt x="3518" y="4201"/>
                </a:lnTo>
                <a:close/>
                <a:moveTo>
                  <a:pt x="1390" y="4741"/>
                </a:moveTo>
                <a:lnTo>
                  <a:pt x="514" y="4741"/>
                </a:lnTo>
                <a:lnTo>
                  <a:pt x="514" y="5153"/>
                </a:lnTo>
                <a:lnTo>
                  <a:pt x="1390" y="5153"/>
                </a:lnTo>
                <a:lnTo>
                  <a:pt x="1390" y="4741"/>
                </a:lnTo>
                <a:close/>
                <a:moveTo>
                  <a:pt x="2458" y="4741"/>
                </a:moveTo>
                <a:lnTo>
                  <a:pt x="1582" y="4741"/>
                </a:lnTo>
                <a:lnTo>
                  <a:pt x="1582" y="5153"/>
                </a:lnTo>
                <a:lnTo>
                  <a:pt x="2458" y="5153"/>
                </a:lnTo>
                <a:lnTo>
                  <a:pt x="2458" y="4741"/>
                </a:lnTo>
                <a:close/>
                <a:moveTo>
                  <a:pt x="3518" y="4741"/>
                </a:moveTo>
                <a:lnTo>
                  <a:pt x="2642" y="4741"/>
                </a:lnTo>
                <a:lnTo>
                  <a:pt x="2642" y="5153"/>
                </a:lnTo>
                <a:lnTo>
                  <a:pt x="3518" y="5153"/>
                </a:lnTo>
                <a:lnTo>
                  <a:pt x="3518" y="4741"/>
                </a:lnTo>
                <a:close/>
                <a:moveTo>
                  <a:pt x="1390" y="5318"/>
                </a:moveTo>
                <a:lnTo>
                  <a:pt x="514" y="5318"/>
                </a:lnTo>
                <a:lnTo>
                  <a:pt x="514" y="5730"/>
                </a:lnTo>
                <a:lnTo>
                  <a:pt x="1390" y="5730"/>
                </a:lnTo>
                <a:lnTo>
                  <a:pt x="1390" y="5318"/>
                </a:lnTo>
                <a:close/>
                <a:moveTo>
                  <a:pt x="2458" y="5318"/>
                </a:moveTo>
                <a:lnTo>
                  <a:pt x="1582" y="5318"/>
                </a:lnTo>
                <a:lnTo>
                  <a:pt x="1582" y="5730"/>
                </a:lnTo>
                <a:lnTo>
                  <a:pt x="2458" y="5730"/>
                </a:lnTo>
                <a:lnTo>
                  <a:pt x="2458" y="5318"/>
                </a:lnTo>
                <a:close/>
                <a:moveTo>
                  <a:pt x="3518" y="5318"/>
                </a:moveTo>
                <a:lnTo>
                  <a:pt x="2642" y="5318"/>
                </a:lnTo>
                <a:lnTo>
                  <a:pt x="2642" y="5730"/>
                </a:lnTo>
                <a:lnTo>
                  <a:pt x="3518" y="5730"/>
                </a:lnTo>
                <a:lnTo>
                  <a:pt x="3518" y="5318"/>
                </a:lnTo>
                <a:close/>
              </a:path>
            </a:pathLst>
          </a:custGeom>
          <a:solidFill>
            <a:schemeClr val="accent5"/>
          </a:solidFill>
          <a:ln>
            <a:noFill/>
          </a:ln>
        </p:spPr>
        <p:txBody>
          <a:bodyPr anchor="ctr">
            <a:normAutofit fontScale="90000"/>
            <a:scene3d>
              <a:camera prst="orthographicFront"/>
              <a:lightRig rig="threePt" dir="t"/>
            </a:scene3d>
            <a:sp3d>
              <a:contourClr>
                <a:srgbClr val="FFFFFF"/>
              </a:contourClr>
            </a:sp3d>
          </a:bodyPr>
          <a:lstStyle/>
          <a:p>
            <a:pPr algn="ctr">
              <a:defRPr/>
            </a:pPr>
            <a:endParaRPr lang="zh-CN" altLang="en-US">
              <a:solidFill>
                <a:srgbClr val="FFFFFF"/>
              </a:solidFill>
              <a:sym typeface="Arial" pitchFamily="34" charset="0"/>
            </a:endParaRPr>
          </a:p>
        </p:txBody>
      </p:sp>
      <p:sp>
        <p:nvSpPr>
          <p:cNvPr id="27" name="文本框 26"/>
          <p:cNvSpPr txBox="1"/>
          <p:nvPr>
            <p:custDataLst>
              <p:tags r:id="rId15"/>
            </p:custDataLst>
          </p:nvPr>
        </p:nvSpPr>
        <p:spPr>
          <a:xfrm>
            <a:off x="7048486" y="5135197"/>
            <a:ext cx="4451273" cy="920077"/>
          </a:xfrm>
          <a:prstGeom prst="rect">
            <a:avLst/>
          </a:prstGeom>
          <a:noFill/>
        </p:spPr>
        <p:txBody>
          <a:bodyPr wrap="square" rtlCol="0">
            <a:normAutofit fontScale="90000"/>
          </a:bodyPr>
          <a:lstStyle/>
          <a:p>
            <a:r>
              <a:rPr lang="en-US" dirty="0">
                <a:sym typeface="+mn-ea"/>
              </a:rPr>
              <a:t>Incorporate physical characteristics like height and weight of players to available performance data and conduct a comprehensive analysis.</a:t>
            </a:r>
            <a:endParaRPr lang="en-US" altLang="zh-CN" dirty="0" smtClean="0">
              <a:sym typeface="+mn-ea"/>
            </a:endParaRPr>
          </a:p>
        </p:txBody>
      </p:sp>
      <p:sp>
        <p:nvSpPr>
          <p:cNvPr id="28" name="矩形 27"/>
          <p:cNvSpPr/>
          <p:nvPr>
            <p:custDataLst>
              <p:tags r:id="rId16"/>
            </p:custDataLst>
          </p:nvPr>
        </p:nvSpPr>
        <p:spPr>
          <a:xfrm>
            <a:off x="7846012" y="4842105"/>
            <a:ext cx="261407" cy="2506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itchFamily="34" charset="0"/>
            </a:endParaRPr>
          </a:p>
        </p:txBody>
      </p:sp>
      <p:sp>
        <p:nvSpPr>
          <p:cNvPr id="30" name="文本框 29"/>
          <p:cNvSpPr txBox="1"/>
          <p:nvPr>
            <p:custDataLst>
              <p:tags r:id="rId17"/>
            </p:custDataLst>
          </p:nvPr>
        </p:nvSpPr>
        <p:spPr>
          <a:xfrm>
            <a:off x="1522730" y="5257800"/>
            <a:ext cx="3778885" cy="832485"/>
          </a:xfrm>
          <a:prstGeom prst="rect">
            <a:avLst/>
          </a:prstGeom>
          <a:noFill/>
        </p:spPr>
        <p:txBody>
          <a:bodyPr wrap="square" rtlCol="0">
            <a:normAutofit fontScale="90000"/>
          </a:bodyPr>
          <a:lstStyle/>
          <a:p>
            <a:r>
              <a:rPr lang="en-US" dirty="0">
                <a:sym typeface="+mn-ea"/>
              </a:rPr>
              <a:t>Look for other leagues, college level competitions etc. to collect additional performance data.</a:t>
            </a:r>
            <a:endParaRPr lang="da-DK" altLang="zh-CN" dirty="0" smtClean="0">
              <a:sym typeface="Arial" pitchFamily="34" charset="0"/>
            </a:endParaRPr>
          </a:p>
        </p:txBody>
      </p:sp>
      <p:sp>
        <p:nvSpPr>
          <p:cNvPr id="31" name="矩形 30"/>
          <p:cNvSpPr/>
          <p:nvPr>
            <p:custDataLst>
              <p:tags r:id="rId18"/>
            </p:custDataLst>
          </p:nvPr>
        </p:nvSpPr>
        <p:spPr>
          <a:xfrm>
            <a:off x="1624836" y="4932903"/>
            <a:ext cx="261407" cy="2506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itchFamily="34" charset="0"/>
            </a:endParaRPr>
          </a:p>
        </p:txBody>
      </p:sp>
      <p:sp>
        <p:nvSpPr>
          <p:cNvPr id="32" name="文本框 31"/>
          <p:cNvSpPr txBox="1"/>
          <p:nvPr>
            <p:custDataLst>
              <p:tags r:id="rId19"/>
            </p:custDataLst>
          </p:nvPr>
        </p:nvSpPr>
        <p:spPr>
          <a:xfrm>
            <a:off x="1751330" y="609600"/>
            <a:ext cx="6012815" cy="523240"/>
          </a:xfrm>
          <a:prstGeom prst="rect">
            <a:avLst/>
          </a:prstGeom>
          <a:noFill/>
        </p:spPr>
        <p:txBody>
          <a:bodyPr wrap="square" rtlCol="0">
            <a:normAutofit/>
          </a:bodyPr>
          <a:lstStyle/>
          <a:p>
            <a:r>
              <a:rPr lang="en-US" sz="2800" b="1" cap="all" dirty="0">
                <a:sym typeface="+mn-ea"/>
              </a:rPr>
              <a:t>Future Plans</a:t>
            </a:r>
            <a:endParaRPr lang="en-US" altLang="zh-CN" sz="2800" dirty="0" smtClean="0">
              <a:latin typeface="+mj-lt"/>
              <a:ea typeface="+mj-ea"/>
              <a:cs typeface="+mj-cs"/>
              <a:sym typeface="Arial" pitchFamily="34" charset="0"/>
            </a:endParaRPr>
          </a:p>
        </p:txBody>
      </p:sp>
      <p:sp>
        <p:nvSpPr>
          <p:cNvPr id="6" name="椭圆 5"/>
          <p:cNvSpPr/>
          <p:nvPr/>
        </p:nvSpPr>
        <p:spPr>
          <a:xfrm>
            <a:off x="1141730" y="1905000"/>
            <a:ext cx="304800" cy="3048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云形 6"/>
          <p:cNvSpPr/>
          <p:nvPr/>
        </p:nvSpPr>
        <p:spPr>
          <a:xfrm>
            <a:off x="7390130" y="1981200"/>
            <a:ext cx="304800" cy="228600"/>
          </a:xfrm>
          <a:prstGeom prst="cloud">
            <a:avLst/>
          </a:prstGeom>
          <a:solidFill>
            <a:schemeClr val="accent2">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0"/>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标题 1"/>
          <p:cNvSpPr txBox="1"/>
          <p:nvPr>
            <p:custDataLst>
              <p:tags r:id="rId2"/>
            </p:custDataLst>
          </p:nvPr>
        </p:nvSpPr>
        <p:spPr>
          <a:xfrm>
            <a:off x="-2210435" y="4876800"/>
            <a:ext cx="10515600" cy="166370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b="1" dirty="0" smtClean="0">
                <a:solidFill>
                  <a:schemeClr val="bg1"/>
                </a:solidFill>
              </a:rPr>
              <a:t>THANK YOU</a:t>
            </a:r>
            <a:endParaRPr lang="en-US" altLang="zh-CN" sz="8000" b="1" dirty="0" smtClean="0">
              <a:solidFill>
                <a:schemeClr val="bg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extLst>
              <a:ext uri="{BEBA8EAE-BF5A-486C-A8C5-ECC9F3942E4B}">
                <a14:imgProps xmlns:a14="http://schemas.microsoft.com/office/drawing/2010/main">
                  <a14:imgLayer r:embed="rId2">
                    <a14:imgEffect>
                      <a14:saturation sat="147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713095" y="0"/>
            <a:ext cx="6400800" cy="3729990"/>
          </a:xfrm>
          <a:effectLst>
            <a:glow rad="127000">
              <a:schemeClr val="accent1"/>
            </a:glow>
            <a:outerShdw blurRad="50800" dist="38100" dir="2700000" algn="tl" rotWithShape="0">
              <a:prstClr val="black">
                <a:alpha val="40000"/>
              </a:prstClr>
            </a:outerShdw>
            <a:reflection stA="66000" endPos="50000" dist="50800" dir="5400000" sy="-100000" algn="bl" rotWithShape="0"/>
          </a:effectLst>
        </p:spPr>
      </p:pic>
      <p:pic>
        <p:nvPicPr>
          <p:cNvPr id="2050" name="Picture 2" descr="http://api.ning.com/files/kMY0wS-HHFO4tNqVitmk6O2SUuNr78ml11Nf*8UYtD64mY5A2G3btAW0Ay6YKJZyIqZqmvrF*ijKF6dx2b3uLoYsjQTGbLVU/TeamTogetherEveryoneAchievesMore.jpg?width=448&amp;height=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6" y="3200400"/>
            <a:ext cx="5410200" cy="3657600"/>
          </a:xfrm>
          <a:prstGeom prst="rect">
            <a:avLst/>
          </a:prstGeom>
          <a:noFill/>
          <a:effectLst>
            <a:outerShdw blurRad="50800" dist="38100" dir="18900000" sx="103000" sy="103000" algn="bl" rotWithShape="0">
              <a:schemeClr val="bg1">
                <a:alpha val="40000"/>
              </a:scheme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2760" y="4688"/>
            <a:ext cx="5716172" cy="3021038"/>
          </a:xfrm>
          <a:prstGeom prst="rect">
            <a:avLst/>
          </a:prstGeom>
          <a:effectLst>
            <a:reflection stA="45000" endPos="13000" dist="508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First Idea</a:t>
            </a:r>
            <a:endParaRPr lang="en-US" b="1" cap="all" dirty="0"/>
          </a:p>
        </p:txBody>
      </p:sp>
      <p:sp>
        <p:nvSpPr>
          <p:cNvPr id="3" name="Text Placeholder 2"/>
          <p:cNvSpPr>
            <a:spLocks noGrp="1"/>
          </p:cNvSpPr>
          <p:nvPr>
            <p:ph type="body" idx="1"/>
          </p:nvPr>
        </p:nvSpPr>
        <p:spPr>
          <a:xfrm>
            <a:off x="1217612" y="1905000"/>
            <a:ext cx="9296399" cy="762000"/>
          </a:xfrm>
        </p:spPr>
        <p:txBody>
          <a:bodyPr/>
          <a:lstStyle/>
          <a:p>
            <a:r>
              <a:rPr lang="en-US" sz="2800" b="1" dirty="0"/>
              <a:t>Collected</a:t>
            </a:r>
            <a:r>
              <a:rPr lang="en-US" dirty="0"/>
              <a:t> data for “Free Agents” of every year and modelled it. </a:t>
            </a:r>
            <a:endParaRPr lang="en-US" dirty="0"/>
          </a:p>
        </p:txBody>
      </p:sp>
      <p:sp>
        <p:nvSpPr>
          <p:cNvPr id="4" name="Content Placeholder 3"/>
          <p:cNvSpPr>
            <a:spLocks noGrp="1"/>
          </p:cNvSpPr>
          <p:nvPr>
            <p:ph sz="half" idx="2"/>
          </p:nvPr>
        </p:nvSpPr>
        <p:spPr>
          <a:xfrm>
            <a:off x="1109415" y="2819398"/>
            <a:ext cx="4416552" cy="3352801"/>
          </a:xfrm>
        </p:spPr>
        <p:txBody>
          <a:bodyPr/>
          <a:lstStyle/>
          <a:p>
            <a:r>
              <a:rPr lang="en-US" dirty="0"/>
              <a:t>Error performance</a:t>
            </a:r>
            <a:endParaRPr lang="en-US" dirty="0"/>
          </a:p>
        </p:txBody>
      </p:sp>
      <p:sp>
        <p:nvSpPr>
          <p:cNvPr id="6" name="Content Placeholder 5"/>
          <p:cNvSpPr>
            <a:spLocks noGrp="1"/>
          </p:cNvSpPr>
          <p:nvPr>
            <p:ph sz="quarter" idx="4"/>
          </p:nvPr>
        </p:nvSpPr>
        <p:spPr/>
        <p:txBody>
          <a:bodyPr/>
          <a:lstStyle/>
          <a:p>
            <a:r>
              <a:rPr lang="en-US" dirty="0"/>
              <a:t>Validation Check</a:t>
            </a:r>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2427" y="3785151"/>
            <a:ext cx="2362200" cy="172609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965" y="3785151"/>
            <a:ext cx="4532818" cy="1520687"/>
          </a:xfrm>
          <a:prstGeom prst="rect">
            <a:avLst/>
          </a:prstGeom>
        </p:spPr>
      </p:pic>
      <p:pic>
        <p:nvPicPr>
          <p:cNvPr id="1026" name="Picture 2" descr="http://static1.squarespace.com/static/553bcaf7e4b0fd1d73f0f703/t/56ef30ed22482e26f27b368b/1458516211239/?format=750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4627" y="2649569"/>
            <a:ext cx="1519237" cy="1254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media-cache-ak0.pinimg.com/736x/22/5a/59/225a59476fa9caaf6c548f27ede48ba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0105" y="3785152"/>
            <a:ext cx="2051678" cy="274941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p:cNvSpPr txBox="1"/>
          <p:nvPr/>
        </p:nvSpPr>
        <p:spPr>
          <a:xfrm>
            <a:off x="6402260" y="5511247"/>
            <a:ext cx="4416552" cy="81335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95707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707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707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195707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None/>
            </a:pPr>
            <a:r>
              <a:rPr lang="en-US" dirty="0" err="1"/>
              <a:t>Overfitted</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THE Problem</a:t>
            </a:r>
            <a:endParaRPr lang="en-US" b="1" cap="all" dirty="0"/>
          </a:p>
        </p:txBody>
      </p:sp>
      <p:sp>
        <p:nvSpPr>
          <p:cNvPr id="3" name="Text Placeholder 2"/>
          <p:cNvSpPr txBox="1"/>
          <p:nvPr/>
        </p:nvSpPr>
        <p:spPr>
          <a:xfrm>
            <a:off x="3960812" y="1676400"/>
            <a:ext cx="9296399" cy="7620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3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None/>
            </a:pPr>
            <a:r>
              <a:rPr lang="en-US" dirty="0"/>
              <a:t>Limited Data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1012" y="2272748"/>
            <a:ext cx="1828800" cy="4528931"/>
          </a:xfrm>
          <a:prstGeom prst="rect">
            <a:avLst/>
          </a:prstGeom>
        </p:spPr>
      </p:pic>
      <p:sp>
        <p:nvSpPr>
          <p:cNvPr id="5" name="Text Placeholder 2"/>
          <p:cNvSpPr txBox="1"/>
          <p:nvPr/>
        </p:nvSpPr>
        <p:spPr>
          <a:xfrm>
            <a:off x="3808412" y="2276061"/>
            <a:ext cx="8229600" cy="15240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3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dirty="0"/>
              <a:t>The main problem in this model was the limited number of rows available for analysis. For all five years, only 70 quarterback free agents available!</a:t>
            </a:r>
            <a:endParaRPr lang="en-US" dirty="0"/>
          </a:p>
        </p:txBody>
      </p:sp>
      <p:pic>
        <p:nvPicPr>
          <p:cNvPr id="2050" name="Picture 2" descr="http://static1.squarespace.com/static/530d75c7e4b0027bb049b777/t/5316ca37e4b02dddf7547c7f/1394002491278/5220e801b1396_light_bulb_ide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727" y="3840440"/>
            <a:ext cx="2061455" cy="17062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93182" y="4399722"/>
            <a:ext cx="3654425" cy="523220"/>
          </a:xfrm>
          <a:prstGeom prst="rect">
            <a:avLst/>
          </a:prstGeom>
        </p:spPr>
        <p:txBody>
          <a:bodyPr wrap="square">
            <a:spAutoFit/>
          </a:bodyPr>
          <a:lstStyle/>
          <a:p>
            <a:r>
              <a:rPr lang="en-US" sz="2800" dirty="0"/>
              <a:t>Add more rows! </a:t>
            </a:r>
            <a:endParaRPr lang="en-US" sz="2800" dirty="0"/>
          </a:p>
        </p:txBody>
      </p:sp>
      <p:pic>
        <p:nvPicPr>
          <p:cNvPr id="2052" name="Picture 4" descr="https://bios345.files.wordpress.com/2015/01/how-to-get-top-ranking-in-se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674" y="3656357"/>
            <a:ext cx="2323065" cy="17617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609011" y="5522603"/>
            <a:ext cx="3654425" cy="523220"/>
          </a:xfrm>
          <a:prstGeom prst="rect">
            <a:avLst/>
          </a:prstGeom>
        </p:spPr>
        <p:txBody>
          <a:bodyPr wrap="square">
            <a:spAutoFit/>
          </a:bodyPr>
          <a:lstStyle/>
          <a:p>
            <a:r>
              <a:rPr lang="en-US" sz="2800" dirty="0"/>
              <a:t>But How? </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1000"/>
                                        <p:tgtEl>
                                          <p:spTgt spid="2052"/>
                                        </p:tgtEl>
                                      </p:cBhvr>
                                    </p:animEffect>
                                    <p:anim calcmode="lin" valueType="num">
                                      <p:cBhvr>
                                        <p:cTn id="28" dur="1000" fill="hold"/>
                                        <p:tgtEl>
                                          <p:spTgt spid="2052"/>
                                        </p:tgtEl>
                                        <p:attrNameLst>
                                          <p:attrName>ppt_x</p:attrName>
                                        </p:attrNameLst>
                                      </p:cBhvr>
                                      <p:tavLst>
                                        <p:tav tm="0">
                                          <p:val>
                                            <p:strVal val="#ppt_x"/>
                                          </p:val>
                                        </p:tav>
                                        <p:tav tm="100000">
                                          <p:val>
                                            <p:strVal val="#ppt_x"/>
                                          </p:val>
                                        </p:tav>
                                      </p:tavLst>
                                    </p:anim>
                                    <p:anim calcmode="lin" valueType="num">
                                      <p:cBhvr>
                                        <p:cTn id="29" dur="1000" fill="hold"/>
                                        <p:tgtEl>
                                          <p:spTgt spid="2052"/>
                                        </p:tgtEl>
                                        <p:attrNameLst>
                                          <p:attrName>ppt_y</p:attrName>
                                        </p:attrNameLst>
                                      </p:cBhvr>
                                      <p:tavLst>
                                        <p:tav tm="0">
                                          <p:val>
                                            <p:strVal val="#ppt_y+.1"/>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34881"/>
            <a:ext cx="9143998" cy="1020762"/>
          </a:xfrm>
        </p:spPr>
        <p:txBody>
          <a:bodyPr>
            <a:normAutofit/>
          </a:bodyPr>
          <a:lstStyle/>
          <a:p>
            <a:r>
              <a:rPr lang="en-US" b="1" cap="all" dirty="0"/>
              <a:t>Second Idea</a:t>
            </a:r>
            <a:endParaRPr lang="en-US" b="1" cap="all" dirty="0"/>
          </a:p>
        </p:txBody>
      </p:sp>
      <p:sp>
        <p:nvSpPr>
          <p:cNvPr id="3" name="Text Placeholder 2"/>
          <p:cNvSpPr>
            <a:spLocks noGrp="1"/>
          </p:cNvSpPr>
          <p:nvPr>
            <p:ph type="body" idx="1"/>
          </p:nvPr>
        </p:nvSpPr>
        <p:spPr>
          <a:xfrm>
            <a:off x="1522412" y="1905000"/>
            <a:ext cx="9296399" cy="762000"/>
          </a:xfrm>
        </p:spPr>
        <p:txBody>
          <a:bodyPr/>
          <a:lstStyle/>
          <a:p>
            <a:r>
              <a:rPr lang="en-US" sz="2800" b="1" dirty="0"/>
              <a:t>Merged </a:t>
            </a:r>
            <a:r>
              <a:rPr lang="en-US" dirty="0"/>
              <a:t>Free agents for different positions</a:t>
            </a:r>
            <a:endParaRPr lang="en-US" dirty="0"/>
          </a:p>
        </p:txBody>
      </p:sp>
      <p:sp>
        <p:nvSpPr>
          <p:cNvPr id="4" name="Content Placeholder 3"/>
          <p:cNvSpPr>
            <a:spLocks noGrp="1"/>
          </p:cNvSpPr>
          <p:nvPr>
            <p:ph sz="half" idx="2"/>
          </p:nvPr>
        </p:nvSpPr>
        <p:spPr/>
        <p:txBody>
          <a:bodyPr/>
          <a:lstStyle/>
          <a:p>
            <a:r>
              <a:rPr lang="en-US" dirty="0"/>
              <a:t>Problem : Lot of Missing values  </a:t>
            </a:r>
            <a:endParaRPr lang="en-US" dirty="0"/>
          </a:p>
        </p:txBody>
      </p:sp>
      <p:sp>
        <p:nvSpPr>
          <p:cNvPr id="6" name="Content Placeholder 5"/>
          <p:cNvSpPr>
            <a:spLocks noGrp="1"/>
          </p:cNvSpPr>
          <p:nvPr>
            <p:ph sz="quarter" idx="4"/>
          </p:nvPr>
        </p:nvSpPr>
        <p:spPr>
          <a:xfrm>
            <a:off x="6249860" y="3352800"/>
            <a:ext cx="4416552" cy="2819400"/>
          </a:xfrm>
        </p:spPr>
        <p:txBody>
          <a:bodyPr/>
          <a:lstStyle/>
          <a:p>
            <a:r>
              <a:rPr lang="en-US" dirty="0"/>
              <a:t>Performance measures of different positions are not same. </a:t>
            </a:r>
            <a:r>
              <a:rPr lang="en-US" dirty="0">
                <a:sym typeface="Wingdings" pitchFamily="2" charset="2"/>
              </a:rPr>
              <a:t></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612" y="3276600"/>
            <a:ext cx="6175248" cy="3505200"/>
          </a:xfrm>
          <a:prstGeom prst="rect">
            <a:avLst/>
          </a:prstGeom>
        </p:spPr>
      </p:pic>
      <p:pic>
        <p:nvPicPr>
          <p:cNvPr id="3074" name="Picture 2" descr="https://stephanieingramauthor.files.wordpress.com/2015/02/bad-lu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0755" y="4495799"/>
            <a:ext cx="3877057" cy="2057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Third Idea</a:t>
            </a:r>
            <a:endParaRPr lang="en-US" b="1" cap="all" dirty="0"/>
          </a:p>
        </p:txBody>
      </p:sp>
      <p:sp>
        <p:nvSpPr>
          <p:cNvPr id="3" name="Text Placeholder 2"/>
          <p:cNvSpPr>
            <a:spLocks noGrp="1"/>
          </p:cNvSpPr>
          <p:nvPr>
            <p:ph type="body" idx="1"/>
          </p:nvPr>
        </p:nvSpPr>
        <p:spPr>
          <a:xfrm>
            <a:off x="1522095" y="1905000"/>
            <a:ext cx="9984105" cy="762000"/>
          </a:xfrm>
        </p:spPr>
        <p:txBody>
          <a:bodyPr>
            <a:normAutofit lnSpcReduction="20000"/>
          </a:bodyPr>
          <a:lstStyle/>
          <a:p>
            <a:r>
              <a:rPr lang="en-US" sz="2800" b="1" dirty="0"/>
              <a:t>PLAN to add</a:t>
            </a:r>
            <a:r>
              <a:rPr lang="en-US" dirty="0"/>
              <a:t> data of all quarterbacks together, in order to make a model.</a:t>
            </a:r>
            <a:endParaRPr lang="en-US" dirty="0"/>
          </a:p>
        </p:txBody>
      </p:sp>
      <p:sp>
        <p:nvSpPr>
          <p:cNvPr id="4" name="Content Placeholder 3"/>
          <p:cNvSpPr>
            <a:spLocks noGrp="1"/>
          </p:cNvSpPr>
          <p:nvPr>
            <p:ph sz="half" idx="2"/>
          </p:nvPr>
        </p:nvSpPr>
        <p:spPr/>
        <p:txBody>
          <a:bodyPr/>
          <a:lstStyle/>
          <a:p>
            <a:r>
              <a:rPr lang="en-US" dirty="0"/>
              <a:t> Free agents data</a:t>
            </a:r>
            <a:endParaRPr lang="en-US" dirty="0"/>
          </a:p>
          <a:p>
            <a:r>
              <a:rPr lang="en-US" dirty="0"/>
              <a:t>Data for other quarterbacks from online resources</a:t>
            </a:r>
            <a:endParaRPr lang="en-US" dirty="0"/>
          </a:p>
          <a:p>
            <a:r>
              <a:rPr lang="en-US" dirty="0"/>
              <a:t> Merge 2 data sets.</a:t>
            </a:r>
            <a:endParaRPr lang="en-US" dirty="0"/>
          </a:p>
        </p:txBody>
      </p:sp>
      <p:pic>
        <p:nvPicPr>
          <p:cNvPr id="5122" name="Picture 2" descr="https://cdn.meme.am/instances/5591406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1610" y="2819398"/>
            <a:ext cx="3556000" cy="2819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178" y="458261"/>
            <a:ext cx="9143998" cy="1020762"/>
          </a:xfrm>
        </p:spPr>
        <p:txBody>
          <a:bodyPr>
            <a:normAutofit/>
          </a:bodyPr>
          <a:lstStyle/>
          <a:p>
            <a:r>
              <a:rPr lang="en-US" b="1" cap="all" dirty="0"/>
              <a:t>Data Collection and Consolidation</a:t>
            </a:r>
            <a:endParaRPr lang="en-US" b="1" cap="all" dirty="0"/>
          </a:p>
        </p:txBody>
      </p:sp>
      <p:pic>
        <p:nvPicPr>
          <p:cNvPr id="3074" name="Picture 2" descr="https://hunterfreeman.files.wordpress.com/2011/04/plus-sign-2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flipV="1">
            <a:off x="3884612" y="242676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a:stretch>
            <a:fillRect/>
          </a:stretch>
        </p:blipFill>
        <p:spPr>
          <a:xfrm>
            <a:off x="4249852" y="1828799"/>
            <a:ext cx="3676650" cy="1666875"/>
          </a:xfrm>
          <a:prstGeom prst="rect">
            <a:avLst/>
          </a:prstGeom>
        </p:spPr>
      </p:pic>
      <p:pic>
        <p:nvPicPr>
          <p:cNvPr id="8" name="Picture 2" descr="https://hunterfreeman.files.wordpress.com/2011/04/plus-sign-2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flipV="1">
            <a:off x="8005552" y="242676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03212" y="1828800"/>
            <a:ext cx="3502350" cy="1666874"/>
          </a:xfrm>
          <a:prstGeom prst="rect">
            <a:avLst/>
          </a:prstGeom>
        </p:spPr>
      </p:pic>
      <p:pic>
        <p:nvPicPr>
          <p:cNvPr id="9" name="Picture 8"/>
          <p:cNvPicPr>
            <a:picLocks noChangeAspect="1"/>
          </p:cNvPicPr>
          <p:nvPr/>
        </p:nvPicPr>
        <p:blipFill>
          <a:blip r:embed="rId4"/>
          <a:stretch>
            <a:fillRect/>
          </a:stretch>
        </p:blipFill>
        <p:spPr>
          <a:xfrm>
            <a:off x="8389402" y="1828799"/>
            <a:ext cx="3734997" cy="1666875"/>
          </a:xfrm>
          <a:prstGeom prst="rect">
            <a:avLst/>
          </a:prstGeom>
        </p:spPr>
      </p:pic>
      <p:pic>
        <p:nvPicPr>
          <p:cNvPr id="10" name="Picture 9"/>
          <p:cNvPicPr>
            <a:picLocks noChangeAspect="1"/>
          </p:cNvPicPr>
          <p:nvPr/>
        </p:nvPicPr>
        <p:blipFill>
          <a:blip r:embed="rId5"/>
          <a:stretch>
            <a:fillRect/>
          </a:stretch>
        </p:blipFill>
        <p:spPr>
          <a:xfrm>
            <a:off x="303213" y="3657600"/>
            <a:ext cx="8086190" cy="1447800"/>
          </a:xfrm>
          <a:prstGeom prst="rect">
            <a:avLst/>
          </a:prstGeom>
        </p:spPr>
      </p:pic>
      <p:sp>
        <p:nvSpPr>
          <p:cNvPr id="12" name="Content Placeholder 5"/>
          <p:cNvSpPr>
            <a:spLocks noGrp="1"/>
          </p:cNvSpPr>
          <p:nvPr>
            <p:ph sz="half" idx="2"/>
          </p:nvPr>
        </p:nvSpPr>
        <p:spPr>
          <a:xfrm>
            <a:off x="8532811" y="3657600"/>
            <a:ext cx="3591588" cy="2514600"/>
          </a:xfrm>
        </p:spPr>
        <p:txBody>
          <a:bodyPr>
            <a:normAutofit/>
          </a:bodyPr>
          <a:lstStyle/>
          <a:p>
            <a:r>
              <a:rPr lang="en-US" sz="2800" b="1" dirty="0"/>
              <a:t>Merged</a:t>
            </a:r>
            <a:r>
              <a:rPr lang="en-US" dirty="0"/>
              <a:t> these 3 sheets for all 5 years. </a:t>
            </a:r>
            <a:endParaRPr lang="en-US" dirty="0"/>
          </a:p>
        </p:txBody>
      </p:sp>
      <p:pic>
        <p:nvPicPr>
          <p:cNvPr id="3076" name="Picture 4" descr="http://www.innovative-results.com/wp-content/uploads/2012/06/hectic-schedu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0012" y="4629150"/>
            <a:ext cx="1766888" cy="20193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5"/>
          <p:cNvSpPr>
            <a:spLocks noGrp="1"/>
          </p:cNvSpPr>
          <p:nvPr>
            <p:ph sz="half" idx="2"/>
          </p:nvPr>
        </p:nvSpPr>
        <p:spPr>
          <a:xfrm>
            <a:off x="258593" y="5391150"/>
            <a:ext cx="8051760" cy="2514600"/>
          </a:xfrm>
        </p:spPr>
        <p:txBody>
          <a:bodyPr>
            <a:normAutofit/>
          </a:bodyPr>
          <a:lstStyle/>
          <a:p>
            <a:r>
              <a:rPr lang="en-US" sz="2800" b="1" dirty="0"/>
              <a:t> Merged </a:t>
            </a:r>
            <a:r>
              <a:rPr lang="en-US" dirty="0"/>
              <a:t>all the 5 Final files, and added a year column to make “One Final Sheet”.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735763" y="2260827"/>
            <a:ext cx="3304258" cy="962773"/>
            <a:chOff x="1984716" y="1278391"/>
            <a:chExt cx="3304381" cy="962818"/>
          </a:xfrm>
        </p:grpSpPr>
        <p:sp>
          <p:nvSpPr>
            <p:cNvPr id="8" name="五边形 23"/>
            <p:cNvSpPr/>
            <p:nvPr>
              <p:custDataLst>
                <p:tags r:id="rId2"/>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9" name="五边形 8"/>
            <p:cNvSpPr/>
            <p:nvPr>
              <p:custDataLst>
                <p:tags r:id="rId3"/>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sym typeface="Arial" pitchFamily="34" charset="0"/>
                </a:rPr>
                <a:t>Data Sampling</a:t>
              </a:r>
              <a:endParaRPr lang="en-US" altLang="zh-CN" sz="2000" dirty="0">
                <a:solidFill>
                  <a:schemeClr val="bg1"/>
                </a:solidFill>
                <a:sym typeface="Arial" pitchFamily="34" charset="0"/>
              </a:endParaRPr>
            </a:p>
          </p:txBody>
        </p:sp>
        <p:sp>
          <p:nvSpPr>
            <p:cNvPr id="10" name="任意多边形 9"/>
            <p:cNvSpPr/>
            <p:nvPr>
              <p:custDataLst>
                <p:tags r:id="rId4"/>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11" name="任意多边形 10"/>
            <p:cNvSpPr/>
            <p:nvPr>
              <p:custDataLst>
                <p:tags r:id="rId5"/>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sym typeface="Arial" pitchFamily="34" charset="0"/>
                </a:rPr>
                <a:t>01</a:t>
              </a:r>
              <a:endParaRPr lang="en-US" altLang="zh-CN" sz="2400" dirty="0">
                <a:solidFill>
                  <a:schemeClr val="bg1"/>
                </a:solidFill>
                <a:sym typeface="Arial" pitchFamily="34" charset="0"/>
              </a:endParaRPr>
            </a:p>
          </p:txBody>
        </p:sp>
      </p:grpSp>
      <p:grpSp>
        <p:nvGrpSpPr>
          <p:cNvPr id="6" name="组合 5"/>
          <p:cNvGrpSpPr/>
          <p:nvPr>
            <p:custDataLst>
              <p:tags r:id="rId6"/>
            </p:custDataLst>
          </p:nvPr>
        </p:nvGrpSpPr>
        <p:grpSpPr>
          <a:xfrm>
            <a:off x="2340269" y="3738191"/>
            <a:ext cx="3304258" cy="962773"/>
            <a:chOff x="3877016" y="2451024"/>
            <a:chExt cx="3304381" cy="962818"/>
          </a:xfrm>
        </p:grpSpPr>
        <p:sp>
          <p:nvSpPr>
            <p:cNvPr id="42" name="五边形 23"/>
            <p:cNvSpPr/>
            <p:nvPr>
              <p:custDataLst>
                <p:tags r:id="rId7"/>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43" name="五边形 42"/>
            <p:cNvSpPr/>
            <p:nvPr>
              <p:custDataLst>
                <p:tags r:id="rId8"/>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sym typeface="Arial" pitchFamily="34" charset="0"/>
                </a:rPr>
                <a:t>Data Cleanup</a:t>
              </a:r>
              <a:endParaRPr lang="en-US" altLang="zh-CN" sz="2000" dirty="0">
                <a:solidFill>
                  <a:schemeClr val="bg1"/>
                </a:solidFill>
                <a:sym typeface="Arial" pitchFamily="34" charset="0"/>
              </a:endParaRPr>
            </a:p>
          </p:txBody>
        </p:sp>
        <p:sp>
          <p:nvSpPr>
            <p:cNvPr id="40" name="任意多边形 39"/>
            <p:cNvSpPr/>
            <p:nvPr>
              <p:custDataLst>
                <p:tags r:id="rId9"/>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41" name="任意多边形 40"/>
            <p:cNvSpPr/>
            <p:nvPr>
              <p:custDataLst>
                <p:tags r:id="rId10"/>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sym typeface="Arial" pitchFamily="34" charset="0"/>
                </a:rPr>
                <a:t>02</a:t>
              </a:r>
              <a:endParaRPr lang="en-US" altLang="zh-CN" sz="2400" dirty="0">
                <a:solidFill>
                  <a:schemeClr val="bg1"/>
                </a:solidFill>
                <a:sym typeface="Arial" pitchFamily="34" charset="0"/>
              </a:endParaRPr>
            </a:p>
          </p:txBody>
        </p:sp>
      </p:grpSp>
      <p:grpSp>
        <p:nvGrpSpPr>
          <p:cNvPr id="7" name="组合 6"/>
          <p:cNvGrpSpPr/>
          <p:nvPr>
            <p:custDataLst>
              <p:tags r:id="rId11"/>
            </p:custDataLst>
          </p:nvPr>
        </p:nvGrpSpPr>
        <p:grpSpPr>
          <a:xfrm>
            <a:off x="735763" y="5215556"/>
            <a:ext cx="3304258" cy="962773"/>
            <a:chOff x="1984716" y="3623657"/>
            <a:chExt cx="3304381" cy="962818"/>
          </a:xfrm>
        </p:grpSpPr>
        <p:sp>
          <p:nvSpPr>
            <p:cNvPr id="48" name="五边形 23"/>
            <p:cNvSpPr/>
            <p:nvPr>
              <p:custDataLst>
                <p:tags r:id="rId12"/>
              </p:custDataLst>
            </p:nvPr>
          </p:nvSpPr>
          <p:spPr>
            <a:xfrm>
              <a:off x="1993327" y="3672075"/>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49" name="五边形 48"/>
            <p:cNvSpPr/>
            <p:nvPr>
              <p:custDataLst>
                <p:tags r:id="rId13"/>
              </p:custDataLst>
            </p:nvPr>
          </p:nvSpPr>
          <p:spPr>
            <a:xfrm>
              <a:off x="1990272" y="3623657"/>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sym typeface="Arial" pitchFamily="34" charset="0"/>
                </a:rPr>
                <a:t>Outlier analysis and Hypotheis</a:t>
              </a:r>
              <a:endParaRPr lang="en-US" altLang="zh-CN" sz="2000" dirty="0">
                <a:solidFill>
                  <a:schemeClr val="bg1"/>
                </a:solidFill>
                <a:sym typeface="Arial" pitchFamily="34" charset="0"/>
              </a:endParaRPr>
            </a:p>
          </p:txBody>
        </p:sp>
        <p:sp>
          <p:nvSpPr>
            <p:cNvPr id="46" name="任意多边形 45"/>
            <p:cNvSpPr/>
            <p:nvPr>
              <p:custDataLst>
                <p:tags r:id="rId14"/>
              </p:custDataLst>
            </p:nvPr>
          </p:nvSpPr>
          <p:spPr>
            <a:xfrm>
              <a:off x="1995034" y="4096732"/>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FFFFFF"/>
                </a:solidFill>
                <a:sym typeface="Arial" pitchFamily="34" charset="0"/>
              </a:endParaRPr>
            </a:p>
          </p:txBody>
        </p:sp>
        <p:sp>
          <p:nvSpPr>
            <p:cNvPr id="47" name="任意多边形 46"/>
            <p:cNvSpPr/>
            <p:nvPr>
              <p:custDataLst>
                <p:tags r:id="rId15"/>
              </p:custDataLst>
            </p:nvPr>
          </p:nvSpPr>
          <p:spPr>
            <a:xfrm>
              <a:off x="1984716" y="3623657"/>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sym typeface="Arial" pitchFamily="34" charset="0"/>
                </a:rPr>
                <a:t>03</a:t>
              </a:r>
              <a:endParaRPr lang="en-US" altLang="zh-CN" sz="2400" dirty="0">
                <a:solidFill>
                  <a:schemeClr val="bg1"/>
                </a:solidFill>
                <a:sym typeface="Arial" pitchFamily="34" charset="0"/>
              </a:endParaRPr>
            </a:p>
          </p:txBody>
        </p:sp>
      </p:grpSp>
      <p:sp>
        <p:nvSpPr>
          <p:cNvPr id="2" name="Title 1"/>
          <p:cNvSpPr>
            <a:spLocks noGrp="1"/>
          </p:cNvSpPr>
          <p:nvPr/>
        </p:nvSpPr>
        <p:spPr>
          <a:xfrm>
            <a:off x="608014" y="380683"/>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cap="all" dirty="0"/>
              <a:t>Data Preprocessing</a:t>
            </a:r>
            <a:endParaRPr lang="en-US" b="1" cap="all" dirty="0"/>
          </a:p>
        </p:txBody>
      </p:sp>
      <p:pic>
        <p:nvPicPr>
          <p:cNvPr id="3" name="Content Placeholder 7"/>
          <p:cNvPicPr>
            <a:picLocks noGrp="1" noChangeAspect="1"/>
          </p:cNvPicPr>
          <p:nvPr/>
        </p:nvPicPr>
        <p:blipFill>
          <a:blip r:embed="rId16"/>
          <a:stretch>
            <a:fillRect/>
          </a:stretch>
        </p:blipFill>
        <p:spPr>
          <a:xfrm>
            <a:off x="6704647" y="1752405"/>
            <a:ext cx="4343400" cy="1409700"/>
          </a:xfrm>
          <a:prstGeom prst="rect">
            <a:avLst/>
          </a:prstGeom>
        </p:spPr>
      </p:pic>
      <p:pic>
        <p:nvPicPr>
          <p:cNvPr id="4" name="Picture 9"/>
          <p:cNvPicPr>
            <a:picLocks noChangeAspect="1"/>
          </p:cNvPicPr>
          <p:nvPr/>
        </p:nvPicPr>
        <p:blipFill>
          <a:blip r:embed="rId17"/>
          <a:stretch>
            <a:fillRect/>
          </a:stretch>
        </p:blipFill>
        <p:spPr>
          <a:xfrm>
            <a:off x="6247447" y="3733800"/>
            <a:ext cx="5638800" cy="2133600"/>
          </a:xfrm>
          <a:prstGeom prst="rect">
            <a:avLst/>
          </a:prstGeom>
        </p:spPr>
      </p:pic>
    </p:spTree>
    <p:custDataLst>
      <p:tags r:id="rId1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150995204*i*0"/>
  <p:tag name="KSO_WM_TEMPLATE_CATEGORY" val="diagram"/>
  <p:tag name="KSO_WM_TEMPLATE_INDEX" val="160021"/>
</p:tagLst>
</file>

<file path=ppt/tags/tag10.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6"/>
  <p:tag name="KSO_WM_UNIT_ID" val="260*m_i*1_6"/>
  <p:tag name="KSO_WM_UNIT_CLEAR" val="1"/>
  <p:tag name="KSO_WM_UNIT_LAYERLEVEL" val="1_1"/>
  <p:tag name="KSO_WM_BEAUTIFY_FLAG" val="#wm#"/>
  <p:tag name="KSO_WM_DIAGRAM_GROUP_CODE" val="m1-1"/>
</p:tagLst>
</file>

<file path=ppt/tags/tag11.xml><?xml version="1.0" encoding="utf-8"?>
<p:tagLst xmlns:p="http://schemas.openxmlformats.org/presentationml/2006/main">
  <p:tag name="KSO_WM_TAG_VERSION" val="1.0"/>
  <p:tag name="KSO_WM_BEAUTIFY_FLAG" val="#wm#"/>
  <p:tag name="KSO_WM_UNIT_TYPE" val="i"/>
  <p:tag name="KSO_WM_UNIT_ID" val="150995204*i*18"/>
  <p:tag name="KSO_WM_TEMPLATE_CATEGORY" val="diagram"/>
  <p:tag name="KSO_WM_TEMPLATE_INDEX" val="160021"/>
</p:tagLst>
</file>

<file path=ppt/tags/tag12.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7"/>
  <p:tag name="KSO_WM_UNIT_ID" val="260*m_i*1_7"/>
  <p:tag name="KSO_WM_UNIT_CLEAR" val="1"/>
  <p:tag name="KSO_WM_UNIT_LAYERLEVEL" val="1_1"/>
  <p:tag name="KSO_WM_BEAUTIFY_FLAG" val="#wm#"/>
  <p:tag name="KSO_WM_DIAGRAM_GROUP_CODE" val="m1-1"/>
</p:tagLst>
</file>

<file path=ppt/tags/tag13.xml><?xml version="1.0" encoding="utf-8"?>
<p:tagLst xmlns:p="http://schemas.openxmlformats.org/presentationml/2006/main">
  <p:tag name="KSO_WM_TAG_VERSION" val="1.0"/>
  <p:tag name="KSO_WM_TEMPLATE_CATEGORY" val="diagram"/>
  <p:tag name="KSO_WM_TEMPLATE_INDEX" val="160021"/>
  <p:tag name="KSO_WM_UNIT_TYPE" val="m_h_f"/>
  <p:tag name="KSO_WM_UNIT_INDEX" val="1_3_1"/>
  <p:tag name="KSO_WM_UNIT_ID" val="260*m_h_f*1_3_1"/>
  <p:tag name="KSO_WM_UNIT_CLEAR" val="1"/>
  <p:tag name="KSO_WM_UNIT_LAYERLEVEL" val="1_1_1"/>
  <p:tag name="KSO_WM_UNIT_VALUE" val="27"/>
  <p:tag name="KSO_WM_UNIT_HIGHLIGHT" val="0"/>
  <p:tag name="KSO_WM_UNIT_COMPATIBLE" val="0"/>
  <p:tag name="KSO_WM_BEAUTIFY_FLAG" val="#wm#"/>
  <p:tag name="KSO_WM_UNIT_PRESET_TEXT_INDEX" val="4"/>
  <p:tag name="KSO_WM_UNIT_PRESET_TEXT_LEN" val="12"/>
  <p:tag name="KSO_WM_DIAGRAM_GROUP_CODE" val="m1-1"/>
</p:tagLst>
</file>

<file path=ppt/tags/tag14.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8"/>
  <p:tag name="KSO_WM_UNIT_ID" val="260*m_i*1_8"/>
  <p:tag name="KSO_WM_UNIT_CLEAR" val="1"/>
  <p:tag name="KSO_WM_UNIT_LAYERLEVEL" val="1_1"/>
  <p:tag name="KSO_WM_BEAUTIFY_FLAG" val="#wm#"/>
  <p:tag name="KSO_WM_DIAGRAM_GROUP_CODE" val="m1-1"/>
</p:tagLst>
</file>

<file path=ppt/tags/tag15.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9"/>
  <p:tag name="KSO_WM_UNIT_ID" val="260*m_i*1_9"/>
  <p:tag name="KSO_WM_UNIT_CLEAR" val="1"/>
  <p:tag name="KSO_WM_UNIT_LAYERLEVEL" val="1_1"/>
  <p:tag name="KSO_WM_BEAUTIFY_FLAG" val="#wm#"/>
  <p:tag name="KSO_WM_DIAGRAM_GROUP_CODE" val="m1-1"/>
</p:tagLst>
</file>

<file path=ppt/tags/tag16.xml><?xml version="1.0" encoding="utf-8"?>
<p:tagLst xmlns:p="http://schemas.openxmlformats.org/presentationml/2006/main">
  <p:tag name="KSO_WM_SLIDE_ID" val="150995204"/>
  <p:tag name="KSO_WM_SLIDE_INDEX" val="3"/>
  <p:tag name="KSO_WM_SLIDE_ITEM_CNT" val="3"/>
  <p:tag name="KSO_WM_SLIDE_LAYOUT" val="m_a"/>
  <p:tag name="KSO_WM_SLIDE_LAYOUT_CNT" val="1_1"/>
  <p:tag name="KSO_WM_SLIDE_TYPE" val="text"/>
  <p:tag name="KSO_WM_BEAUTIFY_FLAG" val="#wm#"/>
  <p:tag name="KSO_WM_SLIDE_POSITION" val="287*116"/>
  <p:tag name="KSO_WM_SLIDE_SIZE" val="387*308"/>
  <p:tag name="KSO_WM_TEMPLATE_CATEGORY" val="diagram"/>
  <p:tag name="KSO_WM_TEMPLATE_INDEX" val="160021"/>
  <p:tag name="KSO_WM_DIAGRAM_GROUP_CODE" val="m1-1"/>
  <p:tag name="KSO_WM_TAG_VERSION" val="1.0"/>
</p:tagLst>
</file>

<file path=ppt/tags/tag17.xml><?xml version="1.0" encoding="utf-8"?>
<p:tagLst xmlns:p="http://schemas.openxmlformats.org/presentationml/2006/main">
  <p:tag name="KSO_WM_TEMPLATE_CATEGORY" val="diagram"/>
  <p:tag name="KSO_WM_TEMPLATE_INDEX" val="160805"/>
  <p:tag name="KSO_WM_UNIT_TYPE" val="b"/>
  <p:tag name="KSO_WM_UNIT_INDEX" val="1"/>
  <p:tag name="KSO_WM_UNIT_ID" val="256*b*1"/>
  <p:tag name="KSO_WM_UNIT_CLEAR" val="1"/>
  <p:tag name="KSO_WM_UNIT_LAYERLEVEL" val="1"/>
  <p:tag name="KSO_WM_UNIT_VALUE" val="88"/>
  <p:tag name="KSO_WM_UNIT_ISCONTENTSTITLE" val="0"/>
  <p:tag name="KSO_WM_UNIT_HIGHLIGHT" val="0"/>
  <p:tag name="KSO_WM_UNIT_COMPATIBLE" val="0"/>
  <p:tag name="KSO_WM_UNIT_PRESET_TEXT_INDEX" val="3"/>
  <p:tag name="KSO_WM_UNIT_PRESET_TEXT_LEN" val="17"/>
  <p:tag name="KSO_WM_BEAUTIFY_FLAG" val="#wm#"/>
  <p:tag name="KSO_WM_TAG_VERSION" val="1.0"/>
</p:tagLst>
</file>

<file path=ppt/tags/tag18.xml><?xml version="1.0" encoding="utf-8"?>
<p:tagLst xmlns:p="http://schemas.openxmlformats.org/presentationml/2006/main">
  <p:tag name="KSO_WM_TEMPLATE_CATEGORY" val="diagram"/>
  <p:tag name="KSO_WM_TEMPLATE_INDEX" val="160805"/>
  <p:tag name="KSO_WM_UNIT_TYPE" val="a"/>
  <p:tag name="KSO_WM_UNIT_INDEX" val="1"/>
  <p:tag name="KSO_WM_UNIT_ID" val="256*a*1"/>
  <p:tag name="KSO_WM_UNIT_CLEAR" val="1"/>
  <p:tag name="KSO_WM_UNIT_LAYERLEVEL" val="1"/>
  <p:tag name="KSO_WM_UNIT_VALUE" val="56"/>
  <p:tag name="KSO_WM_UNIT_ISCONTENTSTITLE" val="0"/>
  <p:tag name="KSO_WM_UNIT_HIGHLIGHT" val="0"/>
  <p:tag name="KSO_WM_UNIT_COMPATIBLE" val="0"/>
  <p:tag name="KSO_WM_UNIT_PRESET_TEXT_INDEX" val="3"/>
  <p:tag name="KSO_WM_UNIT_PRESET_TEXT_LEN" val="17"/>
  <p:tag name="KSO_WM_BEAUTIFY_FLAG" val="#wm#"/>
  <p:tag name="KSO_WM_TAG_VERSION" val="1.0"/>
</p:tagLst>
</file>

<file path=ppt/tags/tag19.xml><?xml version="1.0" encoding="utf-8"?>
<p:tagLst xmlns:p="http://schemas.openxmlformats.org/presentationml/2006/main">
  <p:tag name="KSO_WM_TEMPLATE_CATEGORY" val="diagram"/>
  <p:tag name="KSO_WM_TEMPLATE_INDEX" val="160805"/>
  <p:tag name="KSO_WM_UNIT_TYPE" val="r_t"/>
  <p:tag name="KSO_WM_UNIT_INDEX" val="1_1"/>
  <p:tag name="KSO_WM_UNIT_ID" val="256*r_t*1_1"/>
  <p:tag name="KSO_WM_UNIT_CLEAR" val="1"/>
  <p:tag name="KSO_WM_UNIT_LAYERLEVEL" val="1_1"/>
  <p:tag name="KSO_WM_UNIT_DIAGRAM_CONTRAST_TITLE_CNT" val="3"/>
  <p:tag name="KSO_WM_UNIT_DIAGRAM_DIMENSION_TITLE_CNT" val="1"/>
  <p:tag name="KSO_WM_UNIT_VALUE" val="14"/>
  <p:tag name="KSO_WM_UNIT_HIGHLIGHT" val="0"/>
  <p:tag name="KSO_WM_UNIT_COMPATIBLE" val="0"/>
  <p:tag name="KSO_WM_UNIT_PRESET_TEXT_INDEX" val="3"/>
  <p:tag name="KSO_WM_UNIT_PRESET_TEXT_LEN" val="5"/>
  <p:tag name="KSO_WM_BEAUTIFY_FLAG" val="#wm#"/>
  <p:tag name="KSO_WM_TAG_VERSION" val="1.0"/>
  <p:tag name="KSO_WM_DIAGRAM_GROUP_CODE" val="r1-1"/>
</p:tagLst>
</file>

<file path=ppt/tags/tag2.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1"/>
  <p:tag name="KSO_WM_UNIT_ID" val="260*m_i*1_1"/>
  <p:tag name="KSO_WM_UNIT_CLEAR" val="1"/>
  <p:tag name="KSO_WM_UNIT_LAYERLEVEL" val="1_1"/>
  <p:tag name="KSO_WM_BEAUTIFY_FLAG" val="#wm#"/>
  <p:tag name="KSO_WM_DIAGRAM_GROUP_CODE" val="m1-1"/>
</p:tagLst>
</file>

<file path=ppt/tags/tag20.xml><?xml version="1.0" encoding="utf-8"?>
<p:tagLst xmlns:p="http://schemas.openxmlformats.org/presentationml/2006/main">
  <p:tag name="KSO_WM_TEMPLATE_CATEGORY" val="diagram"/>
  <p:tag name="KSO_WM_TEMPLATE_INDEX" val="160805"/>
  <p:tag name="KSO_WM_UNIT_TYPE" val="r_v"/>
  <p:tag name="KSO_WM_UNIT_INDEX" val="1_1"/>
  <p:tag name="KSO_WM_UNIT_ID" val="256*r_v*1_1"/>
  <p:tag name="KSO_WM_UNIT_CLEAR" val="1"/>
  <p:tag name="KSO_WM_UNIT_LAYERLEVEL" val="1_1"/>
  <p:tag name="KSO_WM_UNIT_DIAGRAM_CONTRAST_TITLE_CNT" val="3"/>
  <p:tag name="KSO_WM_UNIT_DIAGRAM_DIMENSION_TITLE_CNT" val="1"/>
  <p:tag name="KSO_WM_UNIT_VALUE" val="18"/>
  <p:tag name="KSO_WM_UNIT_HIGHLIGHT" val="0"/>
  <p:tag name="KSO_WM_UNIT_COMPATIBLE" val="0"/>
  <p:tag name="KSO_WM_UNIT_PRESET_TEXT_INDEX" val="3"/>
  <p:tag name="KSO_WM_UNIT_PRESET_TEXT_LEN" val="12"/>
  <p:tag name="KSO_WM_BEAUTIFY_FLAG" val="#wm#"/>
  <p:tag name="KSO_WM_TAG_VERSION" val="1.0"/>
  <p:tag name="KSO_WM_DIAGRAM_GROUP_CODE" val="r1-1"/>
</p:tagLst>
</file>

<file path=ppt/tags/tag21.xml><?xml version="1.0" encoding="utf-8"?>
<p:tagLst xmlns:p="http://schemas.openxmlformats.org/presentationml/2006/main">
  <p:tag name="KSO_WM_TEMPLATE_CATEGORY" val="diagram"/>
  <p:tag name="KSO_WM_TEMPLATE_INDEX" val="160805"/>
  <p:tag name="KSO_WM_UNIT_TYPE" val="r_v"/>
  <p:tag name="KSO_WM_UNIT_INDEX" val="1_2"/>
  <p:tag name="KSO_WM_UNIT_ID" val="256*r_v*1_2"/>
  <p:tag name="KSO_WM_UNIT_CLEAR" val="1"/>
  <p:tag name="KSO_WM_UNIT_LAYERLEVEL" val="1_1"/>
  <p:tag name="KSO_WM_UNIT_DIAGRAM_CONTRAST_TITLE_CNT" val="3"/>
  <p:tag name="KSO_WM_UNIT_DIAGRAM_DIMENSION_TITLE_CNT" val="1"/>
  <p:tag name="KSO_WM_UNIT_VALUE" val="18"/>
  <p:tag name="KSO_WM_UNIT_HIGHLIGHT" val="0"/>
  <p:tag name="KSO_WM_UNIT_COMPATIBLE" val="0"/>
  <p:tag name="KSO_WM_UNIT_PRESET_TEXT_INDEX" val="3"/>
  <p:tag name="KSO_WM_UNIT_PRESET_TEXT_LEN" val="12"/>
  <p:tag name="KSO_WM_BEAUTIFY_FLAG" val="#wm#"/>
  <p:tag name="KSO_WM_TAG_VERSION" val="1.0"/>
  <p:tag name="KSO_WM_DIAGRAM_GROUP_CODE" val="r1-1"/>
</p:tagLst>
</file>

<file path=ppt/tags/tag22.xml><?xml version="1.0" encoding="utf-8"?>
<p:tagLst xmlns:p="http://schemas.openxmlformats.org/presentationml/2006/main">
  <p:tag name="KSO_WM_TEMPLATE_CATEGORY" val="diagram"/>
  <p:tag name="KSO_WM_TEMPLATE_INDEX" val="160805"/>
  <p:tag name="KSO_WM_UNIT_TYPE" val="r_t"/>
  <p:tag name="KSO_WM_UNIT_INDEX" val="1_2"/>
  <p:tag name="KSO_WM_UNIT_ID" val="256*r_t*1_2"/>
  <p:tag name="KSO_WM_UNIT_CLEAR" val="1"/>
  <p:tag name="KSO_WM_UNIT_LAYERLEVEL" val="1_1"/>
  <p:tag name="KSO_WM_UNIT_DIAGRAM_CONTRAST_TITLE_CNT" val="3"/>
  <p:tag name="KSO_WM_UNIT_DIAGRAM_DIMENSION_TITLE_CNT" val="1"/>
  <p:tag name="KSO_WM_UNIT_VALUE" val="14"/>
  <p:tag name="KSO_WM_UNIT_HIGHLIGHT" val="0"/>
  <p:tag name="KSO_WM_UNIT_COMPATIBLE" val="0"/>
  <p:tag name="KSO_WM_UNIT_PRESET_TEXT_INDEX" val="3"/>
  <p:tag name="KSO_WM_UNIT_PRESET_TEXT_LEN" val="5"/>
  <p:tag name="KSO_WM_BEAUTIFY_FLAG" val="#wm#"/>
  <p:tag name="KSO_WM_TAG_VERSION" val="1.0"/>
  <p:tag name="KSO_WM_DIAGRAM_GROUP_CODE" val="r1-1"/>
</p:tagLst>
</file>

<file path=ppt/tags/tag23.xml><?xml version="1.0" encoding="utf-8"?>
<p:tagLst xmlns:p="http://schemas.openxmlformats.org/presentationml/2006/main">
  <p:tag name="KSO_WM_TEMPLATE_CATEGORY" val="diagram"/>
  <p:tag name="KSO_WM_TEMPLATE_INDEX" val="160805"/>
  <p:tag name="KSO_WM_UNIT_TYPE" val="r_t"/>
  <p:tag name="KSO_WM_UNIT_INDEX" val="1_3"/>
  <p:tag name="KSO_WM_UNIT_ID" val="256*r_t*1_3"/>
  <p:tag name="KSO_WM_UNIT_CLEAR" val="1"/>
  <p:tag name="KSO_WM_UNIT_LAYERLEVEL" val="1_1"/>
  <p:tag name="KSO_WM_UNIT_DIAGRAM_CONTRAST_TITLE_CNT" val="3"/>
  <p:tag name="KSO_WM_UNIT_DIAGRAM_DIMENSION_TITLE_CNT" val="1"/>
  <p:tag name="KSO_WM_UNIT_VALUE" val="14"/>
  <p:tag name="KSO_WM_UNIT_HIGHLIGHT" val="0"/>
  <p:tag name="KSO_WM_UNIT_COMPATIBLE" val="0"/>
  <p:tag name="KSO_WM_UNIT_PRESET_TEXT_INDEX" val="3"/>
  <p:tag name="KSO_WM_UNIT_PRESET_TEXT_LEN" val="5"/>
  <p:tag name="KSO_WM_BEAUTIFY_FLAG" val="#wm#"/>
  <p:tag name="KSO_WM_TAG_VERSION" val="1.0"/>
  <p:tag name="KSO_WM_DIAGRAM_GROUP_CODE" val="r1-1"/>
</p:tagLst>
</file>

<file path=ppt/tags/tag24.xml><?xml version="1.0" encoding="utf-8"?>
<p:tagLst xmlns:p="http://schemas.openxmlformats.org/presentationml/2006/main">
  <p:tag name="KSO_WM_TEMPLATE_CATEGORY" val="diagram"/>
  <p:tag name="KSO_WM_TEMPLATE_INDEX" val="160805"/>
  <p:tag name="KSO_WM_UNIT_TYPE" val="r_v"/>
  <p:tag name="KSO_WM_UNIT_INDEX" val="1_3"/>
  <p:tag name="KSO_WM_UNIT_ID" val="256*r_v*1_3"/>
  <p:tag name="KSO_WM_UNIT_CLEAR" val="1"/>
  <p:tag name="KSO_WM_UNIT_LAYERLEVEL" val="1_1"/>
  <p:tag name="KSO_WM_UNIT_DIAGRAM_CONTRAST_TITLE_CNT" val="3"/>
  <p:tag name="KSO_WM_UNIT_DIAGRAM_DIMENSION_TITLE_CNT" val="1"/>
  <p:tag name="KSO_WM_UNIT_VALUE" val="18"/>
  <p:tag name="KSO_WM_UNIT_HIGHLIGHT" val="0"/>
  <p:tag name="KSO_WM_UNIT_COMPATIBLE" val="0"/>
  <p:tag name="KSO_WM_UNIT_PRESET_TEXT_INDEX" val="3"/>
  <p:tag name="KSO_WM_UNIT_PRESET_TEXT_LEN" val="12"/>
  <p:tag name="KSO_WM_BEAUTIFY_FLAG" val="#wm#"/>
  <p:tag name="KSO_WM_TAG_VERSION" val="1.0"/>
  <p:tag name="KSO_WM_DIAGRAM_GROUP_CODE" val="r1-1"/>
</p:tagLst>
</file>

<file path=ppt/tags/tag25.xml><?xml version="1.0" encoding="utf-8"?>
<p:tagLst xmlns:p="http://schemas.openxmlformats.org/presentationml/2006/main">
  <p:tag name="KSO_WM_TEMPLATE_CATEGORY" val="diagram"/>
  <p:tag name="KSO_WM_TEMPLATE_INDEX" val="160805"/>
  <p:tag name="KSO_WM_TAG_VERSION" val="1.0"/>
  <p:tag name="KSO_WM_SLIDE_ID" val="diagram160805_1"/>
  <p:tag name="KSO_WM_SLIDE_INDEX" val="1"/>
  <p:tag name="KSO_WM_SLIDE_ITEM_CNT" val="3"/>
  <p:tag name="KSO_WM_SLIDE_LAYOUT" val="a_b_r"/>
  <p:tag name="KSO_WM_SLIDE_LAYOUT_CNT" val="1_1_1"/>
  <p:tag name="KSO_WM_SLIDE_TYPE" val="text"/>
  <p:tag name="KSO_WM_BEAUTIFY_FLAG" val="#wm#"/>
  <p:tag name="KSO_WM_SLIDE_POSITION" val="86*87"/>
  <p:tag name="KSO_WM_SLIDE_SIZE" val="793*243"/>
  <p:tag name="KSO_WM_DIAGRAM_GROUP_CODE" val="r1-1"/>
</p:tagLst>
</file>

<file path=ppt/tags/tag26.xml><?xml version="1.0" encoding="utf-8"?>
<p:tagLst xmlns:p="http://schemas.openxmlformats.org/presentationml/2006/main">
  <p:tag name="KSO_WM_TAG_VERSION" val="1.0"/>
  <p:tag name="KSO_WM_BEAUTIFY_FLAG" val="#wm#"/>
  <p:tag name="KSO_WM_UNIT_TYPE" val="i"/>
  <p:tag name="KSO_WM_UNIT_ID" val="150995202*i*0"/>
  <p:tag name="KSO_WM_TEMPLATE_CATEGORY" val="diagram"/>
  <p:tag name="KSO_WM_TEMPLATE_INDEX" val="160193"/>
</p:tagLst>
</file>

<file path=ppt/tags/tag27.xml><?xml version="1.0" encoding="utf-8"?>
<p:tagLst xmlns:p="http://schemas.openxmlformats.org/presentationml/2006/main">
  <p:tag name="KSO_WM_TEMPLATE_CATEGORY" val="diagram"/>
  <p:tag name="KSO_WM_TEMPLATE_INDEX" val="160193"/>
  <p:tag name="KSO_WM_UNIT_TYPE" val="m_i"/>
  <p:tag name="KSO_WM_UNIT_INDEX" val="1_1"/>
  <p:tag name="KSO_WM_UNIT_ID" val="150995202*m_i*1_1"/>
  <p:tag name="KSO_WM_UNIT_CLEAR" val="1"/>
  <p:tag name="KSO_WM_UNIT_LAYERLEVEL" val="1_1"/>
  <p:tag name="KSO_WM_BEAUTIFY_FLAG" val="#wm#"/>
  <p:tag name="KSO_WM_TAG_VERSION" val="1.0"/>
  <p:tag name="KSO_WM_DIAGRAM_GROUP_CODE" val="m1-1"/>
</p:tagLst>
</file>

<file path=ppt/tags/tag28.xml><?xml version="1.0" encoding="utf-8"?>
<p:tagLst xmlns:p="http://schemas.openxmlformats.org/presentationml/2006/main">
  <p:tag name="KSO_WM_TEMPLATE_CATEGORY" val="diagram"/>
  <p:tag name="KSO_WM_TEMPLATE_INDEX" val="160193"/>
  <p:tag name="KSO_WM_UNIT_TYPE" val="m_i"/>
  <p:tag name="KSO_WM_UNIT_INDEX" val="1_2"/>
  <p:tag name="KSO_WM_UNIT_ID" val="150995202*m_i*1_2"/>
  <p:tag name="KSO_WM_UNIT_CLEAR" val="1"/>
  <p:tag name="KSO_WM_UNIT_LAYERLEVEL" val="1_1"/>
  <p:tag name="KSO_WM_BEAUTIFY_FLAG" val="#wm#"/>
  <p:tag name="KSO_WM_TAG_VERSION" val="1.0"/>
  <p:tag name="KSO_WM_DIAGRAM_GROUP_CODE" val="m1-1"/>
</p:tagLst>
</file>

<file path=ppt/tags/tag29.xml><?xml version="1.0" encoding="utf-8"?>
<p:tagLst xmlns:p="http://schemas.openxmlformats.org/presentationml/2006/main">
  <p:tag name="KSO_WM_TEMPLATE_CATEGORY" val="diagram"/>
  <p:tag name="KSO_WM_TEMPLATE_INDEX" val="160193"/>
  <p:tag name="KSO_WM_UNIT_TYPE" val="m_h_a"/>
  <p:tag name="KSO_WM_UNIT_INDEX" val="1_1_1"/>
  <p:tag name="KSO_WM_UNIT_ID" val="150995202*m_h_a*1_1_1"/>
  <p:tag name="KSO_WM_UNIT_CLEAR" val="1"/>
  <p:tag name="KSO_WM_UNIT_LAYERLEVEL" val="1_1_1"/>
  <p:tag name="KSO_WM_UNIT_VALUE" val="10"/>
  <p:tag name="KSO_WM_UNIT_HIGHLIGHT" val="0"/>
  <p:tag name="KSO_WM_UNIT_COMPATIBLE" val="0"/>
  <p:tag name="KSO_WM_BEAUTIFY_FLAG" val="#wm#"/>
  <p:tag name="KSO_WM_UNIT_PRESET_TEXT_INDEX" val="3"/>
  <p:tag name="KSO_WM_UNIT_PRESET_TEXT_LEN" val="18"/>
  <p:tag name="KSO_WM_TAG_VERSION" val="1.0"/>
  <p:tag name="KSO_WM_DIAGRAM_GROUP_CODE" val="m1-1"/>
</p:tagLst>
</file>

<file path=ppt/tags/tag3.xml><?xml version="1.0" encoding="utf-8"?>
<p:tagLst xmlns:p="http://schemas.openxmlformats.org/presentationml/2006/main">
  <p:tag name="KSO_WM_TAG_VERSION" val="1.0"/>
  <p:tag name="KSO_WM_TEMPLATE_CATEGORY" val="diagram"/>
  <p:tag name="KSO_WM_TEMPLATE_INDEX" val="160021"/>
  <p:tag name="KSO_WM_UNIT_TYPE" val="m_h_f"/>
  <p:tag name="KSO_WM_UNIT_INDEX" val="1_1_1"/>
  <p:tag name="KSO_WM_UNIT_ID" val="260*m_h_f*1_1_1"/>
  <p:tag name="KSO_WM_UNIT_CLEAR" val="1"/>
  <p:tag name="KSO_WM_UNIT_LAYERLEVEL" val="1_1_1"/>
  <p:tag name="KSO_WM_UNIT_VALUE" val="27"/>
  <p:tag name="KSO_WM_UNIT_HIGHLIGHT" val="0"/>
  <p:tag name="KSO_WM_UNIT_COMPATIBLE" val="0"/>
  <p:tag name="KSO_WM_BEAUTIFY_FLAG" val="#wm#"/>
  <p:tag name="KSO_WM_UNIT_PRESET_TEXT_INDEX" val="4"/>
  <p:tag name="KSO_WM_UNIT_PRESET_TEXT_LEN" val="12"/>
  <p:tag name="KSO_WM_DIAGRAM_GROUP_CODE" val="m1-1"/>
</p:tagLst>
</file>

<file path=ppt/tags/tag30.xml><?xml version="1.0" encoding="utf-8"?>
<p:tagLst xmlns:p="http://schemas.openxmlformats.org/presentationml/2006/main">
  <p:tag name="KSO_WM_TEMPLATE_CATEGORY" val="diagram"/>
  <p:tag name="KSO_WM_TEMPLATE_INDEX" val="160193"/>
  <p:tag name="KSO_WM_UNIT_TYPE" val="m_h_f"/>
  <p:tag name="KSO_WM_UNIT_INDEX" val="1_1_1"/>
  <p:tag name="KSO_WM_UNIT_ID" val="150995202*m_h_f*1_1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TAG_VERSION" val="1.0"/>
  <p:tag name="KSO_WM_DIAGRAM_GROUP_CODE" val="m1-1"/>
</p:tagLst>
</file>

<file path=ppt/tags/tag31.xml><?xml version="1.0" encoding="utf-8"?>
<p:tagLst xmlns:p="http://schemas.openxmlformats.org/presentationml/2006/main">
  <p:tag name="KSO_WM_TAG_VERSION" val="1.0"/>
  <p:tag name="KSO_WM_BEAUTIFY_FLAG" val="#wm#"/>
  <p:tag name="KSO_WM_UNIT_TYPE" val="i"/>
  <p:tag name="KSO_WM_UNIT_ID" val="150995202*i*9"/>
  <p:tag name="KSO_WM_TEMPLATE_CATEGORY" val="diagram"/>
  <p:tag name="KSO_WM_TEMPLATE_INDEX" val="160193"/>
</p:tagLst>
</file>

<file path=ppt/tags/tag32.xml><?xml version="1.0" encoding="utf-8"?>
<p:tagLst xmlns:p="http://schemas.openxmlformats.org/presentationml/2006/main">
  <p:tag name="KSO_WM_TEMPLATE_CATEGORY" val="diagram"/>
  <p:tag name="KSO_WM_TEMPLATE_INDEX" val="160193"/>
  <p:tag name="KSO_WM_UNIT_TYPE" val="m_i"/>
  <p:tag name="KSO_WM_UNIT_INDEX" val="1_3"/>
  <p:tag name="KSO_WM_UNIT_ID" val="150995202*m_i*1_3"/>
  <p:tag name="KSO_WM_UNIT_CLEAR" val="1"/>
  <p:tag name="KSO_WM_UNIT_LAYERLEVEL" val="1_1"/>
  <p:tag name="KSO_WM_BEAUTIFY_FLAG" val="#wm#"/>
  <p:tag name="KSO_WM_TAG_VERSION" val="1.0"/>
  <p:tag name="KSO_WM_DIAGRAM_GROUP_CODE" val="m1-1"/>
</p:tagLst>
</file>

<file path=ppt/tags/tag33.xml><?xml version="1.0" encoding="utf-8"?>
<p:tagLst xmlns:p="http://schemas.openxmlformats.org/presentationml/2006/main">
  <p:tag name="KSO_WM_TEMPLATE_CATEGORY" val="diagram"/>
  <p:tag name="KSO_WM_TEMPLATE_INDEX" val="160193"/>
  <p:tag name="KSO_WM_UNIT_TYPE" val="m_i"/>
  <p:tag name="KSO_WM_UNIT_INDEX" val="1_4"/>
  <p:tag name="KSO_WM_UNIT_ID" val="150995202*m_i*1_4"/>
  <p:tag name="KSO_WM_UNIT_CLEAR" val="1"/>
  <p:tag name="KSO_WM_UNIT_LAYERLEVEL" val="1_1"/>
  <p:tag name="KSO_WM_BEAUTIFY_FLAG" val="#wm#"/>
  <p:tag name="KSO_WM_TAG_VERSION" val="1.0"/>
  <p:tag name="KSO_WM_DIAGRAM_GROUP_CODE" val="m1-1"/>
</p:tagLst>
</file>

<file path=ppt/tags/tag34.xml><?xml version="1.0" encoding="utf-8"?>
<p:tagLst xmlns:p="http://schemas.openxmlformats.org/presentationml/2006/main">
  <p:tag name="KSO_WM_TEMPLATE_CATEGORY" val="diagram"/>
  <p:tag name="KSO_WM_TEMPLATE_INDEX" val="160193"/>
  <p:tag name="KSO_WM_UNIT_TYPE" val="m_h_a"/>
  <p:tag name="KSO_WM_UNIT_INDEX" val="1_2_1"/>
  <p:tag name="KSO_WM_UNIT_ID" val="150995202*m_h_a*1_2_1"/>
  <p:tag name="KSO_WM_UNIT_CLEAR" val="1"/>
  <p:tag name="KSO_WM_UNIT_LAYERLEVEL" val="1_1_1"/>
  <p:tag name="KSO_WM_UNIT_VALUE" val="10"/>
  <p:tag name="KSO_WM_UNIT_HIGHLIGHT" val="0"/>
  <p:tag name="KSO_WM_UNIT_COMPATIBLE" val="0"/>
  <p:tag name="KSO_WM_BEAUTIFY_FLAG" val="#wm#"/>
  <p:tag name="KSO_WM_UNIT_PRESET_TEXT_INDEX" val="3"/>
  <p:tag name="KSO_WM_UNIT_PRESET_TEXT_LEN" val="18"/>
  <p:tag name="KSO_WM_TAG_VERSION" val="1.0"/>
  <p:tag name="KSO_WM_DIAGRAM_GROUP_CODE" val="m1-1"/>
</p:tagLst>
</file>

<file path=ppt/tags/tag35.xml><?xml version="1.0" encoding="utf-8"?>
<p:tagLst xmlns:p="http://schemas.openxmlformats.org/presentationml/2006/main">
  <p:tag name="KSO_WM_TEMPLATE_CATEGORY" val="diagram"/>
  <p:tag name="KSO_WM_TEMPLATE_INDEX" val="160193"/>
  <p:tag name="KSO_WM_UNIT_TYPE" val="m_h_f"/>
  <p:tag name="KSO_WM_UNIT_INDEX" val="1_2_1"/>
  <p:tag name="KSO_WM_UNIT_ID" val="150995202*m_h_f*1_2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TAG_VERSION" val="1.0"/>
  <p:tag name="KSO_WM_DIAGRAM_GROUP_CODE" val="m1-1"/>
</p:tagLst>
</file>

<file path=ppt/tags/tag36.xml><?xml version="1.0" encoding="utf-8"?>
<p:tagLst xmlns:p="http://schemas.openxmlformats.org/presentationml/2006/main">
  <p:tag name="KSO_WM_TAG_VERSION" val="1.0"/>
  <p:tag name="KSO_WM_BEAUTIFY_FLAG" val="#wm#"/>
  <p:tag name="KSO_WM_UNIT_TYPE" val="i"/>
  <p:tag name="KSO_WM_UNIT_ID" val="150995202*i*18"/>
  <p:tag name="KSO_WM_TEMPLATE_CATEGORY" val="diagram"/>
  <p:tag name="KSO_WM_TEMPLATE_INDEX" val="160193"/>
</p:tagLst>
</file>

<file path=ppt/tags/tag37.xml><?xml version="1.0" encoding="utf-8"?>
<p:tagLst xmlns:p="http://schemas.openxmlformats.org/presentationml/2006/main">
  <p:tag name="KSO_WM_TEMPLATE_CATEGORY" val="diagram"/>
  <p:tag name="KSO_WM_TEMPLATE_INDEX" val="160193"/>
  <p:tag name="KSO_WM_UNIT_TYPE" val="m_i"/>
  <p:tag name="KSO_WM_UNIT_INDEX" val="1_5"/>
  <p:tag name="KSO_WM_UNIT_ID" val="150995202*m_i*1_5"/>
  <p:tag name="KSO_WM_UNIT_CLEAR" val="1"/>
  <p:tag name="KSO_WM_UNIT_LAYERLEVEL" val="1_1"/>
  <p:tag name="KSO_WM_BEAUTIFY_FLAG" val="#wm#"/>
  <p:tag name="KSO_WM_TAG_VERSION" val="1.0"/>
  <p:tag name="KSO_WM_DIAGRAM_GROUP_CODE" val="m1-1"/>
</p:tagLst>
</file>

<file path=ppt/tags/tag38.xml><?xml version="1.0" encoding="utf-8"?>
<p:tagLst xmlns:p="http://schemas.openxmlformats.org/presentationml/2006/main">
  <p:tag name="KSO_WM_TEMPLATE_CATEGORY" val="diagram"/>
  <p:tag name="KSO_WM_TEMPLATE_INDEX" val="160193"/>
  <p:tag name="KSO_WM_UNIT_TYPE" val="m_i"/>
  <p:tag name="KSO_WM_UNIT_INDEX" val="1_6"/>
  <p:tag name="KSO_WM_UNIT_ID" val="150995202*m_i*1_6"/>
  <p:tag name="KSO_WM_UNIT_CLEAR" val="1"/>
  <p:tag name="KSO_WM_UNIT_LAYERLEVEL" val="1_1"/>
  <p:tag name="KSO_WM_BEAUTIFY_FLAG" val="#wm#"/>
  <p:tag name="KSO_WM_TAG_VERSION" val="1.0"/>
  <p:tag name="KSO_WM_DIAGRAM_GROUP_CODE" val="m1-1"/>
</p:tagLst>
</file>

<file path=ppt/tags/tag39.xml><?xml version="1.0" encoding="utf-8"?>
<p:tagLst xmlns:p="http://schemas.openxmlformats.org/presentationml/2006/main">
  <p:tag name="KSO_WM_TEMPLATE_CATEGORY" val="diagram"/>
  <p:tag name="KSO_WM_TEMPLATE_INDEX" val="160193"/>
  <p:tag name="KSO_WM_UNIT_TYPE" val="m_h_a"/>
  <p:tag name="KSO_WM_UNIT_INDEX" val="1_3_1"/>
  <p:tag name="KSO_WM_UNIT_ID" val="150995202*m_h_a*1_3_1"/>
  <p:tag name="KSO_WM_UNIT_CLEAR" val="1"/>
  <p:tag name="KSO_WM_UNIT_LAYERLEVEL" val="1_1_1"/>
  <p:tag name="KSO_WM_UNIT_VALUE" val="10"/>
  <p:tag name="KSO_WM_UNIT_HIGHLIGHT" val="0"/>
  <p:tag name="KSO_WM_UNIT_COMPATIBLE" val="0"/>
  <p:tag name="KSO_WM_BEAUTIFY_FLAG" val="#wm#"/>
  <p:tag name="KSO_WM_UNIT_PRESET_TEXT_INDEX" val="3"/>
  <p:tag name="KSO_WM_UNIT_PRESET_TEXT_LEN" val="18"/>
  <p:tag name="KSO_WM_TAG_VERSION" val="1.0"/>
  <p:tag name="KSO_WM_DIAGRAM_GROUP_CODE" val="m1-1"/>
</p:tagLst>
</file>

<file path=ppt/tags/tag4.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2"/>
  <p:tag name="KSO_WM_UNIT_ID" val="260*m_i*1_2"/>
  <p:tag name="KSO_WM_UNIT_CLEAR" val="1"/>
  <p:tag name="KSO_WM_UNIT_LAYERLEVEL" val="1_1"/>
  <p:tag name="KSO_WM_BEAUTIFY_FLAG" val="#wm#"/>
  <p:tag name="KSO_WM_DIAGRAM_GROUP_CODE" val="m1-1"/>
</p:tagLst>
</file>

<file path=ppt/tags/tag40.xml><?xml version="1.0" encoding="utf-8"?>
<p:tagLst xmlns:p="http://schemas.openxmlformats.org/presentationml/2006/main">
  <p:tag name="KSO_WM_TEMPLATE_CATEGORY" val="diagram"/>
  <p:tag name="KSO_WM_TEMPLATE_INDEX" val="160193"/>
  <p:tag name="KSO_WM_UNIT_TYPE" val="m_h_f"/>
  <p:tag name="KSO_WM_UNIT_INDEX" val="1_3_1"/>
  <p:tag name="KSO_WM_UNIT_ID" val="150995202*m_h_f*1_3_1"/>
  <p:tag name="KSO_WM_UNIT_CLEAR" val="1"/>
  <p:tag name="KSO_WM_UNIT_LAYERLEVEL" val="1_1_1"/>
  <p:tag name="KSO_WM_UNIT_VALUE" val="15"/>
  <p:tag name="KSO_WM_UNIT_HIGHLIGHT" val="0"/>
  <p:tag name="KSO_WM_UNIT_COMPATIBLE" val="0"/>
  <p:tag name="KSO_WM_BEAUTIFY_FLAG" val="#wm#"/>
  <p:tag name="KSO_WM_UNIT_PRESET_TEXT_INDEX" val="4"/>
  <p:tag name="KSO_WM_UNIT_PRESET_TEXT_LEN" val="26"/>
  <p:tag name="KSO_WM_TAG_VERSION" val="1.0"/>
  <p:tag name="KSO_WM_DIAGRAM_GROUP_CODE" val="m1-1"/>
</p:tagLst>
</file>

<file path=ppt/tags/tag41.xml><?xml version="1.0" encoding="utf-8"?>
<p:tagLst xmlns:p="http://schemas.openxmlformats.org/presentationml/2006/main">
  <p:tag name="KSO_WM_TAG_VERSION" val="1.0"/>
  <p:tag name="KSO_WM_BEAUTIFY_FLAG" val="#wm#"/>
  <p:tag name="KSO_WM_UNIT_TYPE" val="i"/>
  <p:tag name="KSO_WM_UNIT_ID" val="150995202*i*27"/>
  <p:tag name="KSO_WM_TEMPLATE_CATEGORY" val="diagram"/>
  <p:tag name="KSO_WM_TEMPLATE_INDEX" val="160193"/>
</p:tagLst>
</file>

<file path=ppt/tags/tag42.xml><?xml version="1.0" encoding="utf-8"?>
<p:tagLst xmlns:p="http://schemas.openxmlformats.org/presentationml/2006/main">
  <p:tag name="KSO_WM_TEMPLATE_CATEGORY" val="diagram"/>
  <p:tag name="KSO_WM_TEMPLATE_INDEX" val="160193"/>
  <p:tag name="KSO_WM_UNIT_TYPE" val="m_i"/>
  <p:tag name="KSO_WM_UNIT_INDEX" val="1_7"/>
  <p:tag name="KSO_WM_UNIT_ID" val="150995202*m_i*1_7"/>
  <p:tag name="KSO_WM_UNIT_CLEAR" val="1"/>
  <p:tag name="KSO_WM_UNIT_LAYERLEVEL" val="1_1"/>
  <p:tag name="KSO_WM_BEAUTIFY_FLAG" val="#wm#"/>
  <p:tag name="KSO_WM_TAG_VERSION" val="1.0"/>
  <p:tag name="KSO_WM_DIAGRAM_GROUP_CODE" val="m1-1"/>
</p:tagLst>
</file>

<file path=ppt/tags/tag43.xml><?xml version="1.0" encoding="utf-8"?>
<p:tagLst xmlns:p="http://schemas.openxmlformats.org/presentationml/2006/main">
  <p:tag name="KSO_WM_TEMPLATE_CATEGORY" val="diagram"/>
  <p:tag name="KSO_WM_TEMPLATE_INDEX" val="160193"/>
  <p:tag name="KSO_WM_UNIT_TYPE" val="m_i"/>
  <p:tag name="KSO_WM_UNIT_INDEX" val="1_8"/>
  <p:tag name="KSO_WM_UNIT_ID" val="150995202*m_i*1_8"/>
  <p:tag name="KSO_WM_UNIT_CLEAR" val="1"/>
  <p:tag name="KSO_WM_UNIT_LAYERLEVEL" val="1_1"/>
  <p:tag name="KSO_WM_BEAUTIFY_FLAG" val="#wm#"/>
  <p:tag name="KSO_WM_TAG_VERSION" val="1.0"/>
  <p:tag name="KSO_WM_DIAGRAM_GROUP_CODE" val="m1-1"/>
</p:tagLst>
</file>

<file path=ppt/tags/tag44.xml><?xml version="1.0" encoding="utf-8"?>
<p:tagLst xmlns:p="http://schemas.openxmlformats.org/presentationml/2006/main">
  <p:tag name="KSO_WM_TEMPLATE_CATEGORY" val="diagram"/>
  <p:tag name="KSO_WM_TEMPLATE_INDEX" val="160193"/>
  <p:tag name="KSO_WM_UNIT_TYPE" val="m_i"/>
  <p:tag name="KSO_WM_UNIT_INDEX" val="1_9"/>
  <p:tag name="KSO_WM_UNIT_ID" val="150995202*m_i*1_9"/>
  <p:tag name="KSO_WM_UNIT_CLEAR" val="1"/>
  <p:tag name="KSO_WM_UNIT_LAYERLEVEL" val="1_1"/>
  <p:tag name="KSO_WM_BEAUTIFY_FLAG" val="#wm#"/>
  <p:tag name="KSO_WM_TAG_VERSION" val="1.0"/>
  <p:tag name="KSO_WM_DIAGRAM_GROUP_CODE" val="m1-1"/>
</p:tagLst>
</file>

<file path=ppt/tags/tag45.xml><?xml version="1.0" encoding="utf-8"?>
<p:tagLst xmlns:p="http://schemas.openxmlformats.org/presentationml/2006/main">
  <p:tag name="KSO_WM_TEMPLATE_CATEGORY" val="diagram"/>
  <p:tag name="KSO_WM_TEMPLATE_INDEX" val="160193"/>
  <p:tag name="KSO_WM_UNIT_TYPE" val="m_i"/>
  <p:tag name="KSO_WM_UNIT_INDEX" val="1_10"/>
  <p:tag name="KSO_WM_UNIT_ID" val="150995202*m_i*1_10"/>
  <p:tag name="KSO_WM_UNIT_CLEAR" val="1"/>
  <p:tag name="KSO_WM_UNIT_LAYERLEVEL" val="1_1"/>
  <p:tag name="KSO_WM_BEAUTIFY_FLAG" val="#wm#"/>
  <p:tag name="KSO_WM_TAG_VERSION" val="1.0"/>
  <p:tag name="KSO_WM_DIAGRAM_GROUP_CODE" val="m1-1"/>
</p:tagLst>
</file>

<file path=ppt/tags/tag46.xml><?xml version="1.0" encoding="utf-8"?>
<p:tagLst xmlns:p="http://schemas.openxmlformats.org/presentationml/2006/main">
  <p:tag name="KSO_WM_TEMPLATE_CATEGORY" val="diagram"/>
  <p:tag name="KSO_WM_TEMPLATE_INDEX" val="160193"/>
  <p:tag name="KSO_WM_UNIT_TYPE" val="m_i"/>
  <p:tag name="KSO_WM_UNIT_INDEX" val="1_11"/>
  <p:tag name="KSO_WM_UNIT_ID" val="150995202*m_i*1_11"/>
  <p:tag name="KSO_WM_UNIT_CLEAR" val="1"/>
  <p:tag name="KSO_WM_UNIT_LAYERLEVEL" val="1_1"/>
  <p:tag name="KSO_WM_BEAUTIFY_FLAG" val="#wm#"/>
  <p:tag name="KSO_WM_TAG_VERSION" val="1.0"/>
  <p:tag name="KSO_WM_DIAGRAM_GROUP_CODE" val="m1-1"/>
</p:tagLst>
</file>

<file path=ppt/tags/tag47.xml><?xml version="1.0" encoding="utf-8"?>
<p:tagLst xmlns:p="http://schemas.openxmlformats.org/presentationml/2006/main">
  <p:tag name="KSO_WM_TEMPLATE_CATEGORY" val="diagram"/>
  <p:tag name="KSO_WM_TEMPLATE_INDEX" val="160193"/>
  <p:tag name="KSO_WM_UNIT_TYPE" val="m_i"/>
  <p:tag name="KSO_WM_UNIT_INDEX" val="1_12"/>
  <p:tag name="KSO_WM_UNIT_ID" val="150995202*m_i*1_12"/>
  <p:tag name="KSO_WM_UNIT_CLEAR" val="1"/>
  <p:tag name="KSO_WM_UNIT_LAYERLEVEL" val="1_1"/>
  <p:tag name="KSO_WM_BEAUTIFY_FLAG" val="#wm#"/>
  <p:tag name="KSO_WM_TAG_VERSION" val="1.0"/>
  <p:tag name="KSO_WM_DIAGRAM_GROUP_CODE" val="m1-1"/>
</p:tagLst>
</file>

<file path=ppt/tags/tag48.xml><?xml version="1.0" encoding="utf-8"?>
<p:tagLst xmlns:p="http://schemas.openxmlformats.org/presentationml/2006/main">
  <p:tag name="KSO_WM_TEMPLATE_CATEGORY" val="diagram"/>
  <p:tag name="KSO_WM_TEMPLATE_INDEX" val="160193"/>
  <p:tag name="KSO_WM_UNIT_TYPE" val="m_i"/>
  <p:tag name="KSO_WM_UNIT_INDEX" val="1_13"/>
  <p:tag name="KSO_WM_UNIT_ID" val="150995202*m_i*1_13"/>
  <p:tag name="KSO_WM_UNIT_CLEAR" val="1"/>
  <p:tag name="KSO_WM_UNIT_LAYERLEVEL" val="1_1"/>
  <p:tag name="KSO_WM_BEAUTIFY_FLAG" val="#wm#"/>
  <p:tag name="KSO_WM_TAG_VERSION" val="1.0"/>
  <p:tag name="KSO_WM_DIAGRAM_GROUP_CODE" val="m1-1"/>
</p:tagLst>
</file>

<file path=ppt/tags/tag49.xml><?xml version="1.0" encoding="utf-8"?>
<p:tagLst xmlns:p="http://schemas.openxmlformats.org/presentationml/2006/main">
  <p:tag name="KSO_WM_TEMPLATE_CATEGORY" val="diagram"/>
  <p:tag name="KSO_WM_TEMPLATE_INDEX" val="160193"/>
  <p:tag name="KSO_WM_UNIT_TYPE" val="a"/>
  <p:tag name="KSO_WM_UNIT_INDEX" val="1"/>
  <p:tag name="KSO_WM_UNIT_ID" val="150995202*a*1"/>
  <p:tag name="KSO_WM_UNIT_CLEAR" val="1"/>
  <p:tag name="KSO_WM_UNIT_LAYERLEVEL" val="1"/>
  <p:tag name="KSO_WM_UNIT_VALUE" val="21"/>
  <p:tag name="KSO_WM_UNIT_ISCONTENTSTITLE" val="0"/>
  <p:tag name="KSO_WM_UNIT_HIGHLIGHT" val="0"/>
  <p:tag name="KSO_WM_UNIT_COMPATIBLE" val="1"/>
  <p:tag name="KSO_WM_BEAUTIFY_FLAG" val="#wm#"/>
  <p:tag name="KSO_WM_UNIT_PRESET_TEXT_INDEX" val="3"/>
  <p:tag name="KSO_WM_UNIT_PRESET_TEXT_LEN" val="18"/>
  <p:tag name="KSO_WM_TAG_VERSION" val="1.0"/>
</p:tagLst>
</file>

<file path=ppt/tags/tag5.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3"/>
  <p:tag name="KSO_WM_UNIT_ID" val="260*m_i*1_3"/>
  <p:tag name="KSO_WM_UNIT_CLEAR" val="1"/>
  <p:tag name="KSO_WM_UNIT_LAYERLEVEL" val="1_1"/>
  <p:tag name="KSO_WM_BEAUTIFY_FLAG" val="#wm#"/>
  <p:tag name="KSO_WM_DIAGRAM_GROUP_CODE" val="m1-1"/>
</p:tagLst>
</file>

<file path=ppt/tags/tag50.xml><?xml version="1.0" encoding="utf-8"?>
<p:tagLst xmlns:p="http://schemas.openxmlformats.org/presentationml/2006/main">
  <p:tag name="KSO_WM_SLIDE_ID" val="150995202"/>
  <p:tag name="KSO_WM_SLIDE_INDEX" val="3"/>
  <p:tag name="KSO_WM_SLIDE_ITEM_CNT" val="3"/>
  <p:tag name="KSO_WM_SLIDE_LAYOUT" val="a_m"/>
  <p:tag name="KSO_WM_SLIDE_LAYOUT_CNT" val="1_1"/>
  <p:tag name="KSO_WM_SLIDE_TYPE" val="text"/>
  <p:tag name="KSO_WM_BEAUTIFY_FLAG" val="#wm#"/>
  <p:tag name="KSO_WM_SLIDE_POSITION" val="193*175"/>
  <p:tag name="KSO_WM_SLIDE_SIZE" val="590*248"/>
  <p:tag name="KSO_WM_TEMPLATE_CATEGORY" val="diagram"/>
  <p:tag name="KSO_WM_TEMPLATE_INDEX" val="160193"/>
  <p:tag name="KSO_WM_TAG_VERSION" val="1.0"/>
  <p:tag name="KSO_WM_DIAGRAM_GROUP_CODE" val="m1-1"/>
</p:tagLst>
</file>

<file path=ppt/tags/tag51.xml><?xml version="1.0" encoding="utf-8"?>
<p:tagLst xmlns:p="http://schemas.openxmlformats.org/presentationml/2006/main">
  <p:tag name="KSO_WM_TAG_VERSION" val="1.0"/>
  <p:tag name="KSO_WM_TEMPLATE_CATEGORY" val="diagram"/>
  <p:tag name="KSO_WM_TEMPLATE_INDEX" val="768"/>
  <p:tag name="KSO_WM_UNIT_TYPE" val="l_i"/>
  <p:tag name="KSO_WM_UNIT_INDEX" val="1_1"/>
  <p:tag name="KSO_WM_UNIT_ID" val="150995202*l_i*1_1"/>
  <p:tag name="KSO_WM_UNIT_CLEAR" val="1"/>
  <p:tag name="KSO_WM_UNIT_LAYERLEVEL" val="1_1"/>
  <p:tag name="KSO_WM_BEAUTIFY_FLAG" val="#wm#"/>
  <p:tag name="KSO_WM_DIAGRAM_GROUP_CODE" val="l1-1"/>
</p:tagLst>
</file>

<file path=ppt/tags/tag52.xml><?xml version="1.0" encoding="utf-8"?>
<p:tagLst xmlns:p="http://schemas.openxmlformats.org/presentationml/2006/main">
  <p:tag name="KSO_WM_TAG_VERSION" val="1.0"/>
  <p:tag name="KSO_WM_TEMPLATE_CATEGORY" val="diagram"/>
  <p:tag name="KSO_WM_TEMPLATE_INDEX" val="768"/>
  <p:tag name="KSO_WM_UNIT_TYPE" val="l_i"/>
  <p:tag name="KSO_WM_UNIT_INDEX" val="1_2"/>
  <p:tag name="KSO_WM_UNIT_ID" val="150995202*l_i*1_2"/>
  <p:tag name="KSO_WM_UNIT_CLEAR" val="1"/>
  <p:tag name="KSO_WM_UNIT_LAYERLEVEL" val="1_1"/>
  <p:tag name="KSO_WM_BEAUTIFY_FLAG" val="#wm#"/>
  <p:tag name="KSO_WM_DIAGRAM_GROUP_CODE" val="l1-1"/>
</p:tagLst>
</file>

<file path=ppt/tags/tag53.xml><?xml version="1.0" encoding="utf-8"?>
<p:tagLst xmlns:p="http://schemas.openxmlformats.org/presentationml/2006/main">
  <p:tag name="KSO_WM_TAG_VERSION" val="1.0"/>
  <p:tag name="KSO_WM_TEMPLATE_CATEGORY" val="diagram"/>
  <p:tag name="KSO_WM_TEMPLATE_INDEX" val="768"/>
  <p:tag name="KSO_WM_UNIT_TYPE" val="l_i"/>
  <p:tag name="KSO_WM_UNIT_INDEX" val="1_3"/>
  <p:tag name="KSO_WM_UNIT_ID" val="150995202*l_i*1_3"/>
  <p:tag name="KSO_WM_UNIT_CLEAR" val="1"/>
  <p:tag name="KSO_WM_UNIT_LAYERLEVEL" val="1_1"/>
  <p:tag name="KSO_WM_BEAUTIFY_FLAG" val="#wm#"/>
  <p:tag name="KSO_WM_DIAGRAM_GROUP_CODE" val="l1-1"/>
</p:tagLst>
</file>

<file path=ppt/tags/tag54.xml><?xml version="1.0" encoding="utf-8"?>
<p:tagLst xmlns:p="http://schemas.openxmlformats.org/presentationml/2006/main">
  <p:tag name="KSO_WM_TAG_VERSION" val="1.0"/>
  <p:tag name="KSO_WM_TEMPLATE_CATEGORY" val="diagram"/>
  <p:tag name="KSO_WM_TEMPLATE_INDEX" val="768"/>
  <p:tag name="KSO_WM_UNIT_TYPE" val="l_i"/>
  <p:tag name="KSO_WM_UNIT_INDEX" val="1_4"/>
  <p:tag name="KSO_WM_UNIT_ID" val="150995202*l_i*1_4"/>
  <p:tag name="KSO_WM_UNIT_CLEAR" val="1"/>
  <p:tag name="KSO_WM_UNIT_LAYERLEVEL" val="1_1"/>
  <p:tag name="KSO_WM_BEAUTIFY_FLAG" val="#wm#"/>
  <p:tag name="KSO_WM_DIAGRAM_GROUP_CODE" val="l1-1"/>
</p:tagLst>
</file>

<file path=ppt/tags/tag55.xml><?xml version="1.0" encoding="utf-8"?>
<p:tagLst xmlns:p="http://schemas.openxmlformats.org/presentationml/2006/main">
  <p:tag name="KSO_WM_TAG_VERSION" val="1.0"/>
  <p:tag name="KSO_WM_TEMPLATE_CATEGORY" val="diagram"/>
  <p:tag name="KSO_WM_TEMPLATE_INDEX" val="768"/>
  <p:tag name="KSO_WM_UNIT_TYPE" val="l_h_f"/>
  <p:tag name="KSO_WM_UNIT_INDEX" val="1_1_1"/>
  <p:tag name="KSO_WM_UNIT_ID" val="150995202*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Lst>
</file>

<file path=ppt/tags/tag56.xml><?xml version="1.0" encoding="utf-8"?>
<p:tagLst xmlns:p="http://schemas.openxmlformats.org/presentationml/2006/main">
  <p:tag name="KSO_WM_TAG_VERSION" val="1.0"/>
  <p:tag name="KSO_WM_TEMPLATE_CATEGORY" val="diagram"/>
  <p:tag name="KSO_WM_TEMPLATE_INDEX" val="768"/>
  <p:tag name="KSO_WM_UNIT_TYPE" val="l_i"/>
  <p:tag name="KSO_WM_UNIT_INDEX" val="1_7"/>
  <p:tag name="KSO_WM_UNIT_ID" val="150995202*l_i*1_7"/>
  <p:tag name="KSO_WM_UNIT_CLEAR" val="1"/>
  <p:tag name="KSO_WM_UNIT_LAYERLEVEL" val="1_1"/>
  <p:tag name="KSO_WM_BEAUTIFY_FLAG" val="#wm#"/>
  <p:tag name="KSO_WM_DIAGRAM_GROUP_CODE" val="l1-1"/>
</p:tagLst>
</file>

<file path=ppt/tags/tag57.xml><?xml version="1.0" encoding="utf-8"?>
<p:tagLst xmlns:p="http://schemas.openxmlformats.org/presentationml/2006/main">
  <p:tag name="KSO_WM_TAG_VERSION" val="1.0"/>
  <p:tag name="KSO_WM_TEMPLATE_CATEGORY" val="diagram"/>
  <p:tag name="KSO_WM_TEMPLATE_INDEX" val="768"/>
  <p:tag name="KSO_WM_UNIT_TYPE" val="l_h_f"/>
  <p:tag name="KSO_WM_UNIT_INDEX" val="1_2_1"/>
  <p:tag name="KSO_WM_UNIT_ID" val="150995202*l_h_f*1_2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Lst>
</file>

<file path=ppt/tags/tag58.xml><?xml version="1.0" encoding="utf-8"?>
<p:tagLst xmlns:p="http://schemas.openxmlformats.org/presentationml/2006/main">
  <p:tag name="KSO_WM_TAG_VERSION" val="1.0"/>
  <p:tag name="KSO_WM_TEMPLATE_CATEGORY" val="diagram"/>
  <p:tag name="KSO_WM_TEMPLATE_INDEX" val="768"/>
  <p:tag name="KSO_WM_UNIT_TYPE" val="l_i"/>
  <p:tag name="KSO_WM_UNIT_INDEX" val="1_8"/>
  <p:tag name="KSO_WM_UNIT_ID" val="150995202*l_i*1_8"/>
  <p:tag name="KSO_WM_UNIT_CLEAR" val="1"/>
  <p:tag name="KSO_WM_UNIT_LAYERLEVEL" val="1_1"/>
  <p:tag name="KSO_WM_BEAUTIFY_FLAG" val="#wm#"/>
  <p:tag name="KSO_WM_DIAGRAM_GROUP_CODE" val="l1-1"/>
</p:tagLst>
</file>

<file path=ppt/tags/tag59.xml><?xml version="1.0" encoding="utf-8"?>
<p:tagLst xmlns:p="http://schemas.openxmlformats.org/presentationml/2006/main">
  <p:tag name="KSO_WM_TAG_VERSION" val="1.0"/>
  <p:tag name="KSO_WM_TEMPLATE_CATEGORY" val="diagram"/>
  <p:tag name="KSO_WM_TEMPLATE_INDEX" val="768"/>
  <p:tag name="KSO_WM_UNIT_TYPE" val="l_i"/>
  <p:tag name="KSO_WM_UNIT_INDEX" val="1_9"/>
  <p:tag name="KSO_WM_UNIT_ID" val="150995202*l_i*1_9"/>
  <p:tag name="KSO_WM_UNIT_CLEAR" val="1"/>
  <p:tag name="KSO_WM_UNIT_LAYERLEVEL" val="1_1"/>
  <p:tag name="KSO_WM_BEAUTIFY_FLAG" val="#wm#"/>
  <p:tag name="KSO_WM_DIAGRAM_GROUP_CODE" val="l1-1"/>
</p:tagLst>
</file>

<file path=ppt/tags/tag6.xml><?xml version="1.0" encoding="utf-8"?>
<p:tagLst xmlns:p="http://schemas.openxmlformats.org/presentationml/2006/main">
  <p:tag name="KSO_WM_TAG_VERSION" val="1.0"/>
  <p:tag name="KSO_WM_BEAUTIFY_FLAG" val="#wm#"/>
  <p:tag name="KSO_WM_UNIT_TYPE" val="i"/>
  <p:tag name="KSO_WM_UNIT_ID" val="150995204*i*9"/>
  <p:tag name="KSO_WM_TEMPLATE_CATEGORY" val="diagram"/>
  <p:tag name="KSO_WM_TEMPLATE_INDEX" val="160021"/>
</p:tagLst>
</file>

<file path=ppt/tags/tag60.xml><?xml version="1.0" encoding="utf-8"?>
<p:tagLst xmlns:p="http://schemas.openxmlformats.org/presentationml/2006/main">
  <p:tag name="KSO_WM_TAG_VERSION" val="1.0"/>
  <p:tag name="KSO_WM_TEMPLATE_CATEGORY" val="diagram"/>
  <p:tag name="KSO_WM_TEMPLATE_INDEX" val="768"/>
  <p:tag name="KSO_WM_UNIT_TYPE" val="l_i"/>
  <p:tag name="KSO_WM_UNIT_INDEX" val="1_10"/>
  <p:tag name="KSO_WM_UNIT_ID" val="150995202*l_i*1_10"/>
  <p:tag name="KSO_WM_UNIT_CLEAR" val="1"/>
  <p:tag name="KSO_WM_UNIT_LAYERLEVEL" val="1_1"/>
  <p:tag name="KSO_WM_BEAUTIFY_FLAG" val="#wm#"/>
  <p:tag name="KSO_WM_DIAGRAM_GROUP_CODE" val="l1-1"/>
</p:tagLst>
</file>

<file path=ppt/tags/tag61.xml><?xml version="1.0" encoding="utf-8"?>
<p:tagLst xmlns:p="http://schemas.openxmlformats.org/presentationml/2006/main">
  <p:tag name="KSO_WM_TAG_VERSION" val="1.0"/>
  <p:tag name="KSO_WM_TEMPLATE_CATEGORY" val="diagram"/>
  <p:tag name="KSO_WM_TEMPLATE_INDEX" val="768"/>
  <p:tag name="KSO_WM_UNIT_TYPE" val="l_i"/>
  <p:tag name="KSO_WM_UNIT_INDEX" val="1_11"/>
  <p:tag name="KSO_WM_UNIT_ID" val="150995202*l_i*1_11"/>
  <p:tag name="KSO_WM_UNIT_CLEAR" val="1"/>
  <p:tag name="KSO_WM_UNIT_LAYERLEVEL" val="1_1"/>
  <p:tag name="KSO_WM_BEAUTIFY_FLAG" val="#wm#"/>
  <p:tag name="KSO_WM_DIAGRAM_GROUP_CODE" val="l1-1"/>
</p:tagLst>
</file>

<file path=ppt/tags/tag62.xml><?xml version="1.0" encoding="utf-8"?>
<p:tagLst xmlns:p="http://schemas.openxmlformats.org/presentationml/2006/main">
  <p:tag name="KSO_WM_TAG_VERSION" val="1.0"/>
  <p:tag name="KSO_WM_TEMPLATE_CATEGORY" val="diagram"/>
  <p:tag name="KSO_WM_TEMPLATE_INDEX" val="768"/>
  <p:tag name="KSO_WM_UNIT_TYPE" val="l_i"/>
  <p:tag name="KSO_WM_UNIT_INDEX" val="1_12"/>
  <p:tag name="KSO_WM_UNIT_ID" val="150995202*l_i*1_12"/>
  <p:tag name="KSO_WM_UNIT_CLEAR" val="1"/>
  <p:tag name="KSO_WM_UNIT_LAYERLEVEL" val="1_1"/>
  <p:tag name="KSO_WM_BEAUTIFY_FLAG" val="#wm#"/>
  <p:tag name="KSO_WM_DIAGRAM_GROUP_CODE" val="l1-1"/>
</p:tagLst>
</file>

<file path=ppt/tags/tag63.xml><?xml version="1.0" encoding="utf-8"?>
<p:tagLst xmlns:p="http://schemas.openxmlformats.org/presentationml/2006/main">
  <p:tag name="KSO_WM_TAG_VERSION" val="1.0"/>
  <p:tag name="KSO_WM_TEMPLATE_CATEGORY" val="diagram"/>
  <p:tag name="KSO_WM_TEMPLATE_INDEX" val="768"/>
  <p:tag name="KSO_WM_UNIT_TYPE" val="l_i"/>
  <p:tag name="KSO_WM_UNIT_INDEX" val="1_13"/>
  <p:tag name="KSO_WM_UNIT_ID" val="150995202*l_i*1_13"/>
  <p:tag name="KSO_WM_UNIT_CLEAR" val="1"/>
  <p:tag name="KSO_WM_UNIT_LAYERLEVEL" val="1_1"/>
  <p:tag name="KSO_WM_BEAUTIFY_FLAG" val="#wm#"/>
  <p:tag name="KSO_WM_DIAGRAM_GROUP_CODE" val="l1-1"/>
</p:tagLst>
</file>

<file path=ppt/tags/tag64.xml><?xml version="1.0" encoding="utf-8"?>
<p:tagLst xmlns:p="http://schemas.openxmlformats.org/presentationml/2006/main">
  <p:tag name="KSO_WM_TAG_VERSION" val="1.0"/>
  <p:tag name="KSO_WM_TEMPLATE_CATEGORY" val="diagram"/>
  <p:tag name="KSO_WM_TEMPLATE_INDEX" val="768"/>
  <p:tag name="KSO_WM_UNIT_TYPE" val="l_i"/>
  <p:tag name="KSO_WM_UNIT_INDEX" val="1_14"/>
  <p:tag name="KSO_WM_UNIT_ID" val="150995202*l_i*1_14"/>
  <p:tag name="KSO_WM_UNIT_CLEAR" val="1"/>
  <p:tag name="KSO_WM_UNIT_LAYERLEVEL" val="1_1"/>
  <p:tag name="KSO_WM_BEAUTIFY_FLAG" val="#wm#"/>
  <p:tag name="KSO_WM_DIAGRAM_GROUP_CODE" val="l1-1"/>
</p:tagLst>
</file>

<file path=ppt/tags/tag65.xml><?xml version="1.0" encoding="utf-8"?>
<p:tagLst xmlns:p="http://schemas.openxmlformats.org/presentationml/2006/main">
  <p:tag name="KSO_WM_TAG_VERSION" val="1.0"/>
  <p:tag name="KSO_WM_TEMPLATE_CATEGORY" val="diagram"/>
  <p:tag name="KSO_WM_TEMPLATE_INDEX" val="768"/>
  <p:tag name="KSO_WM_UNIT_TYPE" val="l_h_f"/>
  <p:tag name="KSO_WM_UNIT_INDEX" val="1_4_1"/>
  <p:tag name="KSO_WM_UNIT_ID" val="150995202*l_h_f*1_4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Lst>
</file>

<file path=ppt/tags/tag66.xml><?xml version="1.0" encoding="utf-8"?>
<p:tagLst xmlns:p="http://schemas.openxmlformats.org/presentationml/2006/main">
  <p:tag name="KSO_WM_TAG_VERSION" val="1.0"/>
  <p:tag name="KSO_WM_TEMPLATE_CATEGORY" val="diagram"/>
  <p:tag name="KSO_WM_TEMPLATE_INDEX" val="768"/>
  <p:tag name="KSO_WM_UNIT_TYPE" val="l_i"/>
  <p:tag name="KSO_WM_UNIT_INDEX" val="1_15"/>
  <p:tag name="KSO_WM_UNIT_ID" val="150995202*l_i*1_15"/>
  <p:tag name="KSO_WM_UNIT_CLEAR" val="1"/>
  <p:tag name="KSO_WM_UNIT_LAYERLEVEL" val="1_1"/>
  <p:tag name="KSO_WM_BEAUTIFY_FLAG" val="#wm#"/>
  <p:tag name="KSO_WM_DIAGRAM_GROUP_CODE" val="l1-1"/>
</p:tagLst>
</file>

<file path=ppt/tags/tag67.xml><?xml version="1.0" encoding="utf-8"?>
<p:tagLst xmlns:p="http://schemas.openxmlformats.org/presentationml/2006/main">
  <p:tag name="KSO_WM_TAG_VERSION" val="1.0"/>
  <p:tag name="KSO_WM_TEMPLATE_CATEGORY" val="diagram"/>
  <p:tag name="KSO_WM_TEMPLATE_INDEX" val="768"/>
  <p:tag name="KSO_WM_UNIT_TYPE" val="l_h_f"/>
  <p:tag name="KSO_WM_UNIT_INDEX" val="1_3_1"/>
  <p:tag name="KSO_WM_UNIT_ID" val="150995202*l_h_f*1_3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Lst>
</file>

<file path=ppt/tags/tag68.xml><?xml version="1.0" encoding="utf-8"?>
<p:tagLst xmlns:p="http://schemas.openxmlformats.org/presentationml/2006/main">
  <p:tag name="KSO_WM_TAG_VERSION" val="1.0"/>
  <p:tag name="KSO_WM_TEMPLATE_CATEGORY" val="diagram"/>
  <p:tag name="KSO_WM_TEMPLATE_INDEX" val="768"/>
  <p:tag name="KSO_WM_UNIT_TYPE" val="l_i"/>
  <p:tag name="KSO_WM_UNIT_INDEX" val="1_16"/>
  <p:tag name="KSO_WM_UNIT_ID" val="150995202*l_i*1_16"/>
  <p:tag name="KSO_WM_UNIT_CLEAR" val="1"/>
  <p:tag name="KSO_WM_UNIT_LAYERLEVEL" val="1_1"/>
  <p:tag name="KSO_WM_BEAUTIFY_FLAG" val="#wm#"/>
  <p:tag name="KSO_WM_DIAGRAM_GROUP_CODE" val="l1-1"/>
</p:tagLst>
</file>

<file path=ppt/tags/tag69.xml><?xml version="1.0" encoding="utf-8"?>
<p:tagLst xmlns:p="http://schemas.openxmlformats.org/presentationml/2006/main">
  <p:tag name="KSO_WM_UNIT_RELATE_UNITID" val="258*l*1"/>
  <p:tag name="KSO_WM_TAG_VERSION" val="1.0"/>
  <p:tag name="KSO_WM_TEMPLATE_CATEGORY" val="diagram"/>
  <p:tag name="KSO_WM_TEMPLATE_INDEX" val="768"/>
  <p:tag name="KSO_WM_UNIT_TYPE" val="a"/>
  <p:tag name="KSO_WM_UNIT_INDEX" val="1"/>
  <p:tag name="KSO_WM_UNIT_ID" val="150995202*a*1"/>
  <p:tag name="KSO_WM_UNIT_CLEAR" val="1"/>
  <p:tag name="KSO_WM_UNIT_LAYERLEVEL" val="1"/>
  <p:tag name="KSO_WM_UNIT_VALUE" val="12"/>
  <p:tag name="KSO_WM_UNIT_ISCONTENTSTITLE" val="0"/>
  <p:tag name="KSO_WM_UNIT_HIGHLIGHT" val="0"/>
  <p:tag name="KSO_WM_UNIT_COMPATIBLE" val="0"/>
  <p:tag name="KSO_WM_UNIT_PRESET_TEXT_INDEX" val="3"/>
  <p:tag name="KSO_WM_UNIT_PRESET_TEXT_LEN" val="17"/>
  <p:tag name="KSO_WM_BEAUTIFY_FLAG" val="#wm#"/>
</p:tagLst>
</file>

<file path=ppt/tags/tag7.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4"/>
  <p:tag name="KSO_WM_UNIT_ID" val="260*m_i*1_4"/>
  <p:tag name="KSO_WM_UNIT_CLEAR" val="1"/>
  <p:tag name="KSO_WM_UNIT_LAYERLEVEL" val="1_1"/>
  <p:tag name="KSO_WM_BEAUTIFY_FLAG" val="#wm#"/>
  <p:tag name="KSO_WM_DIAGRAM_GROUP_CODE" val="m1-1"/>
</p:tagLst>
</file>

<file path=ppt/tags/tag70.xml><?xml version="1.0" encoding="utf-8"?>
<p:tagLst xmlns:p="http://schemas.openxmlformats.org/presentationml/2006/main">
  <p:tag name="KSO_WM_SLIDE_ID" val="150995202"/>
  <p:tag name="KSO_WM_SLIDE_INDEX" val="3"/>
  <p:tag name="KSO_WM_SLIDE_ITEM_CNT" val="4"/>
  <p:tag name="KSO_WM_SLIDE_LAYOUT" val="l_a"/>
  <p:tag name="KSO_WM_SLIDE_LAYOUT_CNT" val="1_1"/>
  <p:tag name="KSO_WM_SLIDE_TYPE" val="text"/>
  <p:tag name="KSO_WM_BEAUTIFY_FLAG" val="#wm#"/>
  <p:tag name="KSO_WM_SLIDE_POSITION" val="187*166"/>
  <p:tag name="KSO_WM_SLIDE_SIZE" val="586*268"/>
  <p:tag name="KSO_WM_TEMPLATE_CATEGORY" val="diagram"/>
  <p:tag name="KSO_WM_TEMPLATE_INDEX" val="768"/>
  <p:tag name="KSO_WM_DIAGRAM_GROUP_CODE" val="l1-1"/>
  <p:tag name="KSO_WM_TAG_VERSION" val="1.0"/>
</p:tagLst>
</file>

<file path=ppt/tags/tag7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08*a*1"/>
  <p:tag name="KSO_WM_UNIT_CLEAR" val="1"/>
  <p:tag name="KSO_WM_UNIT_LAYERLEVEL" val="1"/>
  <p:tag name="KSO_WM_UNIT_VALUE" val="30"/>
  <p:tag name="KSO_WM_UNIT_ISCONTENTSTITLE" val="0"/>
  <p:tag name="KSO_WM_UNIT_HIGHLIGHT" val="0"/>
  <p:tag name="KSO_WM_UNIT_COMPATIBLE" val="0"/>
  <p:tag name="KSO_WM_BEAUTIFY_FLAG" val="#wm#"/>
  <p:tag name="KSO_WM_UNIT_PRESET_TEXT" val="请在此处添加标题"/>
</p:tagLst>
</file>

<file path=ppt/tags/tag72.xml><?xml version="1.0" encoding="utf-8"?>
<p:tagLst xmlns:p="http://schemas.openxmlformats.org/presentationml/2006/main">
  <p:tag name="KSO_WM_SLIDE_ID" val="150995208"/>
  <p:tag name="KSO_WM_SLIDE_INDEX" val="1"/>
  <p:tag name="KSO_WM_SLIDE_ITEM_CNT" val="3"/>
  <p:tag name="KSO_WM_SLIDE_LAYOUT" val="a_b_d"/>
  <p:tag name="KSO_WM_SLIDE_LAYOUT_CNT" val="1_1_1"/>
  <p:tag name="KSO_WM_SLIDE_TYPE" val="title"/>
  <p:tag name="KSO_WM_BEAUTIFY_FLAG" val="#wm#"/>
  <p:tag name="KSO_WM_TEMPLATE_CATEGORY" val="preset"/>
  <p:tag name="KSO_WM_TEMPLATE_INDEX" val="1"/>
  <p:tag name="KSO_WM_TAG_VERSION" val="1.0"/>
</p:tagLst>
</file>

<file path=ppt/tags/tag8.xml><?xml version="1.0" encoding="utf-8"?>
<p:tagLst xmlns:p="http://schemas.openxmlformats.org/presentationml/2006/main">
  <p:tag name="KSO_WM_TAG_VERSION" val="1.0"/>
  <p:tag name="KSO_WM_TEMPLATE_CATEGORY" val="diagram"/>
  <p:tag name="KSO_WM_TEMPLATE_INDEX" val="160021"/>
  <p:tag name="KSO_WM_UNIT_TYPE" val="m_h_f"/>
  <p:tag name="KSO_WM_UNIT_INDEX" val="1_2_1"/>
  <p:tag name="KSO_WM_UNIT_ID" val="260*m_h_f*1_2_1"/>
  <p:tag name="KSO_WM_UNIT_CLEAR" val="1"/>
  <p:tag name="KSO_WM_UNIT_LAYERLEVEL" val="1_1_1"/>
  <p:tag name="KSO_WM_UNIT_VALUE" val="27"/>
  <p:tag name="KSO_WM_UNIT_HIGHLIGHT" val="0"/>
  <p:tag name="KSO_WM_UNIT_COMPATIBLE" val="0"/>
  <p:tag name="KSO_WM_BEAUTIFY_FLAG" val="#wm#"/>
  <p:tag name="KSO_WM_UNIT_PRESET_TEXT_INDEX" val="4"/>
  <p:tag name="KSO_WM_UNIT_PRESET_TEXT_LEN" val="12"/>
  <p:tag name="KSO_WM_DIAGRAM_GROUP_CODE" val="m1-1"/>
</p:tagLst>
</file>

<file path=ppt/tags/tag9.xml><?xml version="1.0" encoding="utf-8"?>
<p:tagLst xmlns:p="http://schemas.openxmlformats.org/presentationml/2006/main">
  <p:tag name="KSO_WM_TAG_VERSION" val="1.0"/>
  <p:tag name="KSO_WM_TEMPLATE_CATEGORY" val="diagram"/>
  <p:tag name="KSO_WM_TEMPLATE_INDEX" val="160021"/>
  <p:tag name="KSO_WM_UNIT_TYPE" val="m_i"/>
  <p:tag name="KSO_WM_UNIT_INDEX" val="1_5"/>
  <p:tag name="KSO_WM_UNIT_ID" val="260*m_i*1_5"/>
  <p:tag name="KSO_WM_UNIT_CLEAR" val="1"/>
  <p:tag name="KSO_WM_UNIT_LAYERLEVEL" val="1_1"/>
  <p:tag name="KSO_WM_BEAUTIFY_FLAG" val="#wm#"/>
  <p:tag name="KSO_WM_DIAGRAM_GROUP_CODE" val="m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5392</Words>
  <Application>WPS 演示</Application>
  <PresentationFormat>Custom</PresentationFormat>
  <Paragraphs>263</Paragraphs>
  <Slides>29</Slides>
  <Notes>0</Notes>
  <HiddenSlides>0</HiddenSlides>
  <MMClips>1</MMClips>
  <ScaleCrop>false</ScaleCrop>
  <HeadingPairs>
    <vt:vector size="4" baseType="variant">
      <vt:variant>
        <vt:lpstr>主题</vt:lpstr>
      </vt:variant>
      <vt:variant>
        <vt:i4>3</vt:i4>
      </vt:variant>
      <vt:variant>
        <vt:lpstr>幻灯片标题</vt:lpstr>
      </vt:variant>
      <vt:variant>
        <vt:i4>29</vt:i4>
      </vt:variant>
    </vt:vector>
  </HeadingPairs>
  <TitlesOfParts>
    <vt:vector size="32" baseType="lpstr">
      <vt:lpstr>Chalkboard 16x9</vt:lpstr>
      <vt:lpstr>Office 主题</vt:lpstr>
      <vt:lpstr>Office Theme</vt:lpstr>
      <vt:lpstr>PowerPoint 演示文稿</vt:lpstr>
      <vt:lpstr>Objective</vt:lpstr>
      <vt:lpstr>PowerPoint 演示文稿</vt:lpstr>
      <vt:lpstr>First Idea</vt:lpstr>
      <vt:lpstr>THE Problem</vt:lpstr>
      <vt:lpstr>Second Idea</vt:lpstr>
      <vt:lpstr>Third Idea</vt:lpstr>
      <vt:lpstr>Data Collection and Consolidation</vt:lpstr>
      <vt:lpstr>Data Preprocessing</vt:lpstr>
      <vt:lpstr>Outlier Analysis</vt:lpstr>
      <vt:lpstr>Outlier Analysis (Cont.)</vt:lpstr>
      <vt:lpstr>Hypothesis Testing</vt:lpstr>
      <vt:lpstr>Hypothesis Testing</vt:lpstr>
      <vt:lpstr>Proof of Hypothesis</vt:lpstr>
      <vt:lpstr>Cluster Analysis</vt:lpstr>
      <vt:lpstr>PowerPoint 演示文稿</vt:lpstr>
      <vt:lpstr>Research and Modifications</vt:lpstr>
      <vt:lpstr>Transformation Of Variables</vt:lpstr>
      <vt:lpstr>PowerPoint 演示文稿</vt:lpstr>
      <vt:lpstr>Model 1 – Linear Regression</vt:lpstr>
      <vt:lpstr>Validating Regression Assumptions</vt:lpstr>
      <vt:lpstr>Validating Regression Assumptions (Cont.)</vt:lpstr>
      <vt:lpstr>Error Performance</vt:lpstr>
      <vt:lpstr>Model 2 – Neural Network</vt:lpstr>
      <vt:lpstr>Model 3 – Decision Tree</vt:lpstr>
      <vt:lpstr>Error Comparison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Tao</cp:lastModifiedBy>
  <cp:revision>8</cp:revision>
  <dcterms:created xsi:type="dcterms:W3CDTF">2016-04-22T14:23:00Z</dcterms:created>
  <dcterms:modified xsi:type="dcterms:W3CDTF">2016-04-25T00:16:30Z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y fmtid="{D5CDD505-2E9C-101B-9397-08002B2CF9AE}" pid="3" name="KSOProductBuildVer">
    <vt:lpwstr>2052-10.1.0.5603</vt:lpwstr>
  </property>
</Properties>
</file>