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72" r:id="rId4"/>
    <p:sldId id="269" r:id="rId5"/>
    <p:sldId id="274" r:id="rId6"/>
    <p:sldId id="275" r:id="rId7"/>
    <p:sldId id="268" r:id="rId8"/>
    <p:sldId id="273" r:id="rId9"/>
    <p:sldId id="271" r:id="rId10"/>
    <p:sldId id="260" r:id="rId11"/>
    <p:sldId id="267" r:id="rId12"/>
  </p:sldIdLst>
  <p:sldSz cx="12188825" cy="6858000"/>
  <p:notesSz cx="6858000" cy="9144000"/>
  <p:embeddedFontLst>
    <p:embeddedFont>
      <p:font typeface="Calibri" panose="020F0502020204030204" pitchFamily="34" charset="0"/>
      <p:regular r:id="rId14"/>
      <p:bold r:id="rId15"/>
      <p:italic r:id="rId16"/>
      <p:boldItalic r:id="rId17"/>
    </p:embeddedFont>
    <p:embeddedFont>
      <p:font typeface="Questrial" panose="020B0604020202020204" charset="0"/>
      <p:regular r:id="rId18"/>
    </p:embeddedFont>
    <p:embeddedFont>
      <p:font typeface="Cambria Math" panose="02040503050406030204" pitchFamily="18" charset="0"/>
      <p:regular r:id="rId19"/>
    </p:embeddedFont>
    <p:embeddedFont>
      <p:font typeface="宋体" panose="02010600030101010101" pitchFamily="2" charset="-122"/>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E2F2"/>
    <a:srgbClr val="BFE7E2"/>
    <a:srgbClr val="07B1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7E2717-2E56-4272-B00D-AA2258D9D8CE}">
  <a:tblStyle styleId="{097E2717-2E56-4272-B00D-AA2258D9D8CE}" styleName="Table_0">
    <a:wholeTbl>
      <a:tcTxStyle b="off" i="off">
        <a:font>
          <a:latin typeface="Century Gothic"/>
          <a:ea typeface="Century Gothic"/>
          <a:cs typeface="Century Gothic"/>
        </a:font>
        <a:schemeClr val="dk1"/>
      </a:tcTxStyle>
      <a:tcStyle>
        <a:tcBdr>
          <a:left>
            <a:ln w="9525" cap="flat" cmpd="sng">
              <a:solidFill>
                <a:schemeClr val="accent1"/>
              </a:solidFill>
              <a:prstDash val="solid"/>
              <a:round/>
              <a:headEnd type="none" w="med" len="med"/>
              <a:tailEnd type="none" w="med" len="med"/>
            </a:ln>
          </a:left>
          <a:right>
            <a:ln w="9525" cap="flat" cmpd="sng">
              <a:solidFill>
                <a:schemeClr val="accent1"/>
              </a:solidFill>
              <a:prstDash val="solid"/>
              <a:round/>
              <a:headEnd type="none" w="med" len="med"/>
              <a:tailEnd type="none" w="med" len="med"/>
            </a:ln>
          </a:right>
          <a:top>
            <a:ln w="9525" cap="flat" cmpd="sng">
              <a:solidFill>
                <a:schemeClr val="accent1"/>
              </a:solidFill>
              <a:prstDash val="solid"/>
              <a:round/>
              <a:headEnd type="none" w="med" len="med"/>
              <a:tailEnd type="none" w="med" len="med"/>
            </a:ln>
          </a:top>
          <a:bottom>
            <a:ln w="9525"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top>
            <a:ln w="9525" cap="flat" cmpd="sng">
              <a:solidFill>
                <a:schemeClr val="accent1"/>
              </a:solidFill>
              <a:prstDash val="solid"/>
              <a:round/>
              <a:headEnd type="none" w="med" len="med"/>
              <a:tailEnd type="none" w="med" len="med"/>
            </a:ln>
          </a:top>
          <a:bottom>
            <a:ln w="9525" cap="flat" cmpd="sng">
              <a:solidFill>
                <a:schemeClr val="accent1"/>
              </a:solidFill>
              <a:prstDash val="solid"/>
              <a:round/>
              <a:headEnd type="none" w="med" len="med"/>
              <a:tailEnd type="none" w="med" len="med"/>
            </a:ln>
          </a:bottom>
        </a:tcBdr>
      </a:tcStyle>
    </a:band1H>
    <a:band1V>
      <a:tcStyle>
        <a:tcBdr>
          <a:left>
            <a:ln w="9525" cap="flat" cmpd="sng">
              <a:solidFill>
                <a:schemeClr val="accent1"/>
              </a:solidFill>
              <a:prstDash val="solid"/>
              <a:round/>
              <a:headEnd type="none" w="med" len="med"/>
              <a:tailEnd type="none" w="med" len="med"/>
            </a:ln>
          </a:left>
          <a:right>
            <a:ln w="9525" cap="flat" cmpd="sng">
              <a:solidFill>
                <a:schemeClr val="accent1"/>
              </a:solidFill>
              <a:prstDash val="solid"/>
              <a:round/>
              <a:headEnd type="none" w="med" len="med"/>
              <a:tailEnd type="none" w="med" len="med"/>
            </a:ln>
          </a:right>
        </a:tcBdr>
      </a:tcStyle>
    </a:band1V>
    <a:band2V>
      <a:tcStyle>
        <a:tcBdr>
          <a:left>
            <a:ln w="9525" cap="flat" cmpd="sng">
              <a:solidFill>
                <a:schemeClr val="accent1"/>
              </a:solidFill>
              <a:prstDash val="solid"/>
              <a:round/>
              <a:headEnd type="none" w="med" len="med"/>
              <a:tailEnd type="none" w="med" len="med"/>
            </a:ln>
          </a:left>
          <a:right>
            <a:ln w="9525" cap="flat" cmpd="sng">
              <a:solidFill>
                <a:schemeClr val="accent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med" len="med"/>
              <a:tailEnd type="none" w="med" len="med"/>
            </a:ln>
          </a:top>
        </a:tcBdr>
      </a:tcStyle>
    </a:lastRow>
    <a:firstRow>
      <a:tcTxStyle b="on" i="off">
        <a:font>
          <a:latin typeface="Century Gothic"/>
          <a:ea typeface="Century Gothic"/>
          <a:cs typeface="Century Gothic"/>
        </a:font>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gif"/><Relationship Id="rId4"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gif"/><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3152FF-FCB5-49DE-A918-753332896833}" type="doc">
      <dgm:prSet loTypeId="urn:microsoft.com/office/officeart/2005/8/layout/venn1" loCatId="relationship" qsTypeId="urn:microsoft.com/office/officeart/2005/8/quickstyle/simple1" qsCatId="simple" csTypeId="urn:microsoft.com/office/officeart/2005/8/colors/colorful1#1" csCatId="colorful" phldr="1"/>
      <dgm:spPr/>
    </dgm:pt>
    <dgm:pt modelId="{930CFE80-9C0B-49E7-9B43-BDCD8FCF94C7}">
      <dgm:prSet phldrT="[Text]"/>
      <dgm:spPr/>
      <dgm:t>
        <a:bodyPr/>
        <a:lstStyle/>
        <a:p>
          <a:r>
            <a:rPr lang="en-US" dirty="0"/>
            <a:t>ADVERTISING &amp; RECRUITMENT</a:t>
          </a:r>
        </a:p>
      </dgm:t>
    </dgm:pt>
    <dgm:pt modelId="{2CB619B0-732F-4AC0-9C14-DA7FB6BC4013}" type="parTrans" cxnId="{4924C33F-F822-4087-B7B3-E2F7AC983824}">
      <dgm:prSet/>
      <dgm:spPr/>
      <dgm:t>
        <a:bodyPr/>
        <a:lstStyle/>
        <a:p>
          <a:endParaRPr lang="en-US"/>
        </a:p>
      </dgm:t>
    </dgm:pt>
    <dgm:pt modelId="{1176B575-7970-46AD-ACF4-E917858E8208}" type="sibTrans" cxnId="{4924C33F-F822-4087-B7B3-E2F7AC983824}">
      <dgm:prSet/>
      <dgm:spPr/>
      <dgm:t>
        <a:bodyPr/>
        <a:lstStyle/>
        <a:p>
          <a:endParaRPr lang="en-US"/>
        </a:p>
      </dgm:t>
    </dgm:pt>
    <dgm:pt modelId="{E078BC8F-228D-4E6E-8E1D-E52792CB574A}">
      <dgm:prSet phldrT="[Text]"/>
      <dgm:spPr/>
      <dgm:t>
        <a:bodyPr/>
        <a:lstStyle/>
        <a:p>
          <a:r>
            <a:rPr lang="en-US" dirty="0"/>
            <a:t>Funds Availability</a:t>
          </a:r>
        </a:p>
      </dgm:t>
    </dgm:pt>
    <dgm:pt modelId="{0251A269-D18B-4E46-A047-71D3739833DC}" type="parTrans" cxnId="{194DDC63-0121-470F-BF12-3066AB19F145}">
      <dgm:prSet/>
      <dgm:spPr/>
      <dgm:t>
        <a:bodyPr/>
        <a:lstStyle/>
        <a:p>
          <a:endParaRPr lang="en-US"/>
        </a:p>
      </dgm:t>
    </dgm:pt>
    <dgm:pt modelId="{5C3ABA06-940F-4702-82CE-DDA780EFE74F}" type="sibTrans" cxnId="{194DDC63-0121-470F-BF12-3066AB19F145}">
      <dgm:prSet/>
      <dgm:spPr/>
      <dgm:t>
        <a:bodyPr/>
        <a:lstStyle/>
        <a:p>
          <a:endParaRPr lang="en-US"/>
        </a:p>
      </dgm:t>
    </dgm:pt>
    <dgm:pt modelId="{DB8FF654-3C99-4EC3-A79A-BEE64CB78506}">
      <dgm:prSet phldrT="[Text]" custT="1"/>
      <dgm:spPr/>
      <dgm:t>
        <a:bodyPr/>
        <a:lstStyle/>
        <a:p>
          <a:r>
            <a:rPr lang="en-US" sz="2800" dirty="0"/>
            <a:t>FEE</a:t>
          </a:r>
        </a:p>
      </dgm:t>
    </dgm:pt>
    <dgm:pt modelId="{F168A050-2257-4EE6-AE59-F7C80F04D99F}" type="parTrans" cxnId="{8D1D6E9A-35D8-4771-AA9C-EA3A576AE103}">
      <dgm:prSet/>
      <dgm:spPr/>
      <dgm:t>
        <a:bodyPr/>
        <a:lstStyle/>
        <a:p>
          <a:endParaRPr lang="en-US"/>
        </a:p>
      </dgm:t>
    </dgm:pt>
    <dgm:pt modelId="{463707A9-F889-46DD-9DC0-25CF055E691B}" type="sibTrans" cxnId="{8D1D6E9A-35D8-4771-AA9C-EA3A576AE103}">
      <dgm:prSet/>
      <dgm:spPr/>
      <dgm:t>
        <a:bodyPr/>
        <a:lstStyle/>
        <a:p>
          <a:endParaRPr lang="en-US"/>
        </a:p>
      </dgm:t>
    </dgm:pt>
    <dgm:pt modelId="{2F700D9B-6A52-46EA-9F84-85E2B51B7F2C}">
      <dgm:prSet phldrT="[Text]" custT="1"/>
      <dgm:spPr/>
      <dgm:t>
        <a:bodyPr/>
        <a:lstStyle/>
        <a:p>
          <a:r>
            <a:rPr lang="en-US" sz="1200" dirty="0"/>
            <a:t>MATERIAL &amp; LAUNCHING</a:t>
          </a:r>
        </a:p>
      </dgm:t>
    </dgm:pt>
    <dgm:pt modelId="{08C0BB45-5592-43AE-A273-7C406E1BC715}" type="parTrans" cxnId="{641B395C-B4C8-40C4-89AB-DCAA98F32A8A}">
      <dgm:prSet/>
      <dgm:spPr/>
      <dgm:t>
        <a:bodyPr/>
        <a:lstStyle/>
        <a:p>
          <a:endParaRPr lang="en-US"/>
        </a:p>
      </dgm:t>
    </dgm:pt>
    <dgm:pt modelId="{BAC99350-C7DB-43FC-B5B8-AA3F69487651}" type="sibTrans" cxnId="{641B395C-B4C8-40C4-89AB-DCAA98F32A8A}">
      <dgm:prSet/>
      <dgm:spPr/>
      <dgm:t>
        <a:bodyPr/>
        <a:lstStyle/>
        <a:p>
          <a:endParaRPr lang="en-US"/>
        </a:p>
      </dgm:t>
    </dgm:pt>
    <dgm:pt modelId="{56EDA6D3-2DEC-4187-B3A0-5280CD1EFBF9}" type="pres">
      <dgm:prSet presAssocID="{E33152FF-FCB5-49DE-A918-753332896833}" presName="compositeShape" presStyleCnt="0">
        <dgm:presLayoutVars>
          <dgm:chMax val="7"/>
          <dgm:dir/>
          <dgm:resizeHandles val="exact"/>
        </dgm:presLayoutVars>
      </dgm:prSet>
      <dgm:spPr/>
    </dgm:pt>
    <dgm:pt modelId="{09FFCC41-F6C7-446D-8198-249A9BD98E63}" type="pres">
      <dgm:prSet presAssocID="{930CFE80-9C0B-49E7-9B43-BDCD8FCF94C7}" presName="circ1" presStyleLbl="vennNode1" presStyleIdx="0" presStyleCnt="4"/>
      <dgm:spPr/>
    </dgm:pt>
    <dgm:pt modelId="{C6FFFC6D-6275-44A7-82E5-D3DF125BDAA9}" type="pres">
      <dgm:prSet presAssocID="{930CFE80-9C0B-49E7-9B43-BDCD8FCF94C7}" presName="circ1Tx" presStyleLbl="revTx" presStyleIdx="0" presStyleCnt="0">
        <dgm:presLayoutVars>
          <dgm:chMax val="0"/>
          <dgm:chPref val="0"/>
          <dgm:bulletEnabled val="1"/>
        </dgm:presLayoutVars>
      </dgm:prSet>
      <dgm:spPr/>
    </dgm:pt>
    <dgm:pt modelId="{C32AF9E7-A7FA-4D51-B214-80E52E83169F}" type="pres">
      <dgm:prSet presAssocID="{E078BC8F-228D-4E6E-8E1D-E52792CB574A}" presName="circ2" presStyleLbl="vennNode1" presStyleIdx="1" presStyleCnt="4"/>
      <dgm:spPr/>
    </dgm:pt>
    <dgm:pt modelId="{F0761033-2EB5-4879-8A49-EE2F523B540E}" type="pres">
      <dgm:prSet presAssocID="{E078BC8F-228D-4E6E-8E1D-E52792CB574A}" presName="circ2Tx" presStyleLbl="revTx" presStyleIdx="0" presStyleCnt="0">
        <dgm:presLayoutVars>
          <dgm:chMax val="0"/>
          <dgm:chPref val="0"/>
          <dgm:bulletEnabled val="1"/>
        </dgm:presLayoutVars>
      </dgm:prSet>
      <dgm:spPr/>
    </dgm:pt>
    <dgm:pt modelId="{5A748DA3-B484-4191-8670-BE28AED9C338}" type="pres">
      <dgm:prSet presAssocID="{DB8FF654-3C99-4EC3-A79A-BEE64CB78506}" presName="circ3" presStyleLbl="vennNode1" presStyleIdx="2" presStyleCnt="4"/>
      <dgm:spPr/>
    </dgm:pt>
    <dgm:pt modelId="{6AD0865C-5214-4475-A387-AC500824D5C6}" type="pres">
      <dgm:prSet presAssocID="{DB8FF654-3C99-4EC3-A79A-BEE64CB78506}" presName="circ3Tx" presStyleLbl="revTx" presStyleIdx="0" presStyleCnt="0">
        <dgm:presLayoutVars>
          <dgm:chMax val="0"/>
          <dgm:chPref val="0"/>
          <dgm:bulletEnabled val="1"/>
        </dgm:presLayoutVars>
      </dgm:prSet>
      <dgm:spPr/>
    </dgm:pt>
    <dgm:pt modelId="{9969C844-0C88-4533-AFB6-31AB04A7C3F8}" type="pres">
      <dgm:prSet presAssocID="{2F700D9B-6A52-46EA-9F84-85E2B51B7F2C}" presName="circ4" presStyleLbl="vennNode1" presStyleIdx="3" presStyleCnt="4"/>
      <dgm:spPr/>
    </dgm:pt>
    <dgm:pt modelId="{2A1CA7F9-1104-4928-AA09-DEC7850409F3}" type="pres">
      <dgm:prSet presAssocID="{2F700D9B-6A52-46EA-9F84-85E2B51B7F2C}" presName="circ4Tx" presStyleLbl="revTx" presStyleIdx="0" presStyleCnt="0">
        <dgm:presLayoutVars>
          <dgm:chMax val="0"/>
          <dgm:chPref val="0"/>
          <dgm:bulletEnabled val="1"/>
        </dgm:presLayoutVars>
      </dgm:prSet>
      <dgm:spPr/>
    </dgm:pt>
  </dgm:ptLst>
  <dgm:cxnLst>
    <dgm:cxn modelId="{C3F06DDD-FAE8-4D62-B885-CDBAF7F14F98}" type="presOf" srcId="{E078BC8F-228D-4E6E-8E1D-E52792CB574A}" destId="{C32AF9E7-A7FA-4D51-B214-80E52E83169F}" srcOrd="1" destOrd="0" presId="urn:microsoft.com/office/officeart/2005/8/layout/venn1"/>
    <dgm:cxn modelId="{4924C33F-F822-4087-B7B3-E2F7AC983824}" srcId="{E33152FF-FCB5-49DE-A918-753332896833}" destId="{930CFE80-9C0B-49E7-9B43-BDCD8FCF94C7}" srcOrd="0" destOrd="0" parTransId="{2CB619B0-732F-4AC0-9C14-DA7FB6BC4013}" sibTransId="{1176B575-7970-46AD-ACF4-E917858E8208}"/>
    <dgm:cxn modelId="{BE34DAAA-4FE3-4E26-BE52-B14F1ACCE74F}" type="presOf" srcId="{DB8FF654-3C99-4EC3-A79A-BEE64CB78506}" destId="{5A748DA3-B484-4191-8670-BE28AED9C338}" srcOrd="0" destOrd="0" presId="urn:microsoft.com/office/officeart/2005/8/layout/venn1"/>
    <dgm:cxn modelId="{641B395C-B4C8-40C4-89AB-DCAA98F32A8A}" srcId="{E33152FF-FCB5-49DE-A918-753332896833}" destId="{2F700D9B-6A52-46EA-9F84-85E2B51B7F2C}" srcOrd="3" destOrd="0" parTransId="{08C0BB45-5592-43AE-A273-7C406E1BC715}" sibTransId="{BAC99350-C7DB-43FC-B5B8-AA3F69487651}"/>
    <dgm:cxn modelId="{1FA203B7-A90F-4F94-BAB3-FCC95C988261}" type="presOf" srcId="{DB8FF654-3C99-4EC3-A79A-BEE64CB78506}" destId="{6AD0865C-5214-4475-A387-AC500824D5C6}" srcOrd="1" destOrd="0" presId="urn:microsoft.com/office/officeart/2005/8/layout/venn1"/>
    <dgm:cxn modelId="{194DDC63-0121-470F-BF12-3066AB19F145}" srcId="{E33152FF-FCB5-49DE-A918-753332896833}" destId="{E078BC8F-228D-4E6E-8E1D-E52792CB574A}" srcOrd="1" destOrd="0" parTransId="{0251A269-D18B-4E46-A047-71D3739833DC}" sibTransId="{5C3ABA06-940F-4702-82CE-DDA780EFE74F}"/>
    <dgm:cxn modelId="{5C45DEC6-3195-4A5D-AE73-25CC8694E7F9}" type="presOf" srcId="{2F700D9B-6A52-46EA-9F84-85E2B51B7F2C}" destId="{9969C844-0C88-4533-AFB6-31AB04A7C3F8}" srcOrd="0" destOrd="0" presId="urn:microsoft.com/office/officeart/2005/8/layout/venn1"/>
    <dgm:cxn modelId="{23DEE404-BA0C-4F12-A96A-8DEE4B45B084}" type="presOf" srcId="{E33152FF-FCB5-49DE-A918-753332896833}" destId="{56EDA6D3-2DEC-4187-B3A0-5280CD1EFBF9}" srcOrd="0" destOrd="0" presId="urn:microsoft.com/office/officeart/2005/8/layout/venn1"/>
    <dgm:cxn modelId="{4576F351-19E5-478F-A878-F06DBF158400}" type="presOf" srcId="{930CFE80-9C0B-49E7-9B43-BDCD8FCF94C7}" destId="{09FFCC41-F6C7-446D-8198-249A9BD98E63}" srcOrd="1" destOrd="0" presId="urn:microsoft.com/office/officeart/2005/8/layout/venn1"/>
    <dgm:cxn modelId="{A5CFC30C-F083-46BA-B14C-CC5FB170AE41}" type="presOf" srcId="{930CFE80-9C0B-49E7-9B43-BDCD8FCF94C7}" destId="{C6FFFC6D-6275-44A7-82E5-D3DF125BDAA9}" srcOrd="0" destOrd="0" presId="urn:microsoft.com/office/officeart/2005/8/layout/venn1"/>
    <dgm:cxn modelId="{7805D84C-F147-4E14-AC6E-3F85CE30032E}" type="presOf" srcId="{E078BC8F-228D-4E6E-8E1D-E52792CB574A}" destId="{F0761033-2EB5-4879-8A49-EE2F523B540E}" srcOrd="0" destOrd="0" presId="urn:microsoft.com/office/officeart/2005/8/layout/venn1"/>
    <dgm:cxn modelId="{D7FEFD2C-C34F-4FC0-9F95-572ADC94ED93}" type="presOf" srcId="{2F700D9B-6A52-46EA-9F84-85E2B51B7F2C}" destId="{2A1CA7F9-1104-4928-AA09-DEC7850409F3}" srcOrd="1" destOrd="0" presId="urn:microsoft.com/office/officeart/2005/8/layout/venn1"/>
    <dgm:cxn modelId="{8D1D6E9A-35D8-4771-AA9C-EA3A576AE103}" srcId="{E33152FF-FCB5-49DE-A918-753332896833}" destId="{DB8FF654-3C99-4EC3-A79A-BEE64CB78506}" srcOrd="2" destOrd="0" parTransId="{F168A050-2257-4EE6-AE59-F7C80F04D99F}" sibTransId="{463707A9-F889-46DD-9DC0-25CF055E691B}"/>
    <dgm:cxn modelId="{7DEA75E5-0AC6-4835-AB35-E411AB0219AB}" type="presParOf" srcId="{56EDA6D3-2DEC-4187-B3A0-5280CD1EFBF9}" destId="{09FFCC41-F6C7-446D-8198-249A9BD98E63}" srcOrd="0" destOrd="0" presId="urn:microsoft.com/office/officeart/2005/8/layout/venn1"/>
    <dgm:cxn modelId="{ECA9555C-8CEA-4628-BE1D-17A0CA386C4C}" type="presParOf" srcId="{56EDA6D3-2DEC-4187-B3A0-5280CD1EFBF9}" destId="{C6FFFC6D-6275-44A7-82E5-D3DF125BDAA9}" srcOrd="1" destOrd="0" presId="urn:microsoft.com/office/officeart/2005/8/layout/venn1"/>
    <dgm:cxn modelId="{B7B8E782-9B8D-423C-872B-092106EBFE80}" type="presParOf" srcId="{56EDA6D3-2DEC-4187-B3A0-5280CD1EFBF9}" destId="{C32AF9E7-A7FA-4D51-B214-80E52E83169F}" srcOrd="2" destOrd="0" presId="urn:microsoft.com/office/officeart/2005/8/layout/venn1"/>
    <dgm:cxn modelId="{3FBA99E0-CFBF-4642-ABEB-5982C939791D}" type="presParOf" srcId="{56EDA6D3-2DEC-4187-B3A0-5280CD1EFBF9}" destId="{F0761033-2EB5-4879-8A49-EE2F523B540E}" srcOrd="3" destOrd="0" presId="urn:microsoft.com/office/officeart/2005/8/layout/venn1"/>
    <dgm:cxn modelId="{D9248D21-549E-4199-859D-535034790F47}" type="presParOf" srcId="{56EDA6D3-2DEC-4187-B3A0-5280CD1EFBF9}" destId="{5A748DA3-B484-4191-8670-BE28AED9C338}" srcOrd="4" destOrd="0" presId="urn:microsoft.com/office/officeart/2005/8/layout/venn1"/>
    <dgm:cxn modelId="{A0B0BE45-0B53-4CF6-AA8E-0756EC3367CC}" type="presParOf" srcId="{56EDA6D3-2DEC-4187-B3A0-5280CD1EFBF9}" destId="{6AD0865C-5214-4475-A387-AC500824D5C6}" srcOrd="5" destOrd="0" presId="urn:microsoft.com/office/officeart/2005/8/layout/venn1"/>
    <dgm:cxn modelId="{C5DE7A36-381F-496C-A223-C7F96B7B5224}" type="presParOf" srcId="{56EDA6D3-2DEC-4187-B3A0-5280CD1EFBF9}" destId="{9969C844-0C88-4533-AFB6-31AB04A7C3F8}" srcOrd="6" destOrd="0" presId="urn:microsoft.com/office/officeart/2005/8/layout/venn1"/>
    <dgm:cxn modelId="{9E8F5062-28E9-4A1D-A125-8B006347C264}" type="presParOf" srcId="{56EDA6D3-2DEC-4187-B3A0-5280CD1EFBF9}" destId="{2A1CA7F9-1104-4928-AA09-DEC7850409F3}" srcOrd="7"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D04D48-4141-48A8-8FFC-ACE49E3FDF6D}"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8A6B5343-14F1-4653-B596-13192E8BA242}">
      <dgm:prSet phldrT="[Text]"/>
      <dgm:spPr/>
      <dgm:t>
        <a:bodyPr/>
        <a:lstStyle/>
        <a:p>
          <a:r>
            <a:rPr lang="en-US" sz="2200" dirty="0"/>
            <a:t>Though maximum popularity of the program is achieved in the 4</a:t>
          </a:r>
          <a:r>
            <a:rPr lang="en-US" sz="2200" baseline="30000" dirty="0"/>
            <a:t>th</a:t>
          </a:r>
          <a:r>
            <a:rPr lang="en-US" sz="2200" dirty="0"/>
            <a:t> year, maximum spending in expenditures are realized in 2</a:t>
          </a:r>
          <a:r>
            <a:rPr lang="en-US" sz="2200" baseline="30000" dirty="0"/>
            <a:t>nd</a:t>
          </a:r>
          <a:r>
            <a:rPr lang="en-US" sz="2200" dirty="0"/>
            <a:t> year, thus, limiting the maximum no. of admissions</a:t>
          </a:r>
        </a:p>
      </dgm:t>
    </dgm:pt>
    <dgm:pt modelId="{AE6F9E38-7170-4C96-834F-9A8BBD7B06B7}" type="parTrans" cxnId="{06EFEEFC-E72F-4483-A616-2566CFB98A8E}">
      <dgm:prSet/>
      <dgm:spPr/>
      <dgm:t>
        <a:bodyPr/>
        <a:lstStyle/>
        <a:p>
          <a:endParaRPr lang="en-US"/>
        </a:p>
      </dgm:t>
    </dgm:pt>
    <dgm:pt modelId="{70E455BC-2F39-46D7-BF60-4E9A9A503DA9}" type="sibTrans" cxnId="{06EFEEFC-E72F-4483-A616-2566CFB98A8E}">
      <dgm:prSet/>
      <dgm:spPr/>
      <dgm:t>
        <a:bodyPr/>
        <a:lstStyle/>
        <a:p>
          <a:endParaRPr lang="en-US"/>
        </a:p>
      </dgm:t>
    </dgm:pt>
    <dgm:pt modelId="{72C7BD90-7CC7-4DF6-8CBB-87F81623B2FD}">
      <dgm:prSet phldrT="[Text]"/>
      <dgm:spPr/>
      <dgm:t>
        <a:bodyPr/>
        <a:lstStyle/>
        <a:p>
          <a:r>
            <a:rPr lang="en-US" dirty="0"/>
            <a:t>An average profit of around $46,000 (half of expected) is expected every year after discounting to first year</a:t>
          </a:r>
        </a:p>
      </dgm:t>
    </dgm:pt>
    <dgm:pt modelId="{EE0EF984-6300-4670-B3D0-56FBF6C35589}" type="parTrans" cxnId="{940C5679-9D88-4C4F-AF5A-F98B511FC80F}">
      <dgm:prSet/>
      <dgm:spPr/>
      <dgm:t>
        <a:bodyPr/>
        <a:lstStyle/>
        <a:p>
          <a:endParaRPr lang="en-US"/>
        </a:p>
      </dgm:t>
    </dgm:pt>
    <dgm:pt modelId="{96EA1ED5-1E67-45DA-A0D2-B0FD0577E4F2}" type="sibTrans" cxnId="{940C5679-9D88-4C4F-AF5A-F98B511FC80F}">
      <dgm:prSet/>
      <dgm:spPr/>
      <dgm:t>
        <a:bodyPr/>
        <a:lstStyle/>
        <a:p>
          <a:endParaRPr lang="en-US"/>
        </a:p>
      </dgm:t>
    </dgm:pt>
    <dgm:pt modelId="{285DE274-5738-42C9-B706-24A6E4CCB98B}">
      <dgm:prSet phldrT="[Text]"/>
      <dgm:spPr/>
      <dgm:t>
        <a:bodyPr/>
        <a:lstStyle/>
        <a:p>
          <a:r>
            <a:rPr lang="en-US" dirty="0"/>
            <a:t>Increasing maximum student-teacher ratio by 10 causes a whopping 61% increase in profit, almost double the regular proportionate expectation.</a:t>
          </a:r>
        </a:p>
      </dgm:t>
    </dgm:pt>
    <dgm:pt modelId="{271937E5-D39B-47C6-BE52-03CC47917414}" type="parTrans" cxnId="{4C1A51DE-D3A2-4382-A716-1D3531652B21}">
      <dgm:prSet/>
      <dgm:spPr/>
      <dgm:t>
        <a:bodyPr/>
        <a:lstStyle/>
        <a:p>
          <a:endParaRPr lang="en-US"/>
        </a:p>
      </dgm:t>
    </dgm:pt>
    <dgm:pt modelId="{4A7F2180-C862-4A1C-9830-88F220468F9F}" type="sibTrans" cxnId="{4C1A51DE-D3A2-4382-A716-1D3531652B21}">
      <dgm:prSet/>
      <dgm:spPr/>
      <dgm:t>
        <a:bodyPr/>
        <a:lstStyle/>
        <a:p>
          <a:endParaRPr lang="en-US"/>
        </a:p>
      </dgm:t>
    </dgm:pt>
    <dgm:pt modelId="{F09731E8-956E-48B2-8F90-6EF51353A655}">
      <dgm:prSet phldrT="[Text]"/>
      <dgm:spPr/>
      <dgm:t>
        <a:bodyPr/>
        <a:lstStyle/>
        <a:p>
          <a:r>
            <a:rPr lang="en-US" dirty="0"/>
            <a:t>Random fluctuations of profit with market behavior are expected to be in the range $158,000 to $403,000 with a 90% confidence.</a:t>
          </a:r>
        </a:p>
      </dgm:t>
    </dgm:pt>
    <dgm:pt modelId="{95B3EEAC-FEAA-44D0-BA9B-9DFB1A189C1E}" type="parTrans" cxnId="{412B4ACB-F8F1-44E4-95A1-4AA0043DEB0B}">
      <dgm:prSet/>
      <dgm:spPr/>
      <dgm:t>
        <a:bodyPr/>
        <a:lstStyle/>
        <a:p>
          <a:endParaRPr lang="en-US"/>
        </a:p>
      </dgm:t>
    </dgm:pt>
    <dgm:pt modelId="{DD1E0A2B-60B4-4D77-991D-BCDA0DA4AFFA}" type="sibTrans" cxnId="{412B4ACB-F8F1-44E4-95A1-4AA0043DEB0B}">
      <dgm:prSet/>
      <dgm:spPr/>
      <dgm:t>
        <a:bodyPr/>
        <a:lstStyle/>
        <a:p>
          <a:endParaRPr lang="en-US"/>
        </a:p>
      </dgm:t>
    </dgm:pt>
    <dgm:pt modelId="{B00B9327-E422-479E-90A9-306049217D83}" type="pres">
      <dgm:prSet presAssocID="{8AD04D48-4141-48A8-8FFC-ACE49E3FDF6D}" presName="linear" presStyleCnt="0">
        <dgm:presLayoutVars>
          <dgm:dir/>
          <dgm:resizeHandles val="exact"/>
        </dgm:presLayoutVars>
      </dgm:prSet>
      <dgm:spPr/>
    </dgm:pt>
    <dgm:pt modelId="{5BCEB6B1-E448-4B2D-B543-A9FA24ED1AD6}" type="pres">
      <dgm:prSet presAssocID="{8A6B5343-14F1-4653-B596-13192E8BA242}" presName="comp" presStyleCnt="0"/>
      <dgm:spPr/>
    </dgm:pt>
    <dgm:pt modelId="{AB6C1290-1DB4-4E65-AAC1-7145249139D1}" type="pres">
      <dgm:prSet presAssocID="{8A6B5343-14F1-4653-B596-13192E8BA242}" presName="box" presStyleLbl="node1" presStyleIdx="0" presStyleCnt="4"/>
      <dgm:spPr/>
    </dgm:pt>
    <dgm:pt modelId="{3B04C1BD-5840-4B01-8FCE-37F9F6BAFCBF}" type="pres">
      <dgm:prSet presAssocID="{8A6B5343-14F1-4653-B596-13192E8BA242}" presName="img" presStyleLbl="fgImgPlace1" presStyleIdx="0" presStyleCnt="4"/>
      <dgm:spPr>
        <a:blipFill rotWithShape="1">
          <a:blip xmlns:r="http://schemas.openxmlformats.org/officeDocument/2006/relationships" r:embed="rId1"/>
          <a:stretch>
            <a:fillRect/>
          </a:stretch>
        </a:blipFill>
      </dgm:spPr>
    </dgm:pt>
    <dgm:pt modelId="{8763C6D0-9382-4671-B479-1ACA45C637B9}" type="pres">
      <dgm:prSet presAssocID="{8A6B5343-14F1-4653-B596-13192E8BA242}" presName="text" presStyleLbl="node1" presStyleIdx="0" presStyleCnt="4">
        <dgm:presLayoutVars>
          <dgm:bulletEnabled val="1"/>
        </dgm:presLayoutVars>
      </dgm:prSet>
      <dgm:spPr/>
    </dgm:pt>
    <dgm:pt modelId="{B3F9C0EF-E079-40DD-92FE-5BFF5313E04B}" type="pres">
      <dgm:prSet presAssocID="{70E455BC-2F39-46D7-BF60-4E9A9A503DA9}" presName="spacer" presStyleCnt="0"/>
      <dgm:spPr/>
    </dgm:pt>
    <dgm:pt modelId="{6279EF9E-58E2-4D46-A79C-5256F47157A2}" type="pres">
      <dgm:prSet presAssocID="{72C7BD90-7CC7-4DF6-8CBB-87F81623B2FD}" presName="comp" presStyleCnt="0"/>
      <dgm:spPr/>
    </dgm:pt>
    <dgm:pt modelId="{5244B7C9-D4AA-4DF8-8A18-7D9F7E22F34D}" type="pres">
      <dgm:prSet presAssocID="{72C7BD90-7CC7-4DF6-8CBB-87F81623B2FD}" presName="box" presStyleLbl="node1" presStyleIdx="1" presStyleCnt="4"/>
      <dgm:spPr/>
    </dgm:pt>
    <dgm:pt modelId="{223B6401-7DE6-4C2A-9045-1CAEAF2356BE}" type="pres">
      <dgm:prSet presAssocID="{72C7BD90-7CC7-4DF6-8CBB-87F81623B2FD}" presName="img" presStyleLbl="fgImgPlace1" presStyleIdx="1" presStyleCnt="4"/>
      <dgm:spPr>
        <a:blipFill rotWithShape="1">
          <a:blip xmlns:r="http://schemas.openxmlformats.org/officeDocument/2006/relationships" r:embed="rId2"/>
          <a:stretch>
            <a:fillRect/>
          </a:stretch>
        </a:blipFill>
      </dgm:spPr>
    </dgm:pt>
    <dgm:pt modelId="{49FD50AD-1CA0-4145-A2EC-C62EEFDD5118}" type="pres">
      <dgm:prSet presAssocID="{72C7BD90-7CC7-4DF6-8CBB-87F81623B2FD}" presName="text" presStyleLbl="node1" presStyleIdx="1" presStyleCnt="4">
        <dgm:presLayoutVars>
          <dgm:bulletEnabled val="1"/>
        </dgm:presLayoutVars>
      </dgm:prSet>
      <dgm:spPr/>
    </dgm:pt>
    <dgm:pt modelId="{6DEE7A4A-2748-4F73-AFA9-EEC1AAE22099}" type="pres">
      <dgm:prSet presAssocID="{96EA1ED5-1E67-45DA-A0D2-B0FD0577E4F2}" presName="spacer" presStyleCnt="0"/>
      <dgm:spPr/>
    </dgm:pt>
    <dgm:pt modelId="{9CB76E54-01AF-426A-A6EF-B41DCAA07132}" type="pres">
      <dgm:prSet presAssocID="{285DE274-5738-42C9-B706-24A6E4CCB98B}" presName="comp" presStyleCnt="0"/>
      <dgm:spPr/>
    </dgm:pt>
    <dgm:pt modelId="{CE568B5B-1A5A-461F-B3AA-56DDD5222189}" type="pres">
      <dgm:prSet presAssocID="{285DE274-5738-42C9-B706-24A6E4CCB98B}" presName="box" presStyleLbl="node1" presStyleIdx="2" presStyleCnt="4"/>
      <dgm:spPr/>
    </dgm:pt>
    <dgm:pt modelId="{FCD86B32-1392-4D85-B35E-7066410D1494}" type="pres">
      <dgm:prSet presAssocID="{285DE274-5738-42C9-B706-24A6E4CCB98B}" presName="img" presStyleLbl="fgImgPlace1" presStyleIdx="2" presStyleCnt="4"/>
      <dgm:spPr>
        <a:blipFill rotWithShape="1">
          <a:blip xmlns:r="http://schemas.openxmlformats.org/officeDocument/2006/relationships" r:embed="rId3"/>
          <a:stretch>
            <a:fillRect/>
          </a:stretch>
        </a:blipFill>
      </dgm:spPr>
    </dgm:pt>
    <dgm:pt modelId="{7996BF4F-AF62-4C4B-B149-8685C6E6C212}" type="pres">
      <dgm:prSet presAssocID="{285DE274-5738-42C9-B706-24A6E4CCB98B}" presName="text" presStyleLbl="node1" presStyleIdx="2" presStyleCnt="4">
        <dgm:presLayoutVars>
          <dgm:bulletEnabled val="1"/>
        </dgm:presLayoutVars>
      </dgm:prSet>
      <dgm:spPr/>
    </dgm:pt>
    <dgm:pt modelId="{DB1D1C52-953B-4A3F-A784-BB9DC1BD1E00}" type="pres">
      <dgm:prSet presAssocID="{4A7F2180-C862-4A1C-9830-88F220468F9F}" presName="spacer" presStyleCnt="0"/>
      <dgm:spPr/>
    </dgm:pt>
    <dgm:pt modelId="{1046DB11-A14C-41FC-8FAE-AD8CBBF7D060}" type="pres">
      <dgm:prSet presAssocID="{F09731E8-956E-48B2-8F90-6EF51353A655}" presName="comp" presStyleCnt="0"/>
      <dgm:spPr/>
    </dgm:pt>
    <dgm:pt modelId="{FA3B8D6F-6512-4241-8F3F-C763B20714A4}" type="pres">
      <dgm:prSet presAssocID="{F09731E8-956E-48B2-8F90-6EF51353A655}" presName="box" presStyleLbl="node1" presStyleIdx="3" presStyleCnt="4"/>
      <dgm:spPr/>
    </dgm:pt>
    <dgm:pt modelId="{FE2404EF-08B3-4EE6-85BC-D72BAA6A64E3}" type="pres">
      <dgm:prSet presAssocID="{F09731E8-956E-48B2-8F90-6EF51353A655}" presName="img" presStyleLbl="fgImgPlace1" presStyleIdx="3" presStyleCnt="4"/>
      <dgm:spPr>
        <a:blipFill rotWithShape="1">
          <a:blip xmlns:r="http://schemas.openxmlformats.org/officeDocument/2006/relationships" r:embed="rId4"/>
          <a:stretch>
            <a:fillRect/>
          </a:stretch>
        </a:blipFill>
      </dgm:spPr>
    </dgm:pt>
    <dgm:pt modelId="{7CA23DCF-E5CD-4AC7-855D-B4D46EE031E9}" type="pres">
      <dgm:prSet presAssocID="{F09731E8-956E-48B2-8F90-6EF51353A655}" presName="text" presStyleLbl="node1" presStyleIdx="3" presStyleCnt="4">
        <dgm:presLayoutVars>
          <dgm:bulletEnabled val="1"/>
        </dgm:presLayoutVars>
      </dgm:prSet>
      <dgm:spPr/>
    </dgm:pt>
  </dgm:ptLst>
  <dgm:cxnLst>
    <dgm:cxn modelId="{D9E7B763-6817-4710-98DF-0E99CD27488D}" type="presOf" srcId="{285DE274-5738-42C9-B706-24A6E4CCB98B}" destId="{7996BF4F-AF62-4C4B-B149-8685C6E6C212}" srcOrd="1" destOrd="0" presId="urn:microsoft.com/office/officeart/2005/8/layout/vList4"/>
    <dgm:cxn modelId="{06EFEEFC-E72F-4483-A616-2566CFB98A8E}" srcId="{8AD04D48-4141-48A8-8FFC-ACE49E3FDF6D}" destId="{8A6B5343-14F1-4653-B596-13192E8BA242}" srcOrd="0" destOrd="0" parTransId="{AE6F9E38-7170-4C96-834F-9A8BBD7B06B7}" sibTransId="{70E455BC-2F39-46D7-BF60-4E9A9A503DA9}"/>
    <dgm:cxn modelId="{6E8DB3A2-916E-4B35-90E5-AA889F834AF5}" type="presOf" srcId="{285DE274-5738-42C9-B706-24A6E4CCB98B}" destId="{CE568B5B-1A5A-461F-B3AA-56DDD5222189}" srcOrd="0" destOrd="0" presId="urn:microsoft.com/office/officeart/2005/8/layout/vList4"/>
    <dgm:cxn modelId="{ACBBEF62-4437-4968-88AD-441D3CC0C745}" type="presOf" srcId="{8A6B5343-14F1-4653-B596-13192E8BA242}" destId="{8763C6D0-9382-4671-B479-1ACA45C637B9}" srcOrd="1" destOrd="0" presId="urn:microsoft.com/office/officeart/2005/8/layout/vList4"/>
    <dgm:cxn modelId="{A3FA6264-D53E-4C0D-878C-E1FFFFD31BAA}" type="presOf" srcId="{8A6B5343-14F1-4653-B596-13192E8BA242}" destId="{AB6C1290-1DB4-4E65-AAC1-7145249139D1}" srcOrd="0" destOrd="0" presId="urn:microsoft.com/office/officeart/2005/8/layout/vList4"/>
    <dgm:cxn modelId="{5F6CD044-AFA2-4354-A1AE-F5AEF72BCBF4}" type="presOf" srcId="{F09731E8-956E-48B2-8F90-6EF51353A655}" destId="{7CA23DCF-E5CD-4AC7-855D-B4D46EE031E9}" srcOrd="1" destOrd="0" presId="urn:microsoft.com/office/officeart/2005/8/layout/vList4"/>
    <dgm:cxn modelId="{940C5679-9D88-4C4F-AF5A-F98B511FC80F}" srcId="{8AD04D48-4141-48A8-8FFC-ACE49E3FDF6D}" destId="{72C7BD90-7CC7-4DF6-8CBB-87F81623B2FD}" srcOrd="1" destOrd="0" parTransId="{EE0EF984-6300-4670-B3D0-56FBF6C35589}" sibTransId="{96EA1ED5-1E67-45DA-A0D2-B0FD0577E4F2}"/>
    <dgm:cxn modelId="{38A14DFD-86AB-4BD0-87A8-D06A28923488}" type="presOf" srcId="{F09731E8-956E-48B2-8F90-6EF51353A655}" destId="{FA3B8D6F-6512-4241-8F3F-C763B20714A4}" srcOrd="0" destOrd="0" presId="urn:microsoft.com/office/officeart/2005/8/layout/vList4"/>
    <dgm:cxn modelId="{86814363-653F-4EE8-8EF8-35CDAF7222E3}" type="presOf" srcId="{72C7BD90-7CC7-4DF6-8CBB-87F81623B2FD}" destId="{49FD50AD-1CA0-4145-A2EC-C62EEFDD5118}" srcOrd="1" destOrd="0" presId="urn:microsoft.com/office/officeart/2005/8/layout/vList4"/>
    <dgm:cxn modelId="{C0AA85E5-3743-4103-AC93-FC9A48A4C48D}" type="presOf" srcId="{72C7BD90-7CC7-4DF6-8CBB-87F81623B2FD}" destId="{5244B7C9-D4AA-4DF8-8A18-7D9F7E22F34D}" srcOrd="0" destOrd="0" presId="urn:microsoft.com/office/officeart/2005/8/layout/vList4"/>
    <dgm:cxn modelId="{628216FB-2580-4DCE-ABA0-97BDCCF12321}" type="presOf" srcId="{8AD04D48-4141-48A8-8FFC-ACE49E3FDF6D}" destId="{B00B9327-E422-479E-90A9-306049217D83}" srcOrd="0" destOrd="0" presId="urn:microsoft.com/office/officeart/2005/8/layout/vList4"/>
    <dgm:cxn modelId="{4C1A51DE-D3A2-4382-A716-1D3531652B21}" srcId="{8AD04D48-4141-48A8-8FFC-ACE49E3FDF6D}" destId="{285DE274-5738-42C9-B706-24A6E4CCB98B}" srcOrd="2" destOrd="0" parTransId="{271937E5-D39B-47C6-BE52-03CC47917414}" sibTransId="{4A7F2180-C862-4A1C-9830-88F220468F9F}"/>
    <dgm:cxn modelId="{412B4ACB-F8F1-44E4-95A1-4AA0043DEB0B}" srcId="{8AD04D48-4141-48A8-8FFC-ACE49E3FDF6D}" destId="{F09731E8-956E-48B2-8F90-6EF51353A655}" srcOrd="3" destOrd="0" parTransId="{95B3EEAC-FEAA-44D0-BA9B-9DFB1A189C1E}" sibTransId="{DD1E0A2B-60B4-4D77-991D-BCDA0DA4AFFA}"/>
    <dgm:cxn modelId="{95ED1B04-97F9-4FE3-9B94-C3BFE6F0D064}" type="presParOf" srcId="{B00B9327-E422-479E-90A9-306049217D83}" destId="{5BCEB6B1-E448-4B2D-B543-A9FA24ED1AD6}" srcOrd="0" destOrd="0" presId="urn:microsoft.com/office/officeart/2005/8/layout/vList4"/>
    <dgm:cxn modelId="{4FACFC12-38E8-4BFA-88CF-654AFC83A05C}" type="presParOf" srcId="{5BCEB6B1-E448-4B2D-B543-A9FA24ED1AD6}" destId="{AB6C1290-1DB4-4E65-AAC1-7145249139D1}" srcOrd="0" destOrd="0" presId="urn:microsoft.com/office/officeart/2005/8/layout/vList4"/>
    <dgm:cxn modelId="{CD6F33AD-B52A-4C68-99A3-124EA9A6A167}" type="presParOf" srcId="{5BCEB6B1-E448-4B2D-B543-A9FA24ED1AD6}" destId="{3B04C1BD-5840-4B01-8FCE-37F9F6BAFCBF}" srcOrd="1" destOrd="0" presId="urn:microsoft.com/office/officeart/2005/8/layout/vList4"/>
    <dgm:cxn modelId="{FCBD0C6D-D604-4F48-9BD6-3743180C9B53}" type="presParOf" srcId="{5BCEB6B1-E448-4B2D-B543-A9FA24ED1AD6}" destId="{8763C6D0-9382-4671-B479-1ACA45C637B9}" srcOrd="2" destOrd="0" presId="urn:microsoft.com/office/officeart/2005/8/layout/vList4"/>
    <dgm:cxn modelId="{EC9E3D51-9DA5-4F5B-9730-CCBC97001F5F}" type="presParOf" srcId="{B00B9327-E422-479E-90A9-306049217D83}" destId="{B3F9C0EF-E079-40DD-92FE-5BFF5313E04B}" srcOrd="1" destOrd="0" presId="urn:microsoft.com/office/officeart/2005/8/layout/vList4"/>
    <dgm:cxn modelId="{2B874100-F128-4FF0-8E9C-6CE49015192D}" type="presParOf" srcId="{B00B9327-E422-479E-90A9-306049217D83}" destId="{6279EF9E-58E2-4D46-A79C-5256F47157A2}" srcOrd="2" destOrd="0" presId="urn:microsoft.com/office/officeart/2005/8/layout/vList4"/>
    <dgm:cxn modelId="{60BDBE21-68DD-401F-87D5-CCD24BB72B44}" type="presParOf" srcId="{6279EF9E-58E2-4D46-A79C-5256F47157A2}" destId="{5244B7C9-D4AA-4DF8-8A18-7D9F7E22F34D}" srcOrd="0" destOrd="0" presId="urn:microsoft.com/office/officeart/2005/8/layout/vList4"/>
    <dgm:cxn modelId="{9D3CA686-B060-4211-8CCD-4CD1082A015F}" type="presParOf" srcId="{6279EF9E-58E2-4D46-A79C-5256F47157A2}" destId="{223B6401-7DE6-4C2A-9045-1CAEAF2356BE}" srcOrd="1" destOrd="0" presId="urn:microsoft.com/office/officeart/2005/8/layout/vList4"/>
    <dgm:cxn modelId="{F96ECCA3-346A-4F1E-BB71-B0E7BEDA2418}" type="presParOf" srcId="{6279EF9E-58E2-4D46-A79C-5256F47157A2}" destId="{49FD50AD-1CA0-4145-A2EC-C62EEFDD5118}" srcOrd="2" destOrd="0" presId="urn:microsoft.com/office/officeart/2005/8/layout/vList4"/>
    <dgm:cxn modelId="{8E7470B6-39C2-4945-B729-6A842C233C58}" type="presParOf" srcId="{B00B9327-E422-479E-90A9-306049217D83}" destId="{6DEE7A4A-2748-4F73-AFA9-EEC1AAE22099}" srcOrd="3" destOrd="0" presId="urn:microsoft.com/office/officeart/2005/8/layout/vList4"/>
    <dgm:cxn modelId="{91FF7EF6-6C83-4AC9-BE22-43A29F30A092}" type="presParOf" srcId="{B00B9327-E422-479E-90A9-306049217D83}" destId="{9CB76E54-01AF-426A-A6EF-B41DCAA07132}" srcOrd="4" destOrd="0" presId="urn:microsoft.com/office/officeart/2005/8/layout/vList4"/>
    <dgm:cxn modelId="{FE89E4CF-D5D6-455B-B388-DA7268A4F726}" type="presParOf" srcId="{9CB76E54-01AF-426A-A6EF-B41DCAA07132}" destId="{CE568B5B-1A5A-461F-B3AA-56DDD5222189}" srcOrd="0" destOrd="0" presId="urn:microsoft.com/office/officeart/2005/8/layout/vList4"/>
    <dgm:cxn modelId="{04412097-15D5-4ABA-A7B6-F211FD97FD27}" type="presParOf" srcId="{9CB76E54-01AF-426A-A6EF-B41DCAA07132}" destId="{FCD86B32-1392-4D85-B35E-7066410D1494}" srcOrd="1" destOrd="0" presId="urn:microsoft.com/office/officeart/2005/8/layout/vList4"/>
    <dgm:cxn modelId="{43F6115A-BCD9-4D63-8D37-8CA3C81E9000}" type="presParOf" srcId="{9CB76E54-01AF-426A-A6EF-B41DCAA07132}" destId="{7996BF4F-AF62-4C4B-B149-8685C6E6C212}" srcOrd="2" destOrd="0" presId="urn:microsoft.com/office/officeart/2005/8/layout/vList4"/>
    <dgm:cxn modelId="{34FBC7F5-6EC1-4CA8-9C99-5CF6B1F23752}" type="presParOf" srcId="{B00B9327-E422-479E-90A9-306049217D83}" destId="{DB1D1C52-953B-4A3F-A784-BB9DC1BD1E00}" srcOrd="5" destOrd="0" presId="urn:microsoft.com/office/officeart/2005/8/layout/vList4"/>
    <dgm:cxn modelId="{7C3407EB-F106-43A4-B27B-6286812146ED}" type="presParOf" srcId="{B00B9327-E422-479E-90A9-306049217D83}" destId="{1046DB11-A14C-41FC-8FAE-AD8CBBF7D060}" srcOrd="6" destOrd="0" presId="urn:microsoft.com/office/officeart/2005/8/layout/vList4"/>
    <dgm:cxn modelId="{BDD65ED0-20ED-45DA-BDEF-14D29973B7E2}" type="presParOf" srcId="{1046DB11-A14C-41FC-8FAE-AD8CBBF7D060}" destId="{FA3B8D6F-6512-4241-8F3F-C763B20714A4}" srcOrd="0" destOrd="0" presId="urn:microsoft.com/office/officeart/2005/8/layout/vList4"/>
    <dgm:cxn modelId="{F87489AB-FC0E-4366-ABCE-3EE5FDA0EBBA}" type="presParOf" srcId="{1046DB11-A14C-41FC-8FAE-AD8CBBF7D060}" destId="{FE2404EF-08B3-4EE6-85BC-D72BAA6A64E3}" srcOrd="1" destOrd="0" presId="urn:microsoft.com/office/officeart/2005/8/layout/vList4"/>
    <dgm:cxn modelId="{22527C7B-B5CB-42E8-AA0B-CEFFA4DD77E2}" type="presParOf" srcId="{1046DB11-A14C-41FC-8FAE-AD8CBBF7D060}" destId="{7CA23DCF-E5CD-4AC7-855D-B4D46EE031E9}"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FCC41-F6C7-446D-8198-249A9BD98E63}">
      <dsp:nvSpPr>
        <dsp:cNvPr id="0" name=""/>
        <dsp:cNvSpPr/>
      </dsp:nvSpPr>
      <dsp:spPr>
        <a:xfrm>
          <a:off x="1306086" y="41000"/>
          <a:ext cx="2132019" cy="2132019"/>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t>ADVERTISING &amp; RECRUITMENT</a:t>
          </a:r>
        </a:p>
      </dsp:txBody>
      <dsp:txXfrm>
        <a:off x="1552088" y="328003"/>
        <a:ext cx="1640015" cy="676506"/>
      </dsp:txXfrm>
    </dsp:sp>
    <dsp:sp modelId="{C32AF9E7-A7FA-4D51-B214-80E52E83169F}">
      <dsp:nvSpPr>
        <dsp:cNvPr id="0" name=""/>
        <dsp:cNvSpPr/>
      </dsp:nvSpPr>
      <dsp:spPr>
        <a:xfrm>
          <a:off x="2249094" y="984009"/>
          <a:ext cx="2132019" cy="2132019"/>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t>Funds Availability</a:t>
          </a:r>
        </a:p>
      </dsp:txBody>
      <dsp:txXfrm>
        <a:off x="3397105" y="1230011"/>
        <a:ext cx="820007" cy="1640015"/>
      </dsp:txXfrm>
    </dsp:sp>
    <dsp:sp modelId="{5A748DA3-B484-4191-8670-BE28AED9C338}">
      <dsp:nvSpPr>
        <dsp:cNvPr id="0" name=""/>
        <dsp:cNvSpPr/>
      </dsp:nvSpPr>
      <dsp:spPr>
        <a:xfrm>
          <a:off x="1306086" y="1927017"/>
          <a:ext cx="2132019" cy="2132019"/>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t>FEE</a:t>
          </a:r>
        </a:p>
      </dsp:txBody>
      <dsp:txXfrm>
        <a:off x="1552088" y="3095528"/>
        <a:ext cx="1640015" cy="676506"/>
      </dsp:txXfrm>
    </dsp:sp>
    <dsp:sp modelId="{9969C844-0C88-4533-AFB6-31AB04A7C3F8}">
      <dsp:nvSpPr>
        <dsp:cNvPr id="0" name=""/>
        <dsp:cNvSpPr/>
      </dsp:nvSpPr>
      <dsp:spPr>
        <a:xfrm>
          <a:off x="363077" y="984009"/>
          <a:ext cx="2132019" cy="2132019"/>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MATERIAL &amp; LAUNCHING</a:t>
          </a:r>
        </a:p>
      </dsp:txBody>
      <dsp:txXfrm>
        <a:off x="527078" y="1230011"/>
        <a:ext cx="820007" cy="16400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C1290-1DB4-4E65-AAC1-7145249139D1}">
      <dsp:nvSpPr>
        <dsp:cNvPr id="0" name=""/>
        <dsp:cNvSpPr/>
      </dsp:nvSpPr>
      <dsp:spPr>
        <a:xfrm>
          <a:off x="0" y="0"/>
          <a:ext cx="10833651" cy="1369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Though maximum popularity of the program is achieved in the 4</a:t>
          </a:r>
          <a:r>
            <a:rPr lang="en-US" sz="2400" kern="1200" baseline="30000" dirty="0"/>
            <a:t>th</a:t>
          </a:r>
          <a:r>
            <a:rPr lang="en-US" sz="2400" kern="1200" dirty="0"/>
            <a:t> year, maximum spending in expenditures are realized in 2</a:t>
          </a:r>
          <a:r>
            <a:rPr lang="en-US" sz="2400" kern="1200" baseline="30000" dirty="0"/>
            <a:t>nd</a:t>
          </a:r>
          <a:r>
            <a:rPr lang="en-US" sz="2400" kern="1200" dirty="0"/>
            <a:t> year, thus, limiting the maximum no. of admissions</a:t>
          </a:r>
        </a:p>
      </dsp:txBody>
      <dsp:txXfrm>
        <a:off x="2303630" y="0"/>
        <a:ext cx="8530021" cy="1369004"/>
      </dsp:txXfrm>
    </dsp:sp>
    <dsp:sp modelId="{3B04C1BD-5840-4B01-8FCE-37F9F6BAFCBF}">
      <dsp:nvSpPr>
        <dsp:cNvPr id="0" name=""/>
        <dsp:cNvSpPr/>
      </dsp:nvSpPr>
      <dsp:spPr>
        <a:xfrm>
          <a:off x="136900" y="136900"/>
          <a:ext cx="2166730" cy="1095203"/>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44B7C9-D4AA-4DF8-8A18-7D9F7E22F34D}">
      <dsp:nvSpPr>
        <dsp:cNvPr id="0" name=""/>
        <dsp:cNvSpPr/>
      </dsp:nvSpPr>
      <dsp:spPr>
        <a:xfrm>
          <a:off x="0" y="1505905"/>
          <a:ext cx="10833651" cy="1369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An average profit of around $46,000 (half of expected) is expected every year after discounting to first year</a:t>
          </a:r>
        </a:p>
      </dsp:txBody>
      <dsp:txXfrm>
        <a:off x="2303630" y="1505905"/>
        <a:ext cx="8530021" cy="1369004"/>
      </dsp:txXfrm>
    </dsp:sp>
    <dsp:sp modelId="{223B6401-7DE6-4C2A-9045-1CAEAF2356BE}">
      <dsp:nvSpPr>
        <dsp:cNvPr id="0" name=""/>
        <dsp:cNvSpPr/>
      </dsp:nvSpPr>
      <dsp:spPr>
        <a:xfrm>
          <a:off x="136900" y="1642805"/>
          <a:ext cx="2166730" cy="1095203"/>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568B5B-1A5A-461F-B3AA-56DDD5222189}">
      <dsp:nvSpPr>
        <dsp:cNvPr id="0" name=""/>
        <dsp:cNvSpPr/>
      </dsp:nvSpPr>
      <dsp:spPr>
        <a:xfrm>
          <a:off x="0" y="3011810"/>
          <a:ext cx="10833651" cy="1369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Increasing maximum student-teacher ratio by 10 causes a whopping 61% increase in profit, almost double the regular proportionate expectation.</a:t>
          </a:r>
        </a:p>
      </dsp:txBody>
      <dsp:txXfrm>
        <a:off x="2303630" y="3011810"/>
        <a:ext cx="8530021" cy="1369004"/>
      </dsp:txXfrm>
    </dsp:sp>
    <dsp:sp modelId="{FCD86B32-1392-4D85-B35E-7066410D1494}">
      <dsp:nvSpPr>
        <dsp:cNvPr id="0" name=""/>
        <dsp:cNvSpPr/>
      </dsp:nvSpPr>
      <dsp:spPr>
        <a:xfrm>
          <a:off x="136900" y="3148711"/>
          <a:ext cx="2166730" cy="1095203"/>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3B8D6F-6512-4241-8F3F-C763B20714A4}">
      <dsp:nvSpPr>
        <dsp:cNvPr id="0" name=""/>
        <dsp:cNvSpPr/>
      </dsp:nvSpPr>
      <dsp:spPr>
        <a:xfrm>
          <a:off x="0" y="4517715"/>
          <a:ext cx="10833651" cy="1369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Random fluctuations of profit with market behavior are expected to be in the range $158,000 to $403,000 with a 90% confidence.</a:t>
          </a:r>
        </a:p>
      </dsp:txBody>
      <dsp:txXfrm>
        <a:off x="2303630" y="4517715"/>
        <a:ext cx="8530021" cy="1369004"/>
      </dsp:txXfrm>
    </dsp:sp>
    <dsp:sp modelId="{FE2404EF-08B3-4EE6-85BC-D72BAA6A64E3}">
      <dsp:nvSpPr>
        <dsp:cNvPr id="0" name=""/>
        <dsp:cNvSpPr/>
      </dsp:nvSpPr>
      <dsp:spPr>
        <a:xfrm>
          <a:off x="136900" y="4654616"/>
          <a:ext cx="2166730" cy="1095203"/>
        </a:xfrm>
        <a:prstGeom prst="roundRect">
          <a:avLst>
            <a:gd name="adj" fmla="val 10000"/>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2"/>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2"/>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600" b="0" i="0" u="none" strike="noStrike" cap="none">
                <a:solidFill>
                  <a:schemeClr val="dk2"/>
                </a:solidFill>
                <a:latin typeface="Questrial"/>
                <a:ea typeface="Questrial"/>
                <a:cs typeface="Questrial"/>
                <a:sym typeface="Questrial"/>
              </a:defRPr>
            </a:lvl1pPr>
            <a:lvl2pPr marL="609493" marR="0" lvl="1" indent="-12592" algn="l" rtl="0">
              <a:spcBef>
                <a:spcPts val="0"/>
              </a:spcBef>
              <a:buNone/>
              <a:defRPr sz="1600" b="0" i="0" u="none" strike="noStrike" cap="none">
                <a:solidFill>
                  <a:schemeClr val="dk2"/>
                </a:solidFill>
                <a:latin typeface="Questrial"/>
                <a:ea typeface="Questrial"/>
                <a:cs typeface="Questrial"/>
                <a:sym typeface="Questrial"/>
              </a:defRPr>
            </a:lvl2pPr>
            <a:lvl3pPr marL="1218987" marR="0" lvl="2" indent="-12487" algn="l" rtl="0">
              <a:spcBef>
                <a:spcPts val="0"/>
              </a:spcBef>
              <a:buNone/>
              <a:defRPr sz="1600" b="0" i="0" u="none" strike="noStrike" cap="none">
                <a:solidFill>
                  <a:schemeClr val="dk2"/>
                </a:solidFill>
                <a:latin typeface="Questrial"/>
                <a:ea typeface="Questrial"/>
                <a:cs typeface="Questrial"/>
                <a:sym typeface="Questrial"/>
              </a:defRPr>
            </a:lvl3pPr>
            <a:lvl4pPr marL="1828480" marR="0" lvl="3" indent="-12380" algn="l" rtl="0">
              <a:spcBef>
                <a:spcPts val="0"/>
              </a:spcBef>
              <a:buNone/>
              <a:defRPr sz="1600" b="0" i="0" u="none" strike="noStrike" cap="none">
                <a:solidFill>
                  <a:schemeClr val="dk2"/>
                </a:solidFill>
                <a:latin typeface="Questrial"/>
                <a:ea typeface="Questrial"/>
                <a:cs typeface="Questrial"/>
                <a:sym typeface="Questrial"/>
              </a:defRPr>
            </a:lvl4pPr>
            <a:lvl5pPr marL="2437973" marR="0" lvl="4" indent="-12273" algn="l" rtl="0">
              <a:spcBef>
                <a:spcPts val="0"/>
              </a:spcBef>
              <a:buNone/>
              <a:defRPr sz="1600" b="0" i="0" u="none" strike="noStrike" cap="none">
                <a:solidFill>
                  <a:schemeClr val="dk2"/>
                </a:solidFill>
                <a:latin typeface="Questrial"/>
                <a:ea typeface="Questrial"/>
                <a:cs typeface="Questrial"/>
                <a:sym typeface="Questrial"/>
              </a:defRPr>
            </a:lvl5pPr>
            <a:lvl6pPr marL="3047467" marR="0" lvl="5" indent="-12167" algn="l" rtl="0">
              <a:spcBef>
                <a:spcPts val="0"/>
              </a:spcBef>
              <a:buNone/>
              <a:defRPr sz="16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16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16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1600" b="0" i="0" u="none" strike="noStrike" cap="none">
                <a:solidFill>
                  <a:schemeClr val="dk1"/>
                </a:solidFill>
                <a:latin typeface="Questrial"/>
                <a:ea typeface="Questrial"/>
                <a:cs typeface="Questrial"/>
                <a:sym typeface="Quest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2"/>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Questrial"/>
                <a:ea typeface="Questrial"/>
                <a:cs typeface="Questrial"/>
                <a:sym typeface="Questrial"/>
              </a:rPr>
              <a:t>‹#›</a:t>
            </a:fld>
            <a:endParaRPr lang="en-US" sz="1200" b="0" i="0" u="none" strike="noStrike" cap="none">
              <a:solidFill>
                <a:schemeClr val="dk2"/>
              </a:solidFill>
              <a:latin typeface="Questrial"/>
              <a:ea typeface="Questrial"/>
              <a:cs typeface="Questrial"/>
              <a:sym typeface="Questrial"/>
            </a:endParaRPr>
          </a:p>
        </p:txBody>
      </p:sp>
    </p:spTree>
    <p:extLst>
      <p:ext uri="{BB962C8B-B14F-4D97-AF65-F5344CB8AC3E}">
        <p14:creationId xmlns:p14="http://schemas.microsoft.com/office/powerpoint/2010/main" val="368678695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2236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AutoNum type="arabicParenR"/>
            </a:pPr>
            <a:r>
              <a:rPr lang="en-US" dirty="0"/>
              <a:t>This enrollment typically adds an additional benefit to the University as 15% of non-degree students eventually become paying students for degree programs.</a:t>
            </a:r>
          </a:p>
          <a:p>
            <a:pPr marL="457200" lvl="0" indent="-228600">
              <a:spcBef>
                <a:spcPts val="0"/>
              </a:spcBef>
              <a:buAutoNum type="arabicParenR"/>
            </a:pPr>
            <a:endParaRPr dirty="0"/>
          </a:p>
        </p:txBody>
      </p:sp>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711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9" name="Shape 10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36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2"/>
                </a:solidFill>
                <a:latin typeface="Questrial"/>
                <a:ea typeface="Questrial"/>
                <a:cs typeface="Questrial"/>
                <a:sym typeface="Questrial"/>
              </a:rPr>
              <a:t>4</a:t>
            </a:fld>
            <a:endParaRPr lang="en-US" sz="1200" b="0" i="0" u="none" strike="noStrike" cap="none">
              <a:solidFill>
                <a:schemeClr val="dk2"/>
              </a:solidFill>
              <a:latin typeface="Questrial"/>
              <a:ea typeface="Questrial"/>
              <a:cs typeface="Questrial"/>
              <a:sym typeface="Questrial"/>
            </a:endParaRPr>
          </a:p>
        </p:txBody>
      </p:sp>
    </p:spTree>
    <p:extLst>
      <p:ext uri="{BB962C8B-B14F-4D97-AF65-F5344CB8AC3E}">
        <p14:creationId xmlns:p14="http://schemas.microsoft.com/office/powerpoint/2010/main" val="129878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59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4" name="Shape 16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00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8" name="Shape 14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464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1391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6464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4672382" y="1498600"/>
            <a:ext cx="7008574" cy="3298824"/>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Questrial"/>
              <a:buNone/>
              <a:defRPr sz="5400" b="0" i="0" u="none" strike="noStrike" cap="none">
                <a:solidFill>
                  <a:schemeClr val="dk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4672382" y="4927600"/>
            <a:ext cx="7008574" cy="1244599"/>
          </a:xfrm>
          <a:prstGeom prst="rect">
            <a:avLst/>
          </a:prstGeom>
          <a:noFill/>
          <a:ln>
            <a:noFill/>
          </a:ln>
        </p:spPr>
        <p:txBody>
          <a:bodyPr lIns="91425" tIns="91425" rIns="91425" bIns="91425" anchor="t" anchorCtr="0"/>
          <a:lstStyle>
            <a:lvl1pPr marL="0" marR="0" lvl="0" indent="0" algn="l" rtl="0">
              <a:lnSpc>
                <a:spcPct val="95000"/>
              </a:lnSpc>
              <a:spcBef>
                <a:spcPts val="0"/>
              </a:spcBef>
              <a:buClr>
                <a:schemeClr val="dk1"/>
              </a:buClr>
              <a:buFont typeface="Arial"/>
              <a:buNone/>
              <a:defRPr sz="2800" b="0" i="0" u="none" strike="noStrike" cap="none">
                <a:solidFill>
                  <a:schemeClr val="dk1"/>
                </a:solidFill>
                <a:latin typeface="Questrial"/>
                <a:ea typeface="Questrial"/>
                <a:cs typeface="Questrial"/>
                <a:sym typeface="Questrial"/>
              </a:defRPr>
            </a:lvl1pPr>
            <a:lvl2pPr marL="609493" marR="0" lvl="1" indent="-12592" algn="ctr" rtl="0">
              <a:lnSpc>
                <a:spcPct val="95000"/>
              </a:lnSpc>
              <a:spcBef>
                <a:spcPts val="1066"/>
              </a:spcBef>
              <a:buClr>
                <a:srgbClr val="8E94AB"/>
              </a:buClr>
              <a:buFont typeface="Questrial"/>
              <a:buNone/>
              <a:defRPr sz="2000" b="0" i="0" u="none" strike="noStrike" cap="none">
                <a:solidFill>
                  <a:srgbClr val="8E94AB"/>
                </a:solidFill>
                <a:latin typeface="Questrial"/>
                <a:ea typeface="Questrial"/>
                <a:cs typeface="Questrial"/>
                <a:sym typeface="Questrial"/>
              </a:defRPr>
            </a:lvl2pPr>
            <a:lvl3pPr marL="1218987" marR="0" lvl="2" indent="-12487" algn="ctr" rtl="0">
              <a:lnSpc>
                <a:spcPct val="95000"/>
              </a:lnSpc>
              <a:spcBef>
                <a:spcPts val="1066"/>
              </a:spcBef>
              <a:buClr>
                <a:srgbClr val="8E94AB"/>
              </a:buClr>
              <a:buFont typeface="Questrial"/>
              <a:buNone/>
              <a:defRPr sz="1800" b="0" i="0" u="none" strike="noStrike" cap="none">
                <a:solidFill>
                  <a:srgbClr val="8E94AB"/>
                </a:solidFill>
                <a:latin typeface="Questrial"/>
                <a:ea typeface="Questrial"/>
                <a:cs typeface="Questrial"/>
                <a:sym typeface="Questrial"/>
              </a:defRPr>
            </a:lvl3pPr>
            <a:lvl4pPr marL="1828480" marR="0" lvl="3" indent="-12380" algn="ctr" rtl="0">
              <a:lnSpc>
                <a:spcPct val="95000"/>
              </a:lnSpc>
              <a:spcBef>
                <a:spcPts val="1066"/>
              </a:spcBef>
              <a:buClr>
                <a:srgbClr val="8E94AB"/>
              </a:buClr>
              <a:buFont typeface="Questrial"/>
              <a:buNone/>
              <a:defRPr sz="1800" b="0" i="0" u="none" strike="noStrike" cap="none">
                <a:solidFill>
                  <a:srgbClr val="8E94AB"/>
                </a:solidFill>
                <a:latin typeface="Questrial"/>
                <a:ea typeface="Questrial"/>
                <a:cs typeface="Questrial"/>
                <a:sym typeface="Questrial"/>
              </a:defRPr>
            </a:lvl4pPr>
            <a:lvl5pPr marL="2437973" marR="0" lvl="4" indent="-12273" algn="ctr" rtl="0">
              <a:lnSpc>
                <a:spcPct val="95000"/>
              </a:lnSpc>
              <a:spcBef>
                <a:spcPts val="1066"/>
              </a:spcBef>
              <a:buClr>
                <a:srgbClr val="8E94AB"/>
              </a:buClr>
              <a:buFont typeface="Questrial"/>
              <a:buNone/>
              <a:defRPr sz="1800" b="0" i="0" u="none" strike="noStrike" cap="none">
                <a:solidFill>
                  <a:srgbClr val="8E94AB"/>
                </a:solidFill>
                <a:latin typeface="Questrial"/>
                <a:ea typeface="Questrial"/>
                <a:cs typeface="Questrial"/>
                <a:sym typeface="Questrial"/>
              </a:defRPr>
            </a:lvl5pPr>
            <a:lvl6pPr marL="3047467" marR="0" lvl="5" indent="-12167" algn="ctr" rtl="0">
              <a:lnSpc>
                <a:spcPct val="95000"/>
              </a:lnSpc>
              <a:spcBef>
                <a:spcPts val="1066"/>
              </a:spcBef>
              <a:buClr>
                <a:srgbClr val="8E94AB"/>
              </a:buClr>
              <a:buFont typeface="Questrial"/>
              <a:buNone/>
              <a:defRPr sz="1800" b="0" i="0" u="none" strike="noStrike" cap="none">
                <a:solidFill>
                  <a:srgbClr val="8E94AB"/>
                </a:solidFill>
                <a:latin typeface="Questrial"/>
                <a:ea typeface="Questrial"/>
                <a:cs typeface="Questrial"/>
                <a:sym typeface="Questrial"/>
              </a:defRPr>
            </a:lvl6pPr>
            <a:lvl7pPr marL="3656960" marR="0" lvl="6" indent="-12060" algn="ctr" rtl="0">
              <a:lnSpc>
                <a:spcPct val="95000"/>
              </a:lnSpc>
              <a:spcBef>
                <a:spcPts val="1066"/>
              </a:spcBef>
              <a:buClr>
                <a:srgbClr val="8E94AB"/>
              </a:buClr>
              <a:buFont typeface="Questrial"/>
              <a:buNone/>
              <a:defRPr sz="1800" b="0" i="0" u="none" strike="noStrike" cap="none">
                <a:solidFill>
                  <a:srgbClr val="8E94AB"/>
                </a:solidFill>
                <a:latin typeface="Questrial"/>
                <a:ea typeface="Questrial"/>
                <a:cs typeface="Questrial"/>
                <a:sym typeface="Questrial"/>
              </a:defRPr>
            </a:lvl7pPr>
            <a:lvl8pPr marL="4266453" marR="0" lvl="7" indent="-11953" algn="ctr" rtl="0">
              <a:lnSpc>
                <a:spcPct val="95000"/>
              </a:lnSpc>
              <a:spcBef>
                <a:spcPts val="1066"/>
              </a:spcBef>
              <a:buClr>
                <a:srgbClr val="8E94AB"/>
              </a:buClr>
              <a:buFont typeface="Questrial"/>
              <a:buNone/>
              <a:defRPr sz="1800" b="0" i="0" u="none" strike="noStrike" cap="none">
                <a:solidFill>
                  <a:srgbClr val="8E94AB"/>
                </a:solidFill>
                <a:latin typeface="Questrial"/>
                <a:ea typeface="Questrial"/>
                <a:cs typeface="Questrial"/>
                <a:sym typeface="Questrial"/>
              </a:defRPr>
            </a:lvl8pPr>
            <a:lvl9pPr marL="4875947" marR="0" lvl="8" indent="-11846" algn="ctr" rtl="0">
              <a:lnSpc>
                <a:spcPct val="95000"/>
              </a:lnSpc>
              <a:spcBef>
                <a:spcPts val="1066"/>
              </a:spcBef>
              <a:buClr>
                <a:srgbClr val="8E94AB"/>
              </a:buClr>
              <a:buFont typeface="Questrial"/>
              <a:buNone/>
              <a:defRPr sz="1800" b="0" i="0" u="none" strike="noStrike" cap="none">
                <a:solidFill>
                  <a:srgbClr val="8E94AB"/>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rot="5400000">
            <a:off x="7614867" y="2512403"/>
            <a:ext cx="5897561" cy="1422029"/>
          </a:xfrm>
          <a:prstGeom prst="rect">
            <a:avLst/>
          </a:prstGeom>
          <a:noFill/>
          <a:ln>
            <a:noFill/>
          </a:ln>
        </p:spPr>
        <p:txBody>
          <a:bodyPr lIns="91425" tIns="91425" rIns="91425" bIns="91425" anchor="b" anchorCtr="0"/>
          <a:lstStyle>
            <a:lvl1pPr marL="0" marR="0" lvl="0" indent="0" algn="l" rtl="0">
              <a:lnSpc>
                <a:spcPct val="85000"/>
              </a:lnSpc>
              <a:spcBef>
                <a:spcPts val="0"/>
              </a:spcBef>
              <a:buClr>
                <a:schemeClr val="dk1"/>
              </a:buClr>
              <a:buFont typeface="Questrial"/>
              <a:buNone/>
              <a:defRPr sz="4400" b="0" i="0" u="none" strike="noStrike" cap="none">
                <a:solidFill>
                  <a:schemeClr val="dk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body" idx="1"/>
          </p:nvPr>
        </p:nvSpPr>
        <p:spPr>
          <a:xfrm rot="5400000">
            <a:off x="2434617" y="-1042670"/>
            <a:ext cx="5897561" cy="8532177"/>
          </a:xfrm>
          <a:prstGeom prst="rect">
            <a:avLst/>
          </a:prstGeom>
          <a:noFill/>
          <a:ln>
            <a:noFill/>
          </a:ln>
        </p:spPr>
        <p:txBody>
          <a:bodyPr lIns="91425" tIns="91425" rIns="91425" bIns="91425" anchor="t" anchorCtr="0"/>
          <a:lstStyle>
            <a:lvl1pPr marL="304747" marR="0" lvl="0" indent="-152347" algn="l" rtl="0">
              <a:lnSpc>
                <a:spcPct val="95000"/>
              </a:lnSpc>
              <a:spcBef>
                <a:spcPts val="1866"/>
              </a:spcBef>
              <a:buClr>
                <a:schemeClr val="dk1"/>
              </a:buClr>
              <a:buSzPct val="100000"/>
              <a:buFont typeface="Arial"/>
              <a:buChar char="•"/>
              <a:defRPr sz="2400" b="0" i="0" u="none" strike="noStrike" cap="none">
                <a:solidFill>
                  <a:schemeClr val="dk1"/>
                </a:solidFill>
                <a:latin typeface="Questrial"/>
                <a:ea typeface="Questrial"/>
                <a:cs typeface="Questrial"/>
                <a:sym typeface="Questrial"/>
              </a:defRPr>
            </a:lvl1pPr>
            <a:lvl2pPr marL="731392" marR="0" lvl="1" indent="-185291" algn="l" rtl="0">
              <a:lnSpc>
                <a:spcPct val="95000"/>
              </a:lnSpc>
              <a:spcBef>
                <a:spcPts val="1066"/>
              </a:spcBef>
              <a:buClr>
                <a:schemeClr val="dk1"/>
              </a:buClr>
              <a:buSzPct val="100000"/>
              <a:buFont typeface="Questrial"/>
              <a:buChar char="–"/>
              <a:defRPr sz="2000" b="0" i="0" u="none" strike="noStrike" cap="none">
                <a:solidFill>
                  <a:schemeClr val="dk1"/>
                </a:solidFill>
                <a:latin typeface="Questrial"/>
                <a:ea typeface="Questrial"/>
                <a:cs typeface="Questrial"/>
                <a:sym typeface="Questrial"/>
              </a:defRPr>
            </a:lvl2pPr>
            <a:lvl3pPr marL="1158037" marR="0" lvl="2" indent="-192836"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3pPr>
            <a:lvl4pPr marL="1584683" marR="0" lvl="3" indent="-200383"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4pPr>
            <a:lvl5pPr marL="2011328" marR="0" lvl="4" indent="-195228"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5pPr>
            <a:lvl6pPr marL="2437973" marR="0" lvl="5" indent="-214203"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6pPr>
            <a:lvl7pPr marL="2864619" marR="0" lvl="6" indent="-209048"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7pPr>
            <a:lvl8pPr marL="3291263" marR="0" lvl="7" indent="-203893"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8pPr>
            <a:lvl9pPr marL="3778859" marR="0" lvl="8" indent="-208888"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9pPr>
          </a:lstStyle>
          <a:p>
            <a:endParaRPr/>
          </a:p>
        </p:txBody>
      </p:sp>
      <p:sp>
        <p:nvSpPr>
          <p:cNvPr id="78" name="Shape 78"/>
          <p:cNvSpPr txBox="1">
            <a:spLocks noGrp="1"/>
          </p:cNvSpPr>
          <p:nvPr>
            <p:ph type="dt" idx="10"/>
          </p:nvPr>
        </p:nvSpPr>
        <p:spPr>
          <a:xfrm>
            <a:off x="1117308" y="6400801"/>
            <a:ext cx="2742485" cy="320675"/>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79" name="Shape 79"/>
          <p:cNvSpPr txBox="1">
            <a:spLocks noGrp="1"/>
          </p:cNvSpPr>
          <p:nvPr>
            <p:ph type="ftr" idx="11"/>
          </p:nvPr>
        </p:nvSpPr>
        <p:spPr>
          <a:xfrm>
            <a:off x="3907842" y="6400801"/>
            <a:ext cx="6216301" cy="320675"/>
          </a:xfrm>
          <a:prstGeom prst="rect">
            <a:avLst/>
          </a:prstGeom>
          <a:noFill/>
          <a:ln>
            <a:noFill/>
          </a:ln>
        </p:spPr>
        <p:txBody>
          <a:bodyPr lIns="91425" tIns="91425" rIns="91425" bIns="91425" anchor="b" anchorCtr="0"/>
          <a:lstStyle>
            <a:lvl1pPr marL="0" marR="0" lvl="0" indent="0" algn="ctr"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80" name="Shape 80"/>
          <p:cNvSpPr txBox="1">
            <a:spLocks noGrp="1"/>
          </p:cNvSpPr>
          <p:nvPr>
            <p:ph type="sldNum" idx="12"/>
          </p:nvPr>
        </p:nvSpPr>
        <p:spPr>
          <a:xfrm>
            <a:off x="10167146" y="6400801"/>
            <a:ext cx="1107517" cy="320675"/>
          </a:xfrm>
          <a:prstGeom prst="rect">
            <a:avLst/>
          </a:prstGeom>
          <a:noFill/>
          <a:ln>
            <a:noFill/>
          </a:ln>
        </p:spPr>
        <p:txBody>
          <a:bodyPr lIns="121875" tIns="60925" rIns="121875" bIns="60925" anchor="b" anchorCtr="0">
            <a:noAutofit/>
          </a:bodyPr>
          <a:lstStyle/>
          <a:p>
            <a:pPr marL="0" marR="0" lvl="0" indent="0" algn="r" rtl="0">
              <a:spcBef>
                <a:spcPts val="0"/>
              </a:spcBef>
              <a:buSzPct val="25000"/>
              <a:buNone/>
            </a:pPr>
            <a:fld id="{00000000-1234-1234-1234-123412341234}" type="slidenum">
              <a:rPr lang="en-US" sz="1200" b="0" i="0" u="none" strike="noStrike" cap="none">
                <a:solidFill>
                  <a:srgbClr val="7F7F7F"/>
                </a:solidFill>
                <a:latin typeface="Questrial"/>
                <a:ea typeface="Questrial"/>
                <a:cs typeface="Questrial"/>
                <a:sym typeface="Questrial"/>
              </a:rPr>
              <a:t>‹#›</a:t>
            </a:fld>
            <a:endParaRPr lang="en-US" sz="1200" b="0" i="0" u="none" strike="noStrike" cap="none">
              <a:solidFill>
                <a:srgbClr val="7F7F7F"/>
              </a:solidFill>
              <a:latin typeface="Questrial"/>
              <a:ea typeface="Questrial"/>
              <a:cs typeface="Questrial"/>
              <a:sym typeface="Quest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117308" y="76200"/>
            <a:ext cx="10157353" cy="1397000"/>
          </a:xfrm>
          <a:prstGeom prst="rect">
            <a:avLst/>
          </a:prstGeom>
          <a:noFill/>
          <a:ln>
            <a:noFill/>
          </a:ln>
        </p:spPr>
        <p:txBody>
          <a:bodyPr lIns="91425" tIns="91425" rIns="91425" bIns="91425" anchor="b" anchorCtr="0"/>
          <a:lstStyle>
            <a:lvl1pPr marL="0" marR="0" lvl="0" indent="0" algn="l" rtl="0">
              <a:lnSpc>
                <a:spcPct val="85000"/>
              </a:lnSpc>
              <a:spcBef>
                <a:spcPts val="0"/>
              </a:spcBef>
              <a:buClr>
                <a:schemeClr val="dk1"/>
              </a:buClr>
              <a:buFont typeface="Questrial"/>
              <a:buNone/>
              <a:defRPr sz="4400" b="0" i="0" u="none" strike="noStrike" cap="none">
                <a:solidFill>
                  <a:schemeClr val="dk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 name="Shape 21"/>
          <p:cNvSpPr txBox="1">
            <a:spLocks noGrp="1"/>
          </p:cNvSpPr>
          <p:nvPr>
            <p:ph type="body" idx="1"/>
          </p:nvPr>
        </p:nvSpPr>
        <p:spPr>
          <a:xfrm>
            <a:off x="1117308" y="1701800"/>
            <a:ext cx="10157353" cy="4470399"/>
          </a:xfrm>
          <a:prstGeom prst="rect">
            <a:avLst/>
          </a:prstGeom>
          <a:noFill/>
          <a:ln>
            <a:noFill/>
          </a:ln>
        </p:spPr>
        <p:txBody>
          <a:bodyPr lIns="91425" tIns="91425" rIns="91425" bIns="91425" anchor="t" anchorCtr="0"/>
          <a:lstStyle>
            <a:lvl1pPr marL="304747" marR="0" lvl="0" indent="-152347" algn="l" rtl="0">
              <a:lnSpc>
                <a:spcPct val="95000"/>
              </a:lnSpc>
              <a:spcBef>
                <a:spcPts val="1866"/>
              </a:spcBef>
              <a:buClr>
                <a:schemeClr val="dk1"/>
              </a:buClr>
              <a:buSzPct val="100000"/>
              <a:buFont typeface="Arial"/>
              <a:buChar char="•"/>
              <a:defRPr sz="2400" b="0" i="0" u="none" strike="noStrike" cap="none">
                <a:solidFill>
                  <a:schemeClr val="dk1"/>
                </a:solidFill>
                <a:latin typeface="Questrial"/>
                <a:ea typeface="Questrial"/>
                <a:cs typeface="Questrial"/>
                <a:sym typeface="Questrial"/>
              </a:defRPr>
            </a:lvl1pPr>
            <a:lvl2pPr marL="731392" marR="0" lvl="1" indent="-185291" algn="l" rtl="0">
              <a:lnSpc>
                <a:spcPct val="95000"/>
              </a:lnSpc>
              <a:spcBef>
                <a:spcPts val="1066"/>
              </a:spcBef>
              <a:buClr>
                <a:schemeClr val="dk1"/>
              </a:buClr>
              <a:buSzPct val="100000"/>
              <a:buFont typeface="Questrial"/>
              <a:buChar char="–"/>
              <a:defRPr sz="2000" b="0" i="0" u="none" strike="noStrike" cap="none">
                <a:solidFill>
                  <a:schemeClr val="dk1"/>
                </a:solidFill>
                <a:latin typeface="Questrial"/>
                <a:ea typeface="Questrial"/>
                <a:cs typeface="Questrial"/>
                <a:sym typeface="Questrial"/>
              </a:defRPr>
            </a:lvl2pPr>
            <a:lvl3pPr marL="1158037" marR="0" lvl="2" indent="-192836"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3pPr>
            <a:lvl4pPr marL="1584683" marR="0" lvl="3" indent="-200383"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4pPr>
            <a:lvl5pPr marL="2011328" marR="0" lvl="4" indent="-195228"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5pPr>
            <a:lvl6pPr marL="2437973" marR="0" lvl="5" indent="-214203"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6pPr>
            <a:lvl7pPr marL="2864619" marR="0" lvl="6" indent="-209048"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7pPr>
            <a:lvl8pPr marL="3291263" marR="0" lvl="7" indent="-203893"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8pPr>
            <a:lvl9pPr marL="3778859" marR="0" lvl="8" indent="-208888"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9pPr>
          </a:lstStyle>
          <a:p>
            <a:endParaRPr/>
          </a:p>
        </p:txBody>
      </p:sp>
      <p:sp>
        <p:nvSpPr>
          <p:cNvPr id="22" name="Shape 22"/>
          <p:cNvSpPr txBox="1">
            <a:spLocks noGrp="1"/>
          </p:cNvSpPr>
          <p:nvPr>
            <p:ph type="dt" idx="10"/>
          </p:nvPr>
        </p:nvSpPr>
        <p:spPr>
          <a:xfrm>
            <a:off x="1117308" y="6400801"/>
            <a:ext cx="2742485" cy="320675"/>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23" name="Shape 23"/>
          <p:cNvSpPr txBox="1">
            <a:spLocks noGrp="1"/>
          </p:cNvSpPr>
          <p:nvPr>
            <p:ph type="ftr" idx="11"/>
          </p:nvPr>
        </p:nvSpPr>
        <p:spPr>
          <a:xfrm>
            <a:off x="3907842" y="6400801"/>
            <a:ext cx="6216301" cy="320675"/>
          </a:xfrm>
          <a:prstGeom prst="rect">
            <a:avLst/>
          </a:prstGeom>
          <a:noFill/>
          <a:ln>
            <a:noFill/>
          </a:ln>
        </p:spPr>
        <p:txBody>
          <a:bodyPr lIns="91425" tIns="91425" rIns="91425" bIns="91425" anchor="b" anchorCtr="0"/>
          <a:lstStyle>
            <a:lvl1pPr marL="0" marR="0" lvl="0" indent="0" algn="ctr"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24" name="Shape 24"/>
          <p:cNvSpPr txBox="1">
            <a:spLocks noGrp="1"/>
          </p:cNvSpPr>
          <p:nvPr>
            <p:ph type="sldNum" idx="12"/>
          </p:nvPr>
        </p:nvSpPr>
        <p:spPr>
          <a:xfrm>
            <a:off x="10167146" y="6400801"/>
            <a:ext cx="1107517" cy="320675"/>
          </a:xfrm>
          <a:prstGeom prst="rect">
            <a:avLst/>
          </a:prstGeom>
          <a:noFill/>
          <a:ln>
            <a:noFill/>
          </a:ln>
        </p:spPr>
        <p:txBody>
          <a:bodyPr lIns="121875" tIns="60925" rIns="121875" bIns="60925" anchor="b" anchorCtr="0">
            <a:noAutofit/>
          </a:bodyPr>
          <a:lstStyle/>
          <a:p>
            <a:pPr marL="0" marR="0" lvl="0" indent="0" algn="r" rtl="0">
              <a:spcBef>
                <a:spcPts val="0"/>
              </a:spcBef>
              <a:buSzPct val="25000"/>
              <a:buNone/>
            </a:pPr>
            <a:fld id="{00000000-1234-1234-1234-123412341234}" type="slidenum">
              <a:rPr lang="en-US" sz="1200" b="0" i="0" u="none" strike="noStrike" cap="none">
                <a:solidFill>
                  <a:srgbClr val="7F7F7F"/>
                </a:solidFill>
                <a:latin typeface="Questrial"/>
                <a:ea typeface="Questrial"/>
                <a:cs typeface="Questrial"/>
                <a:sym typeface="Questrial"/>
              </a:rPr>
              <a:t>‹#›</a:t>
            </a:fld>
            <a:endParaRPr lang="en-US" sz="1200" b="0" i="0" u="none" strike="noStrike" cap="none">
              <a:solidFill>
                <a:srgbClr val="7F7F7F"/>
              </a:solidFill>
              <a:latin typeface="Questrial"/>
              <a:ea typeface="Questrial"/>
              <a:cs typeface="Questrial"/>
              <a:sym typeface="Quest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117308" y="76200"/>
            <a:ext cx="10157353" cy="1397000"/>
          </a:xfrm>
          <a:prstGeom prst="rect">
            <a:avLst/>
          </a:prstGeom>
          <a:noFill/>
          <a:ln>
            <a:noFill/>
          </a:ln>
        </p:spPr>
        <p:txBody>
          <a:bodyPr lIns="91425" tIns="91425" rIns="91425" bIns="91425" anchor="b" anchorCtr="0"/>
          <a:lstStyle>
            <a:lvl1pPr marL="0" marR="0" lvl="0" indent="0" algn="l" rtl="0">
              <a:lnSpc>
                <a:spcPct val="85000"/>
              </a:lnSpc>
              <a:spcBef>
                <a:spcPts val="0"/>
              </a:spcBef>
              <a:buClr>
                <a:schemeClr val="dk1"/>
              </a:buClr>
              <a:buFont typeface="Questrial"/>
              <a:buNone/>
              <a:defRPr sz="4400" b="0" i="0" u="none" strike="noStrike" cap="none">
                <a:solidFill>
                  <a:schemeClr val="dk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1117308" y="1701800"/>
            <a:ext cx="4977103" cy="4470399"/>
          </a:xfrm>
          <a:prstGeom prst="rect">
            <a:avLst/>
          </a:prstGeom>
          <a:noFill/>
          <a:ln>
            <a:noFill/>
          </a:ln>
        </p:spPr>
        <p:txBody>
          <a:bodyPr lIns="91425" tIns="91425" rIns="91425" bIns="91425" anchor="t" anchorCtr="0"/>
          <a:lstStyle>
            <a:lvl1pPr marL="304747" marR="0" lvl="0" indent="-152347" algn="l" rtl="0">
              <a:lnSpc>
                <a:spcPct val="95000"/>
              </a:lnSpc>
              <a:spcBef>
                <a:spcPts val="1866"/>
              </a:spcBef>
              <a:buClr>
                <a:schemeClr val="dk1"/>
              </a:buClr>
              <a:buSzPct val="100000"/>
              <a:buFont typeface="Arial"/>
              <a:buChar char="•"/>
              <a:defRPr sz="2400" b="0" i="0" u="none" strike="noStrike" cap="none">
                <a:solidFill>
                  <a:schemeClr val="dk1"/>
                </a:solidFill>
                <a:latin typeface="Questrial"/>
                <a:ea typeface="Questrial"/>
                <a:cs typeface="Questrial"/>
                <a:sym typeface="Questrial"/>
              </a:defRPr>
            </a:lvl1pPr>
            <a:lvl2pPr marL="731392" marR="0" lvl="1" indent="-185291" algn="l" rtl="0">
              <a:lnSpc>
                <a:spcPct val="95000"/>
              </a:lnSpc>
              <a:spcBef>
                <a:spcPts val="1066"/>
              </a:spcBef>
              <a:buClr>
                <a:schemeClr val="dk1"/>
              </a:buClr>
              <a:buSzPct val="100000"/>
              <a:buFont typeface="Questrial"/>
              <a:buChar char="–"/>
              <a:defRPr sz="2000" b="0" i="0" u="none" strike="noStrike" cap="none">
                <a:solidFill>
                  <a:schemeClr val="dk1"/>
                </a:solidFill>
                <a:latin typeface="Questrial"/>
                <a:ea typeface="Questrial"/>
                <a:cs typeface="Questrial"/>
                <a:sym typeface="Questrial"/>
              </a:defRPr>
            </a:lvl2pPr>
            <a:lvl3pPr marL="1158037" marR="0" lvl="2" indent="-192836"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3pPr>
            <a:lvl4pPr marL="1584683" marR="0" lvl="3" indent="-200383"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4pPr>
            <a:lvl5pPr marL="2011328" marR="0" lvl="4" indent="-195228"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5pPr>
            <a:lvl6pPr marL="2011328" marR="0" lvl="5"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6pPr>
            <a:lvl7pPr marL="2011328" marR="0" lvl="6"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7pPr>
            <a:lvl8pPr marL="2011328" marR="0" lvl="7"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8pPr>
            <a:lvl9pPr marL="2011328" marR="0" lvl="8"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9pPr>
          </a:lstStyle>
          <a:p>
            <a:endParaRPr/>
          </a:p>
        </p:txBody>
      </p:sp>
      <p:sp>
        <p:nvSpPr>
          <p:cNvPr id="28" name="Shape 28"/>
          <p:cNvSpPr txBox="1">
            <a:spLocks noGrp="1"/>
          </p:cNvSpPr>
          <p:nvPr>
            <p:ph type="body" idx="2"/>
          </p:nvPr>
        </p:nvSpPr>
        <p:spPr>
          <a:xfrm>
            <a:off x="6297558" y="1701800"/>
            <a:ext cx="4977103" cy="4470399"/>
          </a:xfrm>
          <a:prstGeom prst="rect">
            <a:avLst/>
          </a:prstGeom>
          <a:noFill/>
          <a:ln>
            <a:noFill/>
          </a:ln>
        </p:spPr>
        <p:txBody>
          <a:bodyPr lIns="91425" tIns="91425" rIns="91425" bIns="91425" anchor="t" anchorCtr="0"/>
          <a:lstStyle>
            <a:lvl1pPr marL="304747" marR="0" lvl="0" indent="-152347" algn="l" rtl="0">
              <a:lnSpc>
                <a:spcPct val="95000"/>
              </a:lnSpc>
              <a:spcBef>
                <a:spcPts val="1866"/>
              </a:spcBef>
              <a:buClr>
                <a:schemeClr val="dk1"/>
              </a:buClr>
              <a:buSzPct val="100000"/>
              <a:buFont typeface="Arial"/>
              <a:buChar char="•"/>
              <a:defRPr sz="2400" b="0" i="0" u="none" strike="noStrike" cap="none">
                <a:solidFill>
                  <a:schemeClr val="dk1"/>
                </a:solidFill>
                <a:latin typeface="Questrial"/>
                <a:ea typeface="Questrial"/>
                <a:cs typeface="Questrial"/>
                <a:sym typeface="Questrial"/>
              </a:defRPr>
            </a:lvl1pPr>
            <a:lvl2pPr marL="731392" marR="0" lvl="1" indent="-185291" algn="l" rtl="0">
              <a:lnSpc>
                <a:spcPct val="95000"/>
              </a:lnSpc>
              <a:spcBef>
                <a:spcPts val="1066"/>
              </a:spcBef>
              <a:buClr>
                <a:schemeClr val="dk1"/>
              </a:buClr>
              <a:buSzPct val="100000"/>
              <a:buFont typeface="Questrial"/>
              <a:buChar char="–"/>
              <a:defRPr sz="2000" b="0" i="0" u="none" strike="noStrike" cap="none">
                <a:solidFill>
                  <a:schemeClr val="dk1"/>
                </a:solidFill>
                <a:latin typeface="Questrial"/>
                <a:ea typeface="Questrial"/>
                <a:cs typeface="Questrial"/>
                <a:sym typeface="Questrial"/>
              </a:defRPr>
            </a:lvl2pPr>
            <a:lvl3pPr marL="1158037" marR="0" lvl="2" indent="-192836"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3pPr>
            <a:lvl4pPr marL="1584683" marR="0" lvl="3" indent="-200383"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4pPr>
            <a:lvl5pPr marL="2011328" marR="0" lvl="4" indent="-195228"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5pPr>
            <a:lvl6pPr marL="2011328" marR="0" lvl="5"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6pPr>
            <a:lvl7pPr marL="2011328" marR="0" lvl="6"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7pPr>
            <a:lvl8pPr marL="2011328" marR="0" lvl="7"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8pPr>
            <a:lvl9pPr marL="2011328" marR="0" lvl="8"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9pPr>
          </a:lstStyle>
          <a:p>
            <a:endParaRPr/>
          </a:p>
        </p:txBody>
      </p:sp>
      <p:sp>
        <p:nvSpPr>
          <p:cNvPr id="29" name="Shape 29"/>
          <p:cNvSpPr txBox="1">
            <a:spLocks noGrp="1"/>
          </p:cNvSpPr>
          <p:nvPr>
            <p:ph type="dt" idx="10"/>
          </p:nvPr>
        </p:nvSpPr>
        <p:spPr>
          <a:xfrm>
            <a:off x="1117308" y="6400801"/>
            <a:ext cx="2742485" cy="320675"/>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30" name="Shape 30"/>
          <p:cNvSpPr txBox="1">
            <a:spLocks noGrp="1"/>
          </p:cNvSpPr>
          <p:nvPr>
            <p:ph type="ftr" idx="11"/>
          </p:nvPr>
        </p:nvSpPr>
        <p:spPr>
          <a:xfrm>
            <a:off x="3907842" y="6400801"/>
            <a:ext cx="6216301" cy="320675"/>
          </a:xfrm>
          <a:prstGeom prst="rect">
            <a:avLst/>
          </a:prstGeom>
          <a:noFill/>
          <a:ln>
            <a:noFill/>
          </a:ln>
        </p:spPr>
        <p:txBody>
          <a:bodyPr lIns="91425" tIns="91425" rIns="91425" bIns="91425" anchor="b" anchorCtr="0"/>
          <a:lstStyle>
            <a:lvl1pPr marL="0" marR="0" lvl="0" indent="0" algn="ctr"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31" name="Shape 31"/>
          <p:cNvSpPr txBox="1">
            <a:spLocks noGrp="1"/>
          </p:cNvSpPr>
          <p:nvPr>
            <p:ph type="sldNum" idx="12"/>
          </p:nvPr>
        </p:nvSpPr>
        <p:spPr>
          <a:xfrm>
            <a:off x="10167146" y="6400801"/>
            <a:ext cx="1107517" cy="320675"/>
          </a:xfrm>
          <a:prstGeom prst="rect">
            <a:avLst/>
          </a:prstGeom>
          <a:noFill/>
          <a:ln>
            <a:noFill/>
          </a:ln>
        </p:spPr>
        <p:txBody>
          <a:bodyPr lIns="121875" tIns="60925" rIns="121875" bIns="60925" anchor="b" anchorCtr="0">
            <a:noAutofit/>
          </a:bodyPr>
          <a:lstStyle/>
          <a:p>
            <a:pPr marL="0" marR="0" lvl="0" indent="0" algn="r" rtl="0">
              <a:spcBef>
                <a:spcPts val="0"/>
              </a:spcBef>
              <a:buSzPct val="25000"/>
              <a:buNone/>
            </a:pPr>
            <a:fld id="{00000000-1234-1234-1234-123412341234}" type="slidenum">
              <a:rPr lang="en-US" sz="1200" b="0" i="0" u="none" strike="noStrike" cap="none">
                <a:solidFill>
                  <a:srgbClr val="7F7F7F"/>
                </a:solidFill>
                <a:latin typeface="Questrial"/>
                <a:ea typeface="Questrial"/>
                <a:cs typeface="Questrial"/>
                <a:sym typeface="Questrial"/>
              </a:rPr>
              <a:t>‹#›</a:t>
            </a:fld>
            <a:endParaRPr lang="en-US" sz="1200" b="0" i="0" u="none" strike="noStrike" cap="none">
              <a:solidFill>
                <a:srgbClr val="7F7F7F"/>
              </a:solidFill>
              <a:latin typeface="Questrial"/>
              <a:ea typeface="Questrial"/>
              <a:cs typeface="Questrial"/>
              <a:sym typeface="Quest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117308" y="76200"/>
            <a:ext cx="10157353" cy="1397000"/>
          </a:xfrm>
          <a:prstGeom prst="rect">
            <a:avLst/>
          </a:prstGeom>
          <a:noFill/>
          <a:ln>
            <a:noFill/>
          </a:ln>
        </p:spPr>
        <p:txBody>
          <a:bodyPr lIns="91425" tIns="91425" rIns="91425" bIns="91425" anchor="b" anchorCtr="0"/>
          <a:lstStyle>
            <a:lvl1pPr marL="0" marR="0" lvl="0" indent="0" algn="l" rtl="0">
              <a:lnSpc>
                <a:spcPct val="85000"/>
              </a:lnSpc>
              <a:spcBef>
                <a:spcPts val="0"/>
              </a:spcBef>
              <a:buClr>
                <a:schemeClr val="dk1"/>
              </a:buClr>
              <a:buFont typeface="Questrial"/>
              <a:buNone/>
              <a:defRPr sz="4400" b="0" i="0" u="none" strike="noStrike" cap="none">
                <a:solidFill>
                  <a:schemeClr val="dk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1121371" y="1608836"/>
            <a:ext cx="4973041" cy="512064"/>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dk1"/>
              </a:buClr>
              <a:buFont typeface="Arial"/>
              <a:buNone/>
              <a:defRPr sz="2400" b="1" i="0" u="none" strike="noStrike" cap="none">
                <a:solidFill>
                  <a:schemeClr val="dk1"/>
                </a:solidFill>
                <a:latin typeface="Questrial"/>
                <a:ea typeface="Questrial"/>
                <a:cs typeface="Questrial"/>
                <a:sym typeface="Questrial"/>
              </a:defRPr>
            </a:lvl1pPr>
            <a:lvl2pPr marL="609493" marR="0" lvl="1" indent="-12592" algn="l" rtl="0">
              <a:lnSpc>
                <a:spcPct val="95000"/>
              </a:lnSpc>
              <a:spcBef>
                <a:spcPts val="1066"/>
              </a:spcBef>
              <a:buClr>
                <a:schemeClr val="dk1"/>
              </a:buClr>
              <a:buFont typeface="Questrial"/>
              <a:buNone/>
              <a:defRPr sz="2700" b="1" i="0" u="none" strike="noStrike" cap="none">
                <a:solidFill>
                  <a:schemeClr val="dk1"/>
                </a:solidFill>
                <a:latin typeface="Questrial"/>
                <a:ea typeface="Questrial"/>
                <a:cs typeface="Questrial"/>
                <a:sym typeface="Questrial"/>
              </a:defRPr>
            </a:lvl2pPr>
            <a:lvl3pPr marL="1218987" marR="0" lvl="2" indent="-12487" algn="l" rtl="0">
              <a:lnSpc>
                <a:spcPct val="95000"/>
              </a:lnSpc>
              <a:spcBef>
                <a:spcPts val="1066"/>
              </a:spcBef>
              <a:buClr>
                <a:schemeClr val="dk1"/>
              </a:buClr>
              <a:buFont typeface="Questrial"/>
              <a:buNone/>
              <a:defRPr sz="2400" b="1" i="0" u="none" strike="noStrike" cap="none">
                <a:solidFill>
                  <a:schemeClr val="dk1"/>
                </a:solidFill>
                <a:latin typeface="Questrial"/>
                <a:ea typeface="Questrial"/>
                <a:cs typeface="Questrial"/>
                <a:sym typeface="Questrial"/>
              </a:defRPr>
            </a:lvl3pPr>
            <a:lvl4pPr marL="1828480" marR="0" lvl="3" indent="-12380" algn="l" rtl="0">
              <a:lnSpc>
                <a:spcPct val="95000"/>
              </a:lnSpc>
              <a:spcBef>
                <a:spcPts val="1066"/>
              </a:spcBef>
              <a:buClr>
                <a:schemeClr val="dk1"/>
              </a:buClr>
              <a:buFont typeface="Questrial"/>
              <a:buNone/>
              <a:defRPr sz="2100" b="1" i="0" u="none" strike="noStrike" cap="none">
                <a:solidFill>
                  <a:schemeClr val="dk1"/>
                </a:solidFill>
                <a:latin typeface="Questrial"/>
                <a:ea typeface="Questrial"/>
                <a:cs typeface="Questrial"/>
                <a:sym typeface="Questrial"/>
              </a:defRPr>
            </a:lvl4pPr>
            <a:lvl5pPr marL="2437973" marR="0" lvl="4" indent="-12273" algn="l" rtl="0">
              <a:lnSpc>
                <a:spcPct val="95000"/>
              </a:lnSpc>
              <a:spcBef>
                <a:spcPts val="1066"/>
              </a:spcBef>
              <a:buClr>
                <a:schemeClr val="dk1"/>
              </a:buClr>
              <a:buFont typeface="Questrial"/>
              <a:buNone/>
              <a:defRPr sz="2100" b="1" i="0" u="none" strike="noStrike" cap="none">
                <a:solidFill>
                  <a:schemeClr val="dk1"/>
                </a:solidFill>
                <a:latin typeface="Questrial"/>
                <a:ea typeface="Questrial"/>
                <a:cs typeface="Questrial"/>
                <a:sym typeface="Questrial"/>
              </a:defRPr>
            </a:lvl5pPr>
            <a:lvl6pPr marL="3047467" marR="0" lvl="5" indent="-12167" algn="l" rtl="0">
              <a:lnSpc>
                <a:spcPct val="95000"/>
              </a:lnSpc>
              <a:spcBef>
                <a:spcPts val="1066"/>
              </a:spcBef>
              <a:buClr>
                <a:schemeClr val="dk1"/>
              </a:buClr>
              <a:buFont typeface="Questrial"/>
              <a:buNone/>
              <a:defRPr sz="2100" b="1" i="0" u="none" strike="noStrike" cap="none">
                <a:solidFill>
                  <a:schemeClr val="dk1"/>
                </a:solidFill>
                <a:latin typeface="Questrial"/>
                <a:ea typeface="Questrial"/>
                <a:cs typeface="Questrial"/>
                <a:sym typeface="Questrial"/>
              </a:defRPr>
            </a:lvl6pPr>
            <a:lvl7pPr marL="3656960" marR="0" lvl="6" indent="-12060" algn="l" rtl="0">
              <a:lnSpc>
                <a:spcPct val="95000"/>
              </a:lnSpc>
              <a:spcBef>
                <a:spcPts val="1066"/>
              </a:spcBef>
              <a:buClr>
                <a:schemeClr val="dk1"/>
              </a:buClr>
              <a:buFont typeface="Questrial"/>
              <a:buNone/>
              <a:defRPr sz="2100" b="1" i="0" u="none" strike="noStrike" cap="none">
                <a:solidFill>
                  <a:schemeClr val="dk1"/>
                </a:solidFill>
                <a:latin typeface="Questrial"/>
                <a:ea typeface="Questrial"/>
                <a:cs typeface="Questrial"/>
                <a:sym typeface="Questrial"/>
              </a:defRPr>
            </a:lvl7pPr>
            <a:lvl8pPr marL="4266453" marR="0" lvl="7" indent="-11953" algn="l" rtl="0">
              <a:lnSpc>
                <a:spcPct val="95000"/>
              </a:lnSpc>
              <a:spcBef>
                <a:spcPts val="1066"/>
              </a:spcBef>
              <a:buClr>
                <a:schemeClr val="dk1"/>
              </a:buClr>
              <a:buFont typeface="Questrial"/>
              <a:buNone/>
              <a:defRPr sz="2100" b="1" i="0" u="none" strike="noStrike" cap="none">
                <a:solidFill>
                  <a:schemeClr val="dk1"/>
                </a:solidFill>
                <a:latin typeface="Questrial"/>
                <a:ea typeface="Questrial"/>
                <a:cs typeface="Questrial"/>
                <a:sym typeface="Questrial"/>
              </a:defRPr>
            </a:lvl8pPr>
            <a:lvl9pPr marL="4875947" marR="0" lvl="8" indent="-11846" algn="l" rtl="0">
              <a:lnSpc>
                <a:spcPct val="95000"/>
              </a:lnSpc>
              <a:spcBef>
                <a:spcPts val="1066"/>
              </a:spcBef>
              <a:buClr>
                <a:schemeClr val="dk1"/>
              </a:buClr>
              <a:buFont typeface="Questrial"/>
              <a:buNone/>
              <a:defRPr sz="2100" b="1" i="0" u="none" strike="noStrike" cap="none">
                <a:solidFill>
                  <a:schemeClr val="dk1"/>
                </a:solidFill>
                <a:latin typeface="Questrial"/>
                <a:ea typeface="Questrial"/>
                <a:cs typeface="Questrial"/>
                <a:sym typeface="Questrial"/>
              </a:defRPr>
            </a:lvl9pPr>
          </a:lstStyle>
          <a:p>
            <a:endParaRPr/>
          </a:p>
        </p:txBody>
      </p:sp>
      <p:sp>
        <p:nvSpPr>
          <p:cNvPr id="35" name="Shape 35"/>
          <p:cNvSpPr txBox="1">
            <a:spLocks noGrp="1"/>
          </p:cNvSpPr>
          <p:nvPr>
            <p:ph type="body" idx="2"/>
          </p:nvPr>
        </p:nvSpPr>
        <p:spPr>
          <a:xfrm>
            <a:off x="1117308" y="2209800"/>
            <a:ext cx="4977103" cy="3962399"/>
          </a:xfrm>
          <a:prstGeom prst="rect">
            <a:avLst/>
          </a:prstGeom>
          <a:noFill/>
          <a:ln>
            <a:noFill/>
          </a:ln>
        </p:spPr>
        <p:txBody>
          <a:bodyPr lIns="91425" tIns="91425" rIns="91425" bIns="91425" anchor="t" anchorCtr="0"/>
          <a:lstStyle>
            <a:lvl1pPr marL="304747" marR="0" lvl="0" indent="-177747" algn="l" rtl="0">
              <a:lnSpc>
                <a:spcPct val="95000"/>
              </a:lnSpc>
              <a:spcBef>
                <a:spcPts val="1866"/>
              </a:spcBef>
              <a:buClr>
                <a:schemeClr val="dk1"/>
              </a:buClr>
              <a:buSzPct val="100000"/>
              <a:buFont typeface="Arial"/>
              <a:buChar char="•"/>
              <a:defRPr sz="2000" b="0" i="0" u="none" strike="noStrike" cap="none">
                <a:solidFill>
                  <a:schemeClr val="dk1"/>
                </a:solidFill>
                <a:latin typeface="Questrial"/>
                <a:ea typeface="Questrial"/>
                <a:cs typeface="Questrial"/>
                <a:sym typeface="Questrial"/>
              </a:defRPr>
            </a:lvl1pPr>
            <a:lvl2pPr marL="731392" marR="0" lvl="1" indent="-197991"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2pPr>
            <a:lvl3pPr marL="1158037" marR="0" lvl="2" indent="-192836"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3pPr>
            <a:lvl4pPr marL="1584683" marR="0" lvl="3" indent="-200383"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4pPr>
            <a:lvl5pPr marL="2011328" marR="0" lvl="4" indent="-195228"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5pPr>
            <a:lvl6pPr marL="2011328" marR="0" lvl="5"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6pPr>
            <a:lvl7pPr marL="2011328" marR="0" lvl="6"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7pPr>
            <a:lvl8pPr marL="2011328" marR="0" lvl="7"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8pPr>
            <a:lvl9pPr marL="2011328" marR="0" lvl="8"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9pPr>
          </a:lstStyle>
          <a:p>
            <a:endParaRPr/>
          </a:p>
        </p:txBody>
      </p:sp>
      <p:sp>
        <p:nvSpPr>
          <p:cNvPr id="36" name="Shape 36"/>
          <p:cNvSpPr txBox="1">
            <a:spLocks noGrp="1"/>
          </p:cNvSpPr>
          <p:nvPr>
            <p:ph type="body" idx="3"/>
          </p:nvPr>
        </p:nvSpPr>
        <p:spPr>
          <a:xfrm>
            <a:off x="6301621" y="1608836"/>
            <a:ext cx="4973041" cy="512064"/>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dk1"/>
              </a:buClr>
              <a:buFont typeface="Arial"/>
              <a:buNone/>
              <a:defRPr sz="2400" b="1" i="0" u="none" strike="noStrike" cap="none">
                <a:solidFill>
                  <a:schemeClr val="dk1"/>
                </a:solidFill>
                <a:latin typeface="Questrial"/>
                <a:ea typeface="Questrial"/>
                <a:cs typeface="Questrial"/>
                <a:sym typeface="Questrial"/>
              </a:defRPr>
            </a:lvl1pPr>
            <a:lvl2pPr marL="609493" marR="0" lvl="1" indent="-12592" algn="l" rtl="0">
              <a:lnSpc>
                <a:spcPct val="95000"/>
              </a:lnSpc>
              <a:spcBef>
                <a:spcPts val="1066"/>
              </a:spcBef>
              <a:buClr>
                <a:schemeClr val="dk1"/>
              </a:buClr>
              <a:buFont typeface="Questrial"/>
              <a:buNone/>
              <a:defRPr sz="2700" b="1" i="0" u="none" strike="noStrike" cap="none">
                <a:solidFill>
                  <a:schemeClr val="dk1"/>
                </a:solidFill>
                <a:latin typeface="Questrial"/>
                <a:ea typeface="Questrial"/>
                <a:cs typeface="Questrial"/>
                <a:sym typeface="Questrial"/>
              </a:defRPr>
            </a:lvl2pPr>
            <a:lvl3pPr marL="1218987" marR="0" lvl="2" indent="-12487" algn="l" rtl="0">
              <a:lnSpc>
                <a:spcPct val="95000"/>
              </a:lnSpc>
              <a:spcBef>
                <a:spcPts val="1066"/>
              </a:spcBef>
              <a:buClr>
                <a:schemeClr val="dk1"/>
              </a:buClr>
              <a:buFont typeface="Questrial"/>
              <a:buNone/>
              <a:defRPr sz="2400" b="1" i="0" u="none" strike="noStrike" cap="none">
                <a:solidFill>
                  <a:schemeClr val="dk1"/>
                </a:solidFill>
                <a:latin typeface="Questrial"/>
                <a:ea typeface="Questrial"/>
                <a:cs typeface="Questrial"/>
                <a:sym typeface="Questrial"/>
              </a:defRPr>
            </a:lvl3pPr>
            <a:lvl4pPr marL="1828480" marR="0" lvl="3" indent="-12380" algn="l" rtl="0">
              <a:lnSpc>
                <a:spcPct val="95000"/>
              </a:lnSpc>
              <a:spcBef>
                <a:spcPts val="1066"/>
              </a:spcBef>
              <a:buClr>
                <a:schemeClr val="dk1"/>
              </a:buClr>
              <a:buFont typeface="Questrial"/>
              <a:buNone/>
              <a:defRPr sz="2100" b="1" i="0" u="none" strike="noStrike" cap="none">
                <a:solidFill>
                  <a:schemeClr val="dk1"/>
                </a:solidFill>
                <a:latin typeface="Questrial"/>
                <a:ea typeface="Questrial"/>
                <a:cs typeface="Questrial"/>
                <a:sym typeface="Questrial"/>
              </a:defRPr>
            </a:lvl4pPr>
            <a:lvl5pPr marL="2437973" marR="0" lvl="4" indent="-12273" algn="l" rtl="0">
              <a:lnSpc>
                <a:spcPct val="95000"/>
              </a:lnSpc>
              <a:spcBef>
                <a:spcPts val="1066"/>
              </a:spcBef>
              <a:buClr>
                <a:schemeClr val="dk1"/>
              </a:buClr>
              <a:buFont typeface="Questrial"/>
              <a:buNone/>
              <a:defRPr sz="2100" b="1" i="0" u="none" strike="noStrike" cap="none">
                <a:solidFill>
                  <a:schemeClr val="dk1"/>
                </a:solidFill>
                <a:latin typeface="Questrial"/>
                <a:ea typeface="Questrial"/>
                <a:cs typeface="Questrial"/>
                <a:sym typeface="Questrial"/>
              </a:defRPr>
            </a:lvl5pPr>
            <a:lvl6pPr marL="3047467" marR="0" lvl="5" indent="-12167" algn="l" rtl="0">
              <a:lnSpc>
                <a:spcPct val="95000"/>
              </a:lnSpc>
              <a:spcBef>
                <a:spcPts val="1066"/>
              </a:spcBef>
              <a:buClr>
                <a:schemeClr val="dk1"/>
              </a:buClr>
              <a:buFont typeface="Questrial"/>
              <a:buNone/>
              <a:defRPr sz="2100" b="1" i="0" u="none" strike="noStrike" cap="none">
                <a:solidFill>
                  <a:schemeClr val="dk1"/>
                </a:solidFill>
                <a:latin typeface="Questrial"/>
                <a:ea typeface="Questrial"/>
                <a:cs typeface="Questrial"/>
                <a:sym typeface="Questrial"/>
              </a:defRPr>
            </a:lvl6pPr>
            <a:lvl7pPr marL="3656960" marR="0" lvl="6" indent="-12060" algn="l" rtl="0">
              <a:lnSpc>
                <a:spcPct val="95000"/>
              </a:lnSpc>
              <a:spcBef>
                <a:spcPts val="1066"/>
              </a:spcBef>
              <a:buClr>
                <a:schemeClr val="dk1"/>
              </a:buClr>
              <a:buFont typeface="Questrial"/>
              <a:buNone/>
              <a:defRPr sz="2100" b="1" i="0" u="none" strike="noStrike" cap="none">
                <a:solidFill>
                  <a:schemeClr val="dk1"/>
                </a:solidFill>
                <a:latin typeface="Questrial"/>
                <a:ea typeface="Questrial"/>
                <a:cs typeface="Questrial"/>
                <a:sym typeface="Questrial"/>
              </a:defRPr>
            </a:lvl7pPr>
            <a:lvl8pPr marL="4266453" marR="0" lvl="7" indent="-11953" algn="l" rtl="0">
              <a:lnSpc>
                <a:spcPct val="95000"/>
              </a:lnSpc>
              <a:spcBef>
                <a:spcPts val="1066"/>
              </a:spcBef>
              <a:buClr>
                <a:schemeClr val="dk1"/>
              </a:buClr>
              <a:buFont typeface="Questrial"/>
              <a:buNone/>
              <a:defRPr sz="2100" b="1" i="0" u="none" strike="noStrike" cap="none">
                <a:solidFill>
                  <a:schemeClr val="dk1"/>
                </a:solidFill>
                <a:latin typeface="Questrial"/>
                <a:ea typeface="Questrial"/>
                <a:cs typeface="Questrial"/>
                <a:sym typeface="Questrial"/>
              </a:defRPr>
            </a:lvl8pPr>
            <a:lvl9pPr marL="4875947" marR="0" lvl="8" indent="-11846" algn="l" rtl="0">
              <a:lnSpc>
                <a:spcPct val="95000"/>
              </a:lnSpc>
              <a:spcBef>
                <a:spcPts val="1066"/>
              </a:spcBef>
              <a:buClr>
                <a:schemeClr val="dk1"/>
              </a:buClr>
              <a:buFont typeface="Questrial"/>
              <a:buNone/>
              <a:defRPr sz="2100" b="1" i="0" u="none" strike="noStrike" cap="none">
                <a:solidFill>
                  <a:schemeClr val="dk1"/>
                </a:solidFill>
                <a:latin typeface="Questrial"/>
                <a:ea typeface="Questrial"/>
                <a:cs typeface="Questrial"/>
                <a:sym typeface="Questrial"/>
              </a:defRPr>
            </a:lvl9pPr>
          </a:lstStyle>
          <a:p>
            <a:endParaRPr/>
          </a:p>
        </p:txBody>
      </p:sp>
      <p:sp>
        <p:nvSpPr>
          <p:cNvPr id="37" name="Shape 37"/>
          <p:cNvSpPr txBox="1">
            <a:spLocks noGrp="1"/>
          </p:cNvSpPr>
          <p:nvPr>
            <p:ph type="body" idx="4"/>
          </p:nvPr>
        </p:nvSpPr>
        <p:spPr>
          <a:xfrm>
            <a:off x="6297558" y="2209800"/>
            <a:ext cx="4977103" cy="3962399"/>
          </a:xfrm>
          <a:prstGeom prst="rect">
            <a:avLst/>
          </a:prstGeom>
          <a:noFill/>
          <a:ln>
            <a:noFill/>
          </a:ln>
        </p:spPr>
        <p:txBody>
          <a:bodyPr lIns="91425" tIns="91425" rIns="91425" bIns="91425" anchor="t" anchorCtr="0"/>
          <a:lstStyle>
            <a:lvl1pPr marL="304747" marR="0" lvl="0" indent="-177747" algn="l" rtl="0">
              <a:lnSpc>
                <a:spcPct val="95000"/>
              </a:lnSpc>
              <a:spcBef>
                <a:spcPts val="1866"/>
              </a:spcBef>
              <a:buClr>
                <a:schemeClr val="dk1"/>
              </a:buClr>
              <a:buSzPct val="100000"/>
              <a:buFont typeface="Arial"/>
              <a:buChar char="•"/>
              <a:defRPr sz="2000" b="0" i="0" u="none" strike="noStrike" cap="none">
                <a:solidFill>
                  <a:schemeClr val="dk1"/>
                </a:solidFill>
                <a:latin typeface="Questrial"/>
                <a:ea typeface="Questrial"/>
                <a:cs typeface="Questrial"/>
                <a:sym typeface="Questrial"/>
              </a:defRPr>
            </a:lvl1pPr>
            <a:lvl2pPr marL="731392" marR="0" lvl="1" indent="-197991"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2pPr>
            <a:lvl3pPr marL="1158037" marR="0" lvl="2" indent="-192836"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3pPr>
            <a:lvl4pPr marL="1584683" marR="0" lvl="3" indent="-200383"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4pPr>
            <a:lvl5pPr marL="2011328" marR="0" lvl="4" indent="-195228"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5pPr>
            <a:lvl6pPr marL="2011328" marR="0" lvl="5"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6pPr>
            <a:lvl7pPr marL="2011328" marR="0" lvl="6"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7pPr>
            <a:lvl8pPr marL="2011328" marR="0" lvl="7"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8pPr>
            <a:lvl9pPr marL="2011328" marR="0" lvl="8" indent="-206657"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9pPr>
          </a:lstStyle>
          <a:p>
            <a:endParaRPr/>
          </a:p>
        </p:txBody>
      </p:sp>
      <p:sp>
        <p:nvSpPr>
          <p:cNvPr id="38" name="Shape 38"/>
          <p:cNvSpPr txBox="1">
            <a:spLocks noGrp="1"/>
          </p:cNvSpPr>
          <p:nvPr>
            <p:ph type="dt" idx="10"/>
          </p:nvPr>
        </p:nvSpPr>
        <p:spPr>
          <a:xfrm>
            <a:off x="1117308" y="6400801"/>
            <a:ext cx="2742485" cy="320675"/>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39" name="Shape 39"/>
          <p:cNvSpPr txBox="1">
            <a:spLocks noGrp="1"/>
          </p:cNvSpPr>
          <p:nvPr>
            <p:ph type="ftr" idx="11"/>
          </p:nvPr>
        </p:nvSpPr>
        <p:spPr>
          <a:xfrm>
            <a:off x="3907842" y="6400801"/>
            <a:ext cx="6216301" cy="320675"/>
          </a:xfrm>
          <a:prstGeom prst="rect">
            <a:avLst/>
          </a:prstGeom>
          <a:noFill/>
          <a:ln>
            <a:noFill/>
          </a:ln>
        </p:spPr>
        <p:txBody>
          <a:bodyPr lIns="91425" tIns="91425" rIns="91425" bIns="91425" anchor="b" anchorCtr="0"/>
          <a:lstStyle>
            <a:lvl1pPr marL="0" marR="0" lvl="0" indent="0" algn="ctr"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40" name="Shape 40"/>
          <p:cNvSpPr txBox="1">
            <a:spLocks noGrp="1"/>
          </p:cNvSpPr>
          <p:nvPr>
            <p:ph type="sldNum" idx="12"/>
          </p:nvPr>
        </p:nvSpPr>
        <p:spPr>
          <a:xfrm>
            <a:off x="10167146" y="6400801"/>
            <a:ext cx="1107517" cy="320675"/>
          </a:xfrm>
          <a:prstGeom prst="rect">
            <a:avLst/>
          </a:prstGeom>
          <a:noFill/>
          <a:ln>
            <a:noFill/>
          </a:ln>
        </p:spPr>
        <p:txBody>
          <a:bodyPr lIns="121875" tIns="60925" rIns="121875" bIns="60925" anchor="b" anchorCtr="0">
            <a:noAutofit/>
          </a:bodyPr>
          <a:lstStyle/>
          <a:p>
            <a:pPr marL="0" marR="0" lvl="0" indent="0" algn="r" rtl="0">
              <a:spcBef>
                <a:spcPts val="0"/>
              </a:spcBef>
              <a:buSzPct val="25000"/>
              <a:buNone/>
            </a:pPr>
            <a:fld id="{00000000-1234-1234-1234-123412341234}" type="slidenum">
              <a:rPr lang="en-US" sz="1200" b="0" i="0" u="none" strike="noStrike" cap="none">
                <a:solidFill>
                  <a:srgbClr val="7F7F7F"/>
                </a:solidFill>
                <a:latin typeface="Questrial"/>
                <a:ea typeface="Questrial"/>
                <a:cs typeface="Questrial"/>
                <a:sym typeface="Questrial"/>
              </a:rPr>
              <a:t>‹#›</a:t>
            </a:fld>
            <a:endParaRPr lang="en-US" sz="1200" b="0" i="0" u="none" strike="noStrike" cap="none">
              <a:solidFill>
                <a:srgbClr val="7F7F7F"/>
              </a:solidFill>
              <a:latin typeface="Questrial"/>
              <a:ea typeface="Questrial"/>
              <a:cs typeface="Questrial"/>
              <a:sym typeface="Quest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blipFill rotWithShape="1">
          <a:blip r:embed="rId2">
            <a:alphaModFix/>
          </a:blip>
          <a:stretch>
            <a:fillRect/>
          </a:stretch>
        </a:blip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12589" y="4445000"/>
            <a:ext cx="7008574" cy="1930399"/>
          </a:xfrm>
          <a:prstGeom prst="rect">
            <a:avLst/>
          </a:prstGeom>
          <a:noFill/>
          <a:ln>
            <a:noFill/>
          </a:ln>
        </p:spPr>
        <p:txBody>
          <a:bodyPr lIns="91425" tIns="91425" rIns="91425" bIns="91425" anchor="t" anchorCtr="0"/>
          <a:lstStyle>
            <a:lvl1pPr marL="0" marR="0" lvl="0" indent="0" algn="l" rtl="0">
              <a:lnSpc>
                <a:spcPct val="85000"/>
              </a:lnSpc>
              <a:spcBef>
                <a:spcPts val="0"/>
              </a:spcBef>
              <a:buClr>
                <a:schemeClr val="dk1"/>
              </a:buClr>
              <a:buFont typeface="Questrial"/>
              <a:buNone/>
              <a:defRPr sz="5400" b="0" i="0" u="none" strike="noStrike" cap="none">
                <a:solidFill>
                  <a:schemeClr val="dk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812589" y="3124200"/>
            <a:ext cx="7008574" cy="1296986"/>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dk1"/>
              </a:buClr>
              <a:buFont typeface="Arial"/>
              <a:buNone/>
              <a:defRPr sz="2800" b="0" i="0" u="none" strike="noStrike" cap="none">
                <a:solidFill>
                  <a:schemeClr val="dk1"/>
                </a:solidFill>
                <a:latin typeface="Questrial"/>
                <a:ea typeface="Questrial"/>
                <a:cs typeface="Questrial"/>
                <a:sym typeface="Questrial"/>
              </a:defRPr>
            </a:lvl1pPr>
            <a:lvl2pPr marL="609493" marR="0" lvl="1" indent="-12592" algn="l" rtl="0">
              <a:lnSpc>
                <a:spcPct val="95000"/>
              </a:lnSpc>
              <a:spcBef>
                <a:spcPts val="1066"/>
              </a:spcBef>
              <a:buClr>
                <a:srgbClr val="8E94AB"/>
              </a:buClr>
              <a:buFont typeface="Questrial"/>
              <a:buNone/>
              <a:defRPr sz="2400" b="0" i="0" u="none" strike="noStrike" cap="none">
                <a:solidFill>
                  <a:srgbClr val="8E94AB"/>
                </a:solidFill>
                <a:latin typeface="Questrial"/>
                <a:ea typeface="Questrial"/>
                <a:cs typeface="Questrial"/>
                <a:sym typeface="Questrial"/>
              </a:defRPr>
            </a:lvl2pPr>
            <a:lvl3pPr marL="1218987" marR="0" lvl="2" indent="-12487" algn="l" rtl="0">
              <a:lnSpc>
                <a:spcPct val="95000"/>
              </a:lnSpc>
              <a:spcBef>
                <a:spcPts val="1066"/>
              </a:spcBef>
              <a:buClr>
                <a:srgbClr val="8E94AB"/>
              </a:buClr>
              <a:buFont typeface="Questrial"/>
              <a:buNone/>
              <a:defRPr sz="2100" b="0" i="0" u="none" strike="noStrike" cap="none">
                <a:solidFill>
                  <a:srgbClr val="8E94AB"/>
                </a:solidFill>
                <a:latin typeface="Questrial"/>
                <a:ea typeface="Questrial"/>
                <a:cs typeface="Questrial"/>
                <a:sym typeface="Questrial"/>
              </a:defRPr>
            </a:lvl3pPr>
            <a:lvl4pPr marL="1828480" marR="0" lvl="3" indent="-12380" algn="l" rtl="0">
              <a:lnSpc>
                <a:spcPct val="95000"/>
              </a:lnSpc>
              <a:spcBef>
                <a:spcPts val="1066"/>
              </a:spcBef>
              <a:buClr>
                <a:srgbClr val="8E94AB"/>
              </a:buClr>
              <a:buFont typeface="Questrial"/>
              <a:buNone/>
              <a:defRPr sz="1900" b="0" i="0" u="none" strike="noStrike" cap="none">
                <a:solidFill>
                  <a:srgbClr val="8E94AB"/>
                </a:solidFill>
                <a:latin typeface="Questrial"/>
                <a:ea typeface="Questrial"/>
                <a:cs typeface="Questrial"/>
                <a:sym typeface="Questrial"/>
              </a:defRPr>
            </a:lvl4pPr>
            <a:lvl5pPr marL="2437973" marR="0" lvl="4" indent="-12273" algn="l" rtl="0">
              <a:lnSpc>
                <a:spcPct val="95000"/>
              </a:lnSpc>
              <a:spcBef>
                <a:spcPts val="1066"/>
              </a:spcBef>
              <a:buClr>
                <a:srgbClr val="8E94AB"/>
              </a:buClr>
              <a:buFont typeface="Questrial"/>
              <a:buNone/>
              <a:defRPr sz="1900" b="0" i="0" u="none" strike="noStrike" cap="none">
                <a:solidFill>
                  <a:srgbClr val="8E94AB"/>
                </a:solidFill>
                <a:latin typeface="Questrial"/>
                <a:ea typeface="Questrial"/>
                <a:cs typeface="Questrial"/>
                <a:sym typeface="Questrial"/>
              </a:defRPr>
            </a:lvl5pPr>
            <a:lvl6pPr marL="3047467" marR="0" lvl="5" indent="-12167" algn="l" rtl="0">
              <a:lnSpc>
                <a:spcPct val="95000"/>
              </a:lnSpc>
              <a:spcBef>
                <a:spcPts val="1066"/>
              </a:spcBef>
              <a:buClr>
                <a:srgbClr val="8E94AB"/>
              </a:buClr>
              <a:buFont typeface="Questrial"/>
              <a:buNone/>
              <a:defRPr sz="1900" b="0" i="0" u="none" strike="noStrike" cap="none">
                <a:solidFill>
                  <a:srgbClr val="8E94AB"/>
                </a:solidFill>
                <a:latin typeface="Questrial"/>
                <a:ea typeface="Questrial"/>
                <a:cs typeface="Questrial"/>
                <a:sym typeface="Questrial"/>
              </a:defRPr>
            </a:lvl6pPr>
            <a:lvl7pPr marL="3656960" marR="0" lvl="6" indent="-12060" algn="l" rtl="0">
              <a:lnSpc>
                <a:spcPct val="95000"/>
              </a:lnSpc>
              <a:spcBef>
                <a:spcPts val="1066"/>
              </a:spcBef>
              <a:buClr>
                <a:srgbClr val="8E94AB"/>
              </a:buClr>
              <a:buFont typeface="Questrial"/>
              <a:buNone/>
              <a:defRPr sz="1900" b="0" i="0" u="none" strike="noStrike" cap="none">
                <a:solidFill>
                  <a:srgbClr val="8E94AB"/>
                </a:solidFill>
                <a:latin typeface="Questrial"/>
                <a:ea typeface="Questrial"/>
                <a:cs typeface="Questrial"/>
                <a:sym typeface="Questrial"/>
              </a:defRPr>
            </a:lvl7pPr>
            <a:lvl8pPr marL="4266453" marR="0" lvl="7" indent="-11953" algn="l" rtl="0">
              <a:lnSpc>
                <a:spcPct val="95000"/>
              </a:lnSpc>
              <a:spcBef>
                <a:spcPts val="1066"/>
              </a:spcBef>
              <a:buClr>
                <a:srgbClr val="8E94AB"/>
              </a:buClr>
              <a:buFont typeface="Questrial"/>
              <a:buNone/>
              <a:defRPr sz="1900" b="0" i="0" u="none" strike="noStrike" cap="none">
                <a:solidFill>
                  <a:srgbClr val="8E94AB"/>
                </a:solidFill>
                <a:latin typeface="Questrial"/>
                <a:ea typeface="Questrial"/>
                <a:cs typeface="Questrial"/>
                <a:sym typeface="Questrial"/>
              </a:defRPr>
            </a:lvl8pPr>
            <a:lvl9pPr marL="4875947" marR="0" lvl="8" indent="-11846" algn="l" rtl="0">
              <a:lnSpc>
                <a:spcPct val="95000"/>
              </a:lnSpc>
              <a:spcBef>
                <a:spcPts val="1066"/>
              </a:spcBef>
              <a:buClr>
                <a:srgbClr val="8E94AB"/>
              </a:buClr>
              <a:buFont typeface="Questrial"/>
              <a:buNone/>
              <a:defRPr sz="1900" b="0" i="0" u="none" strike="noStrike" cap="none">
                <a:solidFill>
                  <a:srgbClr val="8E94AB"/>
                </a:solidFill>
                <a:latin typeface="Questrial"/>
                <a:ea typeface="Questrial"/>
                <a:cs typeface="Questrial"/>
                <a:sym typeface="Quest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17308" y="76200"/>
            <a:ext cx="10157353" cy="1397000"/>
          </a:xfrm>
          <a:prstGeom prst="rect">
            <a:avLst/>
          </a:prstGeom>
          <a:noFill/>
          <a:ln>
            <a:noFill/>
          </a:ln>
        </p:spPr>
        <p:txBody>
          <a:bodyPr lIns="91425" tIns="91425" rIns="91425" bIns="91425" anchor="b" anchorCtr="0"/>
          <a:lstStyle>
            <a:lvl1pPr marL="0" marR="0" lvl="0" indent="0" algn="l" rtl="0">
              <a:lnSpc>
                <a:spcPct val="85000"/>
              </a:lnSpc>
              <a:spcBef>
                <a:spcPts val="0"/>
              </a:spcBef>
              <a:buClr>
                <a:schemeClr val="dk1"/>
              </a:buClr>
              <a:buFont typeface="Questrial"/>
              <a:buNone/>
              <a:defRPr sz="4400" b="0" i="0" u="none" strike="noStrike" cap="none">
                <a:solidFill>
                  <a:schemeClr val="dk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dt" idx="10"/>
          </p:nvPr>
        </p:nvSpPr>
        <p:spPr>
          <a:xfrm>
            <a:off x="1117308" y="6400801"/>
            <a:ext cx="2742485" cy="320675"/>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47" name="Shape 47"/>
          <p:cNvSpPr txBox="1">
            <a:spLocks noGrp="1"/>
          </p:cNvSpPr>
          <p:nvPr>
            <p:ph type="ftr" idx="11"/>
          </p:nvPr>
        </p:nvSpPr>
        <p:spPr>
          <a:xfrm>
            <a:off x="3907842" y="6400801"/>
            <a:ext cx="6216301" cy="320675"/>
          </a:xfrm>
          <a:prstGeom prst="rect">
            <a:avLst/>
          </a:prstGeom>
          <a:noFill/>
          <a:ln>
            <a:noFill/>
          </a:ln>
        </p:spPr>
        <p:txBody>
          <a:bodyPr lIns="91425" tIns="91425" rIns="91425" bIns="91425" anchor="b" anchorCtr="0"/>
          <a:lstStyle>
            <a:lvl1pPr marL="0" marR="0" lvl="0" indent="0" algn="ctr"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48" name="Shape 48"/>
          <p:cNvSpPr txBox="1">
            <a:spLocks noGrp="1"/>
          </p:cNvSpPr>
          <p:nvPr>
            <p:ph type="sldNum" idx="12"/>
          </p:nvPr>
        </p:nvSpPr>
        <p:spPr>
          <a:xfrm>
            <a:off x="10167146" y="6400801"/>
            <a:ext cx="1107517" cy="320675"/>
          </a:xfrm>
          <a:prstGeom prst="rect">
            <a:avLst/>
          </a:prstGeom>
          <a:noFill/>
          <a:ln>
            <a:noFill/>
          </a:ln>
        </p:spPr>
        <p:txBody>
          <a:bodyPr lIns="121875" tIns="60925" rIns="121875" bIns="60925" anchor="b" anchorCtr="0">
            <a:noAutofit/>
          </a:bodyPr>
          <a:lstStyle/>
          <a:p>
            <a:pPr marL="0" marR="0" lvl="0" indent="0" algn="r" rtl="0">
              <a:spcBef>
                <a:spcPts val="0"/>
              </a:spcBef>
              <a:buSzPct val="25000"/>
              <a:buNone/>
            </a:pPr>
            <a:fld id="{00000000-1234-1234-1234-123412341234}" type="slidenum">
              <a:rPr lang="en-US" sz="1200" b="0" i="0" u="none" strike="noStrike" cap="none">
                <a:solidFill>
                  <a:srgbClr val="7F7F7F"/>
                </a:solidFill>
                <a:latin typeface="Questrial"/>
                <a:ea typeface="Questrial"/>
                <a:cs typeface="Questrial"/>
                <a:sym typeface="Questrial"/>
              </a:rPr>
              <a:t>‹#›</a:t>
            </a:fld>
            <a:endParaRPr lang="en-US" sz="1200" b="0" i="0" u="none" strike="noStrike" cap="none">
              <a:solidFill>
                <a:srgbClr val="7F7F7F"/>
              </a:solidFill>
              <a:latin typeface="Questrial"/>
              <a:ea typeface="Questrial"/>
              <a:cs typeface="Questrial"/>
              <a:sym typeface="Quest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1117308" y="6400801"/>
            <a:ext cx="2742485" cy="320675"/>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51" name="Shape 51"/>
          <p:cNvSpPr txBox="1">
            <a:spLocks noGrp="1"/>
          </p:cNvSpPr>
          <p:nvPr>
            <p:ph type="ftr" idx="11"/>
          </p:nvPr>
        </p:nvSpPr>
        <p:spPr>
          <a:xfrm>
            <a:off x="3907842" y="6400801"/>
            <a:ext cx="6216301" cy="320675"/>
          </a:xfrm>
          <a:prstGeom prst="rect">
            <a:avLst/>
          </a:prstGeom>
          <a:noFill/>
          <a:ln>
            <a:noFill/>
          </a:ln>
        </p:spPr>
        <p:txBody>
          <a:bodyPr lIns="91425" tIns="91425" rIns="91425" bIns="91425" anchor="b" anchorCtr="0"/>
          <a:lstStyle>
            <a:lvl1pPr marL="0" marR="0" lvl="0" indent="0" algn="ctr"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52" name="Shape 52"/>
          <p:cNvSpPr txBox="1">
            <a:spLocks noGrp="1"/>
          </p:cNvSpPr>
          <p:nvPr>
            <p:ph type="sldNum" idx="12"/>
          </p:nvPr>
        </p:nvSpPr>
        <p:spPr>
          <a:xfrm>
            <a:off x="10167146" y="6400801"/>
            <a:ext cx="1107517" cy="320675"/>
          </a:xfrm>
          <a:prstGeom prst="rect">
            <a:avLst/>
          </a:prstGeom>
          <a:noFill/>
          <a:ln>
            <a:noFill/>
          </a:ln>
        </p:spPr>
        <p:txBody>
          <a:bodyPr lIns="121875" tIns="60925" rIns="121875" bIns="60925" anchor="b" anchorCtr="0">
            <a:noAutofit/>
          </a:bodyPr>
          <a:lstStyle/>
          <a:p>
            <a:pPr marL="0" marR="0" lvl="0" indent="0" algn="r" rtl="0">
              <a:spcBef>
                <a:spcPts val="0"/>
              </a:spcBef>
              <a:buSzPct val="25000"/>
              <a:buNone/>
            </a:pPr>
            <a:fld id="{00000000-1234-1234-1234-123412341234}" type="slidenum">
              <a:rPr lang="en-US" sz="1200" b="0" i="0" u="none" strike="noStrike" cap="none">
                <a:solidFill>
                  <a:srgbClr val="7F7F7F"/>
                </a:solidFill>
                <a:latin typeface="Questrial"/>
                <a:ea typeface="Questrial"/>
                <a:cs typeface="Questrial"/>
                <a:sym typeface="Questrial"/>
              </a:rPr>
              <a:t>‹#›</a:t>
            </a:fld>
            <a:endParaRPr lang="en-US" sz="1200" b="0" i="0" u="none" strike="noStrike" cap="none">
              <a:solidFill>
                <a:srgbClr val="7F7F7F"/>
              </a:solidFill>
              <a:latin typeface="Questrial"/>
              <a:ea typeface="Questrial"/>
              <a:cs typeface="Questrial"/>
              <a:sym typeface="Quest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p:nvPr/>
        </p:nvSpPr>
        <p:spPr>
          <a:xfrm>
            <a:off x="3961367" y="0"/>
            <a:ext cx="7922736" cy="6858000"/>
          </a:xfrm>
          <a:prstGeom prst="rect">
            <a:avLst/>
          </a:prstGeom>
          <a:gradFill>
            <a:gsLst>
              <a:gs pos="0">
                <a:srgbClr val="FFFFFF">
                  <a:alpha val="0"/>
                </a:srgbClr>
              </a:gs>
              <a:gs pos="100000">
                <a:srgbClr val="FFFFFF">
                  <a:alpha val="54901"/>
                </a:srgbClr>
              </a:gs>
            </a:gsLst>
            <a:lin ang="7800000" scaled="0"/>
          </a:gradFill>
          <a:ln>
            <a:noFill/>
          </a:ln>
        </p:spPr>
        <p:txBody>
          <a:bodyPr lIns="121875" tIns="60925" rIns="121875" bIns="60925" anchor="ctr" anchorCtr="0">
            <a:noAutofit/>
          </a:bodyPr>
          <a:lstStyle/>
          <a:p>
            <a:pPr marL="0" marR="0" lvl="0" indent="0" algn="ctr" rtl="0">
              <a:spcBef>
                <a:spcPts val="0"/>
              </a:spcBef>
              <a:buNone/>
            </a:pPr>
            <a:endParaRPr sz="2400" b="0" i="0" u="none" strike="noStrike" cap="none">
              <a:solidFill>
                <a:schemeClr val="lt1"/>
              </a:solidFill>
              <a:latin typeface="Questrial"/>
              <a:ea typeface="Questrial"/>
              <a:cs typeface="Questrial"/>
              <a:sym typeface="Questrial"/>
            </a:endParaRPr>
          </a:p>
        </p:txBody>
      </p:sp>
      <p:sp>
        <p:nvSpPr>
          <p:cNvPr id="55" name="Shape 55"/>
          <p:cNvSpPr txBox="1">
            <a:spLocks noGrp="1"/>
          </p:cNvSpPr>
          <p:nvPr>
            <p:ph type="title"/>
          </p:nvPr>
        </p:nvSpPr>
        <p:spPr>
          <a:xfrm>
            <a:off x="304720" y="1701800"/>
            <a:ext cx="3351926" cy="2844800"/>
          </a:xfrm>
          <a:prstGeom prst="rect">
            <a:avLst/>
          </a:prstGeom>
          <a:noFill/>
          <a:ln>
            <a:noFill/>
          </a:ln>
        </p:spPr>
        <p:txBody>
          <a:bodyPr lIns="91425" tIns="91425" rIns="91425" bIns="91425" anchor="b" anchorCtr="0"/>
          <a:lstStyle>
            <a:lvl1pPr marL="0" marR="0" lvl="0" indent="0" algn="l" rtl="0">
              <a:lnSpc>
                <a:spcPct val="85000"/>
              </a:lnSpc>
              <a:spcBef>
                <a:spcPts val="0"/>
              </a:spcBef>
              <a:buClr>
                <a:schemeClr val="dk1"/>
              </a:buClr>
              <a:buFont typeface="Questrial"/>
              <a:buNone/>
              <a:defRPr sz="2000" b="1" i="0" u="none" strike="noStrike" cap="none">
                <a:solidFill>
                  <a:schemeClr val="dk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4469235" y="482600"/>
            <a:ext cx="6805427" cy="5892799"/>
          </a:xfrm>
          <a:prstGeom prst="rect">
            <a:avLst/>
          </a:prstGeom>
          <a:noFill/>
          <a:ln>
            <a:noFill/>
          </a:ln>
        </p:spPr>
        <p:txBody>
          <a:bodyPr lIns="91425" tIns="91425" rIns="91425" bIns="91425" anchor="t" anchorCtr="0"/>
          <a:lstStyle>
            <a:lvl1pPr marL="304747" marR="0" lvl="0" indent="-152347" algn="l" rtl="0">
              <a:lnSpc>
                <a:spcPct val="95000"/>
              </a:lnSpc>
              <a:spcBef>
                <a:spcPts val="1866"/>
              </a:spcBef>
              <a:buClr>
                <a:schemeClr val="dk1"/>
              </a:buClr>
              <a:buSzPct val="100000"/>
              <a:buFont typeface="Arial"/>
              <a:buChar char="•"/>
              <a:defRPr sz="2400" b="0" i="0" u="none" strike="noStrike" cap="none">
                <a:solidFill>
                  <a:schemeClr val="dk1"/>
                </a:solidFill>
                <a:latin typeface="Questrial"/>
                <a:ea typeface="Questrial"/>
                <a:cs typeface="Questrial"/>
                <a:sym typeface="Questrial"/>
              </a:defRPr>
            </a:lvl1pPr>
            <a:lvl2pPr marL="731392" marR="0" lvl="1" indent="-185291" algn="l" rtl="0">
              <a:lnSpc>
                <a:spcPct val="95000"/>
              </a:lnSpc>
              <a:spcBef>
                <a:spcPts val="1066"/>
              </a:spcBef>
              <a:buClr>
                <a:schemeClr val="dk1"/>
              </a:buClr>
              <a:buSzPct val="100000"/>
              <a:buFont typeface="Questrial"/>
              <a:buChar char="–"/>
              <a:defRPr sz="2000" b="0" i="0" u="none" strike="noStrike" cap="none">
                <a:solidFill>
                  <a:schemeClr val="dk1"/>
                </a:solidFill>
                <a:latin typeface="Questrial"/>
                <a:ea typeface="Questrial"/>
                <a:cs typeface="Questrial"/>
                <a:sym typeface="Questrial"/>
              </a:defRPr>
            </a:lvl2pPr>
            <a:lvl3pPr marL="1158037" marR="0" lvl="2" indent="-192836"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3pPr>
            <a:lvl4pPr marL="1584683" marR="0" lvl="3" indent="-200383"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4pPr>
            <a:lvl5pPr marL="2011328" marR="0" lvl="4" indent="-195228"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5pPr>
            <a:lvl6pPr marL="2437973" marR="0" lvl="5" indent="-214203"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6pPr>
            <a:lvl7pPr marL="2864619" marR="0" lvl="6" indent="-209048"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7pPr>
            <a:lvl8pPr marL="3291263" marR="0" lvl="7" indent="-203893"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8pPr>
            <a:lvl9pPr marL="3778859" marR="0" lvl="8" indent="-208888"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9pPr>
          </a:lstStyle>
          <a:p>
            <a:endParaRPr/>
          </a:p>
        </p:txBody>
      </p:sp>
      <p:sp>
        <p:nvSpPr>
          <p:cNvPr id="57" name="Shape 57"/>
          <p:cNvSpPr txBox="1">
            <a:spLocks noGrp="1"/>
          </p:cNvSpPr>
          <p:nvPr>
            <p:ph type="body" idx="2"/>
          </p:nvPr>
        </p:nvSpPr>
        <p:spPr>
          <a:xfrm>
            <a:off x="304720" y="4648200"/>
            <a:ext cx="3351926" cy="1727199"/>
          </a:xfrm>
          <a:prstGeom prst="rect">
            <a:avLst/>
          </a:prstGeom>
          <a:noFill/>
          <a:ln>
            <a:noFill/>
          </a:ln>
        </p:spPr>
        <p:txBody>
          <a:bodyPr lIns="91425" tIns="91425" rIns="91425" bIns="91425" anchor="t" anchorCtr="0"/>
          <a:lstStyle>
            <a:lvl1pPr marL="0" marR="0" lvl="0" indent="0" algn="l" rtl="0">
              <a:lnSpc>
                <a:spcPct val="95000"/>
              </a:lnSpc>
              <a:spcBef>
                <a:spcPts val="1200"/>
              </a:spcBef>
              <a:buClr>
                <a:schemeClr val="dk1"/>
              </a:buClr>
              <a:buFont typeface="Arial"/>
              <a:buNone/>
              <a:defRPr sz="1600" b="0" i="0" u="none" strike="noStrike" cap="none">
                <a:solidFill>
                  <a:schemeClr val="dk1"/>
                </a:solidFill>
                <a:latin typeface="Questrial"/>
                <a:ea typeface="Questrial"/>
                <a:cs typeface="Questrial"/>
                <a:sym typeface="Questrial"/>
              </a:defRPr>
            </a:lvl1pPr>
            <a:lvl2pPr marL="609493" marR="0" lvl="1" indent="-12592" algn="l" rtl="0">
              <a:lnSpc>
                <a:spcPct val="95000"/>
              </a:lnSpc>
              <a:spcBef>
                <a:spcPts val="1066"/>
              </a:spcBef>
              <a:buClr>
                <a:schemeClr val="dk1"/>
              </a:buClr>
              <a:buFont typeface="Questrial"/>
              <a:buNone/>
              <a:defRPr sz="1600" b="0" i="0" u="none" strike="noStrike" cap="none">
                <a:solidFill>
                  <a:schemeClr val="dk1"/>
                </a:solidFill>
                <a:latin typeface="Questrial"/>
                <a:ea typeface="Questrial"/>
                <a:cs typeface="Questrial"/>
                <a:sym typeface="Questrial"/>
              </a:defRPr>
            </a:lvl2pPr>
            <a:lvl3pPr marL="1218987" marR="0" lvl="2" indent="-12487" algn="l" rtl="0">
              <a:lnSpc>
                <a:spcPct val="95000"/>
              </a:lnSpc>
              <a:spcBef>
                <a:spcPts val="1066"/>
              </a:spcBef>
              <a:buClr>
                <a:schemeClr val="dk1"/>
              </a:buClr>
              <a:buFont typeface="Questrial"/>
              <a:buNone/>
              <a:defRPr sz="1300" b="0" i="0" u="none" strike="noStrike" cap="none">
                <a:solidFill>
                  <a:schemeClr val="dk1"/>
                </a:solidFill>
                <a:latin typeface="Questrial"/>
                <a:ea typeface="Questrial"/>
                <a:cs typeface="Questrial"/>
                <a:sym typeface="Questrial"/>
              </a:defRPr>
            </a:lvl3pPr>
            <a:lvl4pPr marL="1828480" marR="0" lvl="3" indent="-12380" algn="l" rtl="0">
              <a:lnSpc>
                <a:spcPct val="95000"/>
              </a:lnSpc>
              <a:spcBef>
                <a:spcPts val="1066"/>
              </a:spcBef>
              <a:buClr>
                <a:schemeClr val="dk1"/>
              </a:buClr>
              <a:buFont typeface="Questrial"/>
              <a:buNone/>
              <a:defRPr sz="1200" b="0" i="0" u="none" strike="noStrike" cap="none">
                <a:solidFill>
                  <a:schemeClr val="dk1"/>
                </a:solidFill>
                <a:latin typeface="Questrial"/>
                <a:ea typeface="Questrial"/>
                <a:cs typeface="Questrial"/>
                <a:sym typeface="Questrial"/>
              </a:defRPr>
            </a:lvl4pPr>
            <a:lvl5pPr marL="2437973" marR="0" lvl="4" indent="-12273" algn="l" rtl="0">
              <a:lnSpc>
                <a:spcPct val="95000"/>
              </a:lnSpc>
              <a:spcBef>
                <a:spcPts val="1066"/>
              </a:spcBef>
              <a:buClr>
                <a:schemeClr val="dk1"/>
              </a:buClr>
              <a:buFont typeface="Questrial"/>
              <a:buNone/>
              <a:defRPr sz="1200" b="0" i="0" u="none" strike="noStrike" cap="none">
                <a:solidFill>
                  <a:schemeClr val="dk1"/>
                </a:solidFill>
                <a:latin typeface="Questrial"/>
                <a:ea typeface="Questrial"/>
                <a:cs typeface="Questrial"/>
                <a:sym typeface="Questrial"/>
              </a:defRPr>
            </a:lvl5pPr>
            <a:lvl6pPr marL="3047467" marR="0" lvl="5" indent="-12167" algn="l" rtl="0">
              <a:lnSpc>
                <a:spcPct val="95000"/>
              </a:lnSpc>
              <a:spcBef>
                <a:spcPts val="1066"/>
              </a:spcBef>
              <a:buClr>
                <a:schemeClr val="dk1"/>
              </a:buClr>
              <a:buFont typeface="Questrial"/>
              <a:buNone/>
              <a:defRPr sz="1200" b="0" i="0" u="none" strike="noStrike" cap="none">
                <a:solidFill>
                  <a:schemeClr val="dk1"/>
                </a:solidFill>
                <a:latin typeface="Questrial"/>
                <a:ea typeface="Questrial"/>
                <a:cs typeface="Questrial"/>
                <a:sym typeface="Questrial"/>
              </a:defRPr>
            </a:lvl6pPr>
            <a:lvl7pPr marL="3656960" marR="0" lvl="6" indent="-12060" algn="l" rtl="0">
              <a:lnSpc>
                <a:spcPct val="95000"/>
              </a:lnSpc>
              <a:spcBef>
                <a:spcPts val="1066"/>
              </a:spcBef>
              <a:buClr>
                <a:schemeClr val="dk1"/>
              </a:buClr>
              <a:buFont typeface="Questrial"/>
              <a:buNone/>
              <a:defRPr sz="1200" b="0" i="0" u="none" strike="noStrike" cap="none">
                <a:solidFill>
                  <a:schemeClr val="dk1"/>
                </a:solidFill>
                <a:latin typeface="Questrial"/>
                <a:ea typeface="Questrial"/>
                <a:cs typeface="Questrial"/>
                <a:sym typeface="Questrial"/>
              </a:defRPr>
            </a:lvl7pPr>
            <a:lvl8pPr marL="4266453" marR="0" lvl="7" indent="-11953" algn="l" rtl="0">
              <a:lnSpc>
                <a:spcPct val="95000"/>
              </a:lnSpc>
              <a:spcBef>
                <a:spcPts val="1066"/>
              </a:spcBef>
              <a:buClr>
                <a:schemeClr val="dk1"/>
              </a:buClr>
              <a:buFont typeface="Questrial"/>
              <a:buNone/>
              <a:defRPr sz="1200" b="0" i="0" u="none" strike="noStrike" cap="none">
                <a:solidFill>
                  <a:schemeClr val="dk1"/>
                </a:solidFill>
                <a:latin typeface="Questrial"/>
                <a:ea typeface="Questrial"/>
                <a:cs typeface="Questrial"/>
                <a:sym typeface="Questrial"/>
              </a:defRPr>
            </a:lvl8pPr>
            <a:lvl9pPr marL="4875947" marR="0" lvl="8" indent="-11846" algn="l" rtl="0">
              <a:lnSpc>
                <a:spcPct val="95000"/>
              </a:lnSpc>
              <a:spcBef>
                <a:spcPts val="1066"/>
              </a:spcBef>
              <a:buClr>
                <a:schemeClr val="dk1"/>
              </a:buClr>
              <a:buFont typeface="Questrial"/>
              <a:buNone/>
              <a:defRPr sz="1200" b="0" i="0" u="none" strike="noStrike" cap="none">
                <a:solidFill>
                  <a:schemeClr val="dk1"/>
                </a:solidFill>
                <a:latin typeface="Questrial"/>
                <a:ea typeface="Questrial"/>
                <a:cs typeface="Questrial"/>
                <a:sym typeface="Questrial"/>
              </a:defRPr>
            </a:lvl9pPr>
          </a:lstStyle>
          <a:p>
            <a:endParaRPr/>
          </a:p>
        </p:txBody>
      </p:sp>
      <p:sp>
        <p:nvSpPr>
          <p:cNvPr id="58" name="Shape 58"/>
          <p:cNvSpPr txBox="1">
            <a:spLocks noGrp="1"/>
          </p:cNvSpPr>
          <p:nvPr>
            <p:ph type="dt" idx="10"/>
          </p:nvPr>
        </p:nvSpPr>
        <p:spPr>
          <a:xfrm>
            <a:off x="1117308" y="6400801"/>
            <a:ext cx="2742485" cy="320675"/>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59" name="Shape 59"/>
          <p:cNvSpPr txBox="1">
            <a:spLocks noGrp="1"/>
          </p:cNvSpPr>
          <p:nvPr>
            <p:ph type="ftr" idx="11"/>
          </p:nvPr>
        </p:nvSpPr>
        <p:spPr>
          <a:xfrm>
            <a:off x="3907842" y="6400801"/>
            <a:ext cx="6216301" cy="320675"/>
          </a:xfrm>
          <a:prstGeom prst="rect">
            <a:avLst/>
          </a:prstGeom>
          <a:noFill/>
          <a:ln>
            <a:noFill/>
          </a:ln>
        </p:spPr>
        <p:txBody>
          <a:bodyPr lIns="91425" tIns="91425" rIns="91425" bIns="91425" anchor="b" anchorCtr="0"/>
          <a:lstStyle>
            <a:lvl1pPr marL="0" marR="0" lvl="0" indent="0" algn="ctr"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60" name="Shape 60"/>
          <p:cNvSpPr txBox="1">
            <a:spLocks noGrp="1"/>
          </p:cNvSpPr>
          <p:nvPr>
            <p:ph type="sldNum" idx="12"/>
          </p:nvPr>
        </p:nvSpPr>
        <p:spPr>
          <a:xfrm>
            <a:off x="10167146" y="6400801"/>
            <a:ext cx="1107517" cy="320675"/>
          </a:xfrm>
          <a:prstGeom prst="rect">
            <a:avLst/>
          </a:prstGeom>
          <a:noFill/>
          <a:ln>
            <a:noFill/>
          </a:ln>
        </p:spPr>
        <p:txBody>
          <a:bodyPr lIns="121875" tIns="60925" rIns="121875" bIns="60925" anchor="b" anchorCtr="0">
            <a:noAutofit/>
          </a:bodyPr>
          <a:lstStyle/>
          <a:p>
            <a:pPr marL="0" marR="0" lvl="0" indent="0" algn="r" rtl="0">
              <a:spcBef>
                <a:spcPts val="0"/>
              </a:spcBef>
              <a:buSzPct val="25000"/>
              <a:buNone/>
            </a:pPr>
            <a:fld id="{00000000-1234-1234-1234-123412341234}" type="slidenum">
              <a:rPr lang="en-US" sz="1200" b="0" i="0" u="none" strike="noStrike" cap="none">
                <a:solidFill>
                  <a:srgbClr val="7F7F7F"/>
                </a:solidFill>
                <a:latin typeface="Questrial"/>
                <a:ea typeface="Questrial"/>
                <a:cs typeface="Questrial"/>
                <a:sym typeface="Questrial"/>
              </a:rPr>
              <a:t>‹#›</a:t>
            </a:fld>
            <a:endParaRPr lang="en-US" sz="1200" b="0" i="0" u="none" strike="noStrike" cap="none">
              <a:solidFill>
                <a:srgbClr val="7F7F7F"/>
              </a:solidFill>
              <a:latin typeface="Questrial"/>
              <a:ea typeface="Questrial"/>
              <a:cs typeface="Questrial"/>
              <a:sym typeface="Quest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7308" y="76200"/>
            <a:ext cx="10157353" cy="1397000"/>
          </a:xfrm>
          <a:prstGeom prst="rect">
            <a:avLst/>
          </a:prstGeom>
          <a:noFill/>
          <a:ln>
            <a:noFill/>
          </a:ln>
        </p:spPr>
        <p:txBody>
          <a:bodyPr lIns="91425" tIns="91425" rIns="91425" bIns="91425" anchor="b" anchorCtr="0"/>
          <a:lstStyle>
            <a:lvl1pPr marL="0" marR="0" lvl="0" indent="0" algn="l" rtl="0">
              <a:lnSpc>
                <a:spcPct val="85000"/>
              </a:lnSpc>
              <a:spcBef>
                <a:spcPts val="0"/>
              </a:spcBef>
              <a:buClr>
                <a:schemeClr val="dk1"/>
              </a:buClr>
              <a:buFont typeface="Questrial"/>
              <a:buNone/>
              <a:defRPr sz="4400" b="0" i="0" u="none" strike="noStrike" cap="none">
                <a:solidFill>
                  <a:schemeClr val="dk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1" name="Shape 71"/>
          <p:cNvSpPr txBox="1">
            <a:spLocks noGrp="1"/>
          </p:cNvSpPr>
          <p:nvPr>
            <p:ph type="body" idx="1"/>
          </p:nvPr>
        </p:nvSpPr>
        <p:spPr>
          <a:xfrm rot="5400000">
            <a:off x="3960786" y="-1141677"/>
            <a:ext cx="4470399" cy="10157353"/>
          </a:xfrm>
          <a:prstGeom prst="rect">
            <a:avLst/>
          </a:prstGeom>
          <a:noFill/>
          <a:ln>
            <a:noFill/>
          </a:ln>
        </p:spPr>
        <p:txBody>
          <a:bodyPr lIns="91425" tIns="91425" rIns="91425" bIns="91425" anchor="t" anchorCtr="0"/>
          <a:lstStyle>
            <a:lvl1pPr marL="304747" marR="0" lvl="0" indent="-152347" algn="l" rtl="0">
              <a:lnSpc>
                <a:spcPct val="95000"/>
              </a:lnSpc>
              <a:spcBef>
                <a:spcPts val="1866"/>
              </a:spcBef>
              <a:buClr>
                <a:schemeClr val="dk1"/>
              </a:buClr>
              <a:buSzPct val="100000"/>
              <a:buFont typeface="Arial"/>
              <a:buChar char="•"/>
              <a:defRPr sz="2400" b="0" i="0" u="none" strike="noStrike" cap="none">
                <a:solidFill>
                  <a:schemeClr val="dk1"/>
                </a:solidFill>
                <a:latin typeface="Questrial"/>
                <a:ea typeface="Questrial"/>
                <a:cs typeface="Questrial"/>
                <a:sym typeface="Questrial"/>
              </a:defRPr>
            </a:lvl1pPr>
            <a:lvl2pPr marL="731392" marR="0" lvl="1" indent="-185291" algn="l" rtl="0">
              <a:lnSpc>
                <a:spcPct val="95000"/>
              </a:lnSpc>
              <a:spcBef>
                <a:spcPts val="1066"/>
              </a:spcBef>
              <a:buClr>
                <a:schemeClr val="dk1"/>
              </a:buClr>
              <a:buSzPct val="100000"/>
              <a:buFont typeface="Questrial"/>
              <a:buChar char="–"/>
              <a:defRPr sz="2000" b="0" i="0" u="none" strike="noStrike" cap="none">
                <a:solidFill>
                  <a:schemeClr val="dk1"/>
                </a:solidFill>
                <a:latin typeface="Questrial"/>
                <a:ea typeface="Questrial"/>
                <a:cs typeface="Questrial"/>
                <a:sym typeface="Questrial"/>
              </a:defRPr>
            </a:lvl2pPr>
            <a:lvl3pPr marL="1158037" marR="0" lvl="2" indent="-192836"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3pPr>
            <a:lvl4pPr marL="1584683" marR="0" lvl="3" indent="-200383"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4pPr>
            <a:lvl5pPr marL="2011328" marR="0" lvl="4" indent="-195228"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5pPr>
            <a:lvl6pPr marL="2437973" marR="0" lvl="5" indent="-214203"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6pPr>
            <a:lvl7pPr marL="2864619" marR="0" lvl="6" indent="-209048"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7pPr>
            <a:lvl8pPr marL="3291263" marR="0" lvl="7" indent="-203893"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8pPr>
            <a:lvl9pPr marL="3778859" marR="0" lvl="8" indent="-208888"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9pPr>
          </a:lstStyle>
          <a:p>
            <a:endParaRPr/>
          </a:p>
        </p:txBody>
      </p:sp>
      <p:sp>
        <p:nvSpPr>
          <p:cNvPr id="72" name="Shape 72"/>
          <p:cNvSpPr txBox="1">
            <a:spLocks noGrp="1"/>
          </p:cNvSpPr>
          <p:nvPr>
            <p:ph type="dt" idx="10"/>
          </p:nvPr>
        </p:nvSpPr>
        <p:spPr>
          <a:xfrm>
            <a:off x="1117308" y="6400801"/>
            <a:ext cx="2742485" cy="320675"/>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73" name="Shape 73"/>
          <p:cNvSpPr txBox="1">
            <a:spLocks noGrp="1"/>
          </p:cNvSpPr>
          <p:nvPr>
            <p:ph type="ftr" idx="11"/>
          </p:nvPr>
        </p:nvSpPr>
        <p:spPr>
          <a:xfrm>
            <a:off x="3907842" y="6400801"/>
            <a:ext cx="6216301" cy="320675"/>
          </a:xfrm>
          <a:prstGeom prst="rect">
            <a:avLst/>
          </a:prstGeom>
          <a:noFill/>
          <a:ln>
            <a:noFill/>
          </a:ln>
        </p:spPr>
        <p:txBody>
          <a:bodyPr lIns="91425" tIns="91425" rIns="91425" bIns="91425" anchor="b" anchorCtr="0"/>
          <a:lstStyle>
            <a:lvl1pPr marL="0" marR="0" lvl="0" indent="0" algn="ctr"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74" name="Shape 74"/>
          <p:cNvSpPr txBox="1">
            <a:spLocks noGrp="1"/>
          </p:cNvSpPr>
          <p:nvPr>
            <p:ph type="sldNum" idx="12"/>
          </p:nvPr>
        </p:nvSpPr>
        <p:spPr>
          <a:xfrm>
            <a:off x="10167146" y="6400801"/>
            <a:ext cx="1107517" cy="320675"/>
          </a:xfrm>
          <a:prstGeom prst="rect">
            <a:avLst/>
          </a:prstGeom>
          <a:noFill/>
          <a:ln>
            <a:noFill/>
          </a:ln>
        </p:spPr>
        <p:txBody>
          <a:bodyPr lIns="121875" tIns="60925" rIns="121875" bIns="60925" anchor="b" anchorCtr="0">
            <a:noAutofit/>
          </a:bodyPr>
          <a:lstStyle/>
          <a:p>
            <a:pPr marL="0" marR="0" lvl="0" indent="0" algn="r" rtl="0">
              <a:spcBef>
                <a:spcPts val="0"/>
              </a:spcBef>
              <a:buSzPct val="25000"/>
              <a:buNone/>
            </a:pPr>
            <a:fld id="{00000000-1234-1234-1234-123412341234}" type="slidenum">
              <a:rPr lang="en-US" sz="1200" b="0" i="0" u="none" strike="noStrike" cap="none">
                <a:solidFill>
                  <a:srgbClr val="7F7F7F"/>
                </a:solidFill>
                <a:latin typeface="Questrial"/>
                <a:ea typeface="Questrial"/>
                <a:cs typeface="Questrial"/>
                <a:sym typeface="Questrial"/>
              </a:rPr>
              <a:t>‹#›</a:t>
            </a:fld>
            <a:endParaRPr lang="en-US" sz="1200" b="0" i="0" u="none" strike="noStrike" cap="none">
              <a:solidFill>
                <a:srgbClr val="7F7F7F"/>
              </a:solidFill>
              <a:latin typeface="Questrial"/>
              <a:ea typeface="Questrial"/>
              <a:cs typeface="Questrial"/>
              <a:sym typeface="Quest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stretch>
            <a:fillRect/>
          </a:stretch>
        </a:blipFill>
        <a:effectLst/>
      </p:bgPr>
    </p:bg>
    <p:spTree>
      <p:nvGrpSpPr>
        <p:cNvPr id="1" name="Shape 9"/>
        <p:cNvGrpSpPr/>
        <p:nvPr/>
      </p:nvGrpSpPr>
      <p:grpSpPr>
        <a:xfrm>
          <a:off x="0" y="0"/>
          <a:ext cx="0" cy="0"/>
          <a:chOff x="0" y="0"/>
          <a:chExt cx="0" cy="0"/>
        </a:xfrm>
      </p:grpSpPr>
      <p:sp>
        <p:nvSpPr>
          <p:cNvPr id="10" name="Shape 10"/>
          <p:cNvSpPr/>
          <p:nvPr/>
        </p:nvSpPr>
        <p:spPr>
          <a:xfrm>
            <a:off x="304720" y="0"/>
            <a:ext cx="11579383" cy="6858000"/>
          </a:xfrm>
          <a:prstGeom prst="rect">
            <a:avLst/>
          </a:prstGeom>
          <a:gradFill>
            <a:gsLst>
              <a:gs pos="0">
                <a:srgbClr val="FFFFFF">
                  <a:alpha val="0"/>
                </a:srgbClr>
              </a:gs>
              <a:gs pos="100000">
                <a:srgbClr val="FFFFFF">
                  <a:alpha val="54901"/>
                </a:srgbClr>
              </a:gs>
            </a:gsLst>
            <a:lin ang="7800000" scaled="0"/>
          </a:gradFill>
          <a:ln>
            <a:noFill/>
          </a:ln>
        </p:spPr>
        <p:txBody>
          <a:bodyPr lIns="121875" tIns="60925" rIns="121875" bIns="60925" anchor="ctr" anchorCtr="0">
            <a:noAutofit/>
          </a:bodyPr>
          <a:lstStyle/>
          <a:p>
            <a:pPr marL="0" marR="0" lvl="0" indent="0" algn="ctr" rtl="0">
              <a:spcBef>
                <a:spcPts val="0"/>
              </a:spcBef>
              <a:buNone/>
            </a:pPr>
            <a:endParaRPr sz="2400" b="0" i="0" u="none" strike="noStrike" cap="none">
              <a:solidFill>
                <a:schemeClr val="lt1"/>
              </a:solidFill>
              <a:latin typeface="Questrial"/>
              <a:ea typeface="Questrial"/>
              <a:cs typeface="Questrial"/>
              <a:sym typeface="Questrial"/>
            </a:endParaRPr>
          </a:p>
        </p:txBody>
      </p:sp>
      <p:sp>
        <p:nvSpPr>
          <p:cNvPr id="11" name="Shape 11"/>
          <p:cNvSpPr txBox="1">
            <a:spLocks noGrp="1"/>
          </p:cNvSpPr>
          <p:nvPr>
            <p:ph type="title"/>
          </p:nvPr>
        </p:nvSpPr>
        <p:spPr>
          <a:xfrm>
            <a:off x="1117308" y="76200"/>
            <a:ext cx="10157353" cy="1397000"/>
          </a:xfrm>
          <a:prstGeom prst="rect">
            <a:avLst/>
          </a:prstGeom>
          <a:noFill/>
          <a:ln>
            <a:noFill/>
          </a:ln>
        </p:spPr>
        <p:txBody>
          <a:bodyPr lIns="91425" tIns="91425" rIns="91425" bIns="91425" anchor="b" anchorCtr="0"/>
          <a:lstStyle>
            <a:lvl1pPr marL="0" marR="0" lvl="0" indent="0" algn="l" rtl="0">
              <a:lnSpc>
                <a:spcPct val="85000"/>
              </a:lnSpc>
              <a:spcBef>
                <a:spcPts val="0"/>
              </a:spcBef>
              <a:buClr>
                <a:schemeClr val="dk1"/>
              </a:buClr>
              <a:buFont typeface="Questrial"/>
              <a:buNone/>
              <a:defRPr sz="4400" b="0" i="0" u="none" strike="noStrike" cap="none">
                <a:solidFill>
                  <a:schemeClr val="dk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1117308" y="1701800"/>
            <a:ext cx="10157353" cy="4470399"/>
          </a:xfrm>
          <a:prstGeom prst="rect">
            <a:avLst/>
          </a:prstGeom>
          <a:noFill/>
          <a:ln>
            <a:noFill/>
          </a:ln>
        </p:spPr>
        <p:txBody>
          <a:bodyPr lIns="91425" tIns="91425" rIns="91425" bIns="91425" anchor="t" anchorCtr="0"/>
          <a:lstStyle>
            <a:lvl1pPr marL="304747" marR="0" lvl="0" indent="-152347" algn="l" rtl="0">
              <a:lnSpc>
                <a:spcPct val="95000"/>
              </a:lnSpc>
              <a:spcBef>
                <a:spcPts val="1866"/>
              </a:spcBef>
              <a:buClr>
                <a:schemeClr val="dk1"/>
              </a:buClr>
              <a:buSzPct val="100000"/>
              <a:buFont typeface="Arial"/>
              <a:buChar char="•"/>
              <a:defRPr sz="2400" b="0" i="0" u="none" strike="noStrike" cap="none">
                <a:solidFill>
                  <a:schemeClr val="dk1"/>
                </a:solidFill>
                <a:latin typeface="Questrial"/>
                <a:ea typeface="Questrial"/>
                <a:cs typeface="Questrial"/>
                <a:sym typeface="Questrial"/>
              </a:defRPr>
            </a:lvl1pPr>
            <a:lvl2pPr marL="731392" marR="0" lvl="1" indent="-185291" algn="l" rtl="0">
              <a:lnSpc>
                <a:spcPct val="95000"/>
              </a:lnSpc>
              <a:spcBef>
                <a:spcPts val="1066"/>
              </a:spcBef>
              <a:buClr>
                <a:schemeClr val="dk1"/>
              </a:buClr>
              <a:buSzPct val="100000"/>
              <a:buFont typeface="Questrial"/>
              <a:buChar char="–"/>
              <a:defRPr sz="2000" b="0" i="0" u="none" strike="noStrike" cap="none">
                <a:solidFill>
                  <a:schemeClr val="dk1"/>
                </a:solidFill>
                <a:latin typeface="Questrial"/>
                <a:ea typeface="Questrial"/>
                <a:cs typeface="Questrial"/>
                <a:sym typeface="Questrial"/>
              </a:defRPr>
            </a:lvl2pPr>
            <a:lvl3pPr marL="1158037" marR="0" lvl="2" indent="-192836"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3pPr>
            <a:lvl4pPr marL="1584683" marR="0" lvl="3" indent="-200383"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4pPr>
            <a:lvl5pPr marL="2011328" marR="0" lvl="4" indent="-195228" algn="l" rtl="0">
              <a:lnSpc>
                <a:spcPct val="95000"/>
              </a:lnSpc>
              <a:spcBef>
                <a:spcPts val="1066"/>
              </a:spcBef>
              <a:buClr>
                <a:schemeClr val="dk1"/>
              </a:buClr>
              <a:buSzPct val="100000"/>
              <a:buFont typeface="Questrial"/>
              <a:buChar char="–"/>
              <a:defRPr sz="1800" b="0" i="0" u="none" strike="noStrike" cap="none">
                <a:solidFill>
                  <a:schemeClr val="dk1"/>
                </a:solidFill>
                <a:latin typeface="Questrial"/>
                <a:ea typeface="Questrial"/>
                <a:cs typeface="Questrial"/>
                <a:sym typeface="Questrial"/>
              </a:defRPr>
            </a:lvl5pPr>
            <a:lvl6pPr marL="2437973" marR="0" lvl="5" indent="-214203"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6pPr>
            <a:lvl7pPr marL="2864619" marR="0" lvl="6" indent="-209048"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7pPr>
            <a:lvl8pPr marL="3291263" marR="0" lvl="7" indent="-203893"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8pPr>
            <a:lvl9pPr marL="3778859" marR="0" lvl="8" indent="-208888" algn="l" rtl="0">
              <a:lnSpc>
                <a:spcPct val="95000"/>
              </a:lnSpc>
              <a:spcBef>
                <a:spcPts val="1066"/>
              </a:spcBef>
              <a:buClr>
                <a:schemeClr val="dk1"/>
              </a:buClr>
              <a:buSzPct val="90000"/>
              <a:buFont typeface="Questrial"/>
              <a:buChar char="–"/>
              <a:defRPr sz="1800" b="0" i="0" u="none" strike="noStrike" cap="none">
                <a:solidFill>
                  <a:schemeClr val="dk1"/>
                </a:solidFill>
                <a:latin typeface="Questrial"/>
                <a:ea typeface="Questrial"/>
                <a:cs typeface="Questrial"/>
                <a:sym typeface="Questrial"/>
              </a:defRPr>
            </a:lvl9pPr>
          </a:lstStyle>
          <a:p>
            <a:endParaRPr/>
          </a:p>
        </p:txBody>
      </p:sp>
      <p:sp>
        <p:nvSpPr>
          <p:cNvPr id="13" name="Shape 13"/>
          <p:cNvSpPr txBox="1">
            <a:spLocks noGrp="1"/>
          </p:cNvSpPr>
          <p:nvPr>
            <p:ph type="dt" idx="10"/>
          </p:nvPr>
        </p:nvSpPr>
        <p:spPr>
          <a:xfrm>
            <a:off x="1117308" y="6400801"/>
            <a:ext cx="2742485" cy="320675"/>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14" name="Shape 14"/>
          <p:cNvSpPr txBox="1">
            <a:spLocks noGrp="1"/>
          </p:cNvSpPr>
          <p:nvPr>
            <p:ph type="ftr" idx="11"/>
          </p:nvPr>
        </p:nvSpPr>
        <p:spPr>
          <a:xfrm>
            <a:off x="3907842" y="6400801"/>
            <a:ext cx="6216301" cy="320675"/>
          </a:xfrm>
          <a:prstGeom prst="rect">
            <a:avLst/>
          </a:prstGeom>
          <a:noFill/>
          <a:ln>
            <a:noFill/>
          </a:ln>
        </p:spPr>
        <p:txBody>
          <a:bodyPr lIns="91425" tIns="91425" rIns="91425" bIns="91425" anchor="b" anchorCtr="0"/>
          <a:lstStyle>
            <a:lvl1pPr marL="0" marR="0" lvl="0" indent="0" algn="ctr" rtl="0">
              <a:spcBef>
                <a:spcPts val="0"/>
              </a:spcBef>
              <a:buNone/>
              <a:defRPr sz="1200" b="0" i="0" u="none" strike="noStrike" cap="none">
                <a:solidFill>
                  <a:srgbClr val="7F7F7F"/>
                </a:solidFill>
                <a:latin typeface="Questrial"/>
                <a:ea typeface="Questrial"/>
                <a:cs typeface="Questrial"/>
                <a:sym typeface="Questrial"/>
              </a:defRPr>
            </a:lvl1pPr>
            <a:lvl2pPr marL="609493" marR="0" lvl="1" indent="-12592" algn="l" rtl="0">
              <a:spcBef>
                <a:spcPts val="0"/>
              </a:spcBef>
              <a:buNone/>
              <a:defRPr sz="2400" b="0" i="0" u="none" strike="noStrike" cap="none">
                <a:solidFill>
                  <a:schemeClr val="dk1"/>
                </a:solidFill>
                <a:latin typeface="Questrial"/>
                <a:ea typeface="Questrial"/>
                <a:cs typeface="Questrial"/>
                <a:sym typeface="Questrial"/>
              </a:defRPr>
            </a:lvl2pPr>
            <a:lvl3pPr marL="1218987" marR="0" lvl="2" indent="-12487" algn="l" rtl="0">
              <a:spcBef>
                <a:spcPts val="0"/>
              </a:spcBef>
              <a:buNone/>
              <a:defRPr sz="2400" b="0" i="0" u="none" strike="noStrike" cap="none">
                <a:solidFill>
                  <a:schemeClr val="dk1"/>
                </a:solidFill>
                <a:latin typeface="Questrial"/>
                <a:ea typeface="Questrial"/>
                <a:cs typeface="Questrial"/>
                <a:sym typeface="Questrial"/>
              </a:defRPr>
            </a:lvl3pPr>
            <a:lvl4pPr marL="1828480" marR="0" lvl="3" indent="-12380" algn="l" rtl="0">
              <a:spcBef>
                <a:spcPts val="0"/>
              </a:spcBef>
              <a:buNone/>
              <a:defRPr sz="2400" b="0" i="0" u="none" strike="noStrike" cap="none">
                <a:solidFill>
                  <a:schemeClr val="dk1"/>
                </a:solidFill>
                <a:latin typeface="Questrial"/>
                <a:ea typeface="Questrial"/>
                <a:cs typeface="Questrial"/>
                <a:sym typeface="Questrial"/>
              </a:defRPr>
            </a:lvl4pPr>
            <a:lvl5pPr marL="2437973" marR="0" lvl="4" indent="-12273" algn="l" rtl="0">
              <a:spcBef>
                <a:spcPts val="0"/>
              </a:spcBef>
              <a:buNone/>
              <a:defRPr sz="2400" b="0" i="0" u="none" strike="noStrike" cap="none">
                <a:solidFill>
                  <a:schemeClr val="dk1"/>
                </a:solidFill>
                <a:latin typeface="Questrial"/>
                <a:ea typeface="Questrial"/>
                <a:cs typeface="Questrial"/>
                <a:sym typeface="Questrial"/>
              </a:defRPr>
            </a:lvl5pPr>
            <a:lvl6pPr marL="3047467" marR="0" lvl="5" indent="-12167" algn="l" rtl="0">
              <a:spcBef>
                <a:spcPts val="0"/>
              </a:spcBef>
              <a:buNone/>
              <a:defRPr sz="2400" b="0" i="0" u="none" strike="noStrike" cap="none">
                <a:solidFill>
                  <a:schemeClr val="dk1"/>
                </a:solidFill>
                <a:latin typeface="Questrial"/>
                <a:ea typeface="Questrial"/>
                <a:cs typeface="Questrial"/>
                <a:sym typeface="Questrial"/>
              </a:defRPr>
            </a:lvl6pPr>
            <a:lvl7pPr marL="3656960" marR="0" lvl="6" indent="-12060" algn="l" rtl="0">
              <a:spcBef>
                <a:spcPts val="0"/>
              </a:spcBef>
              <a:buNone/>
              <a:defRPr sz="2400" b="0" i="0" u="none" strike="noStrike" cap="none">
                <a:solidFill>
                  <a:schemeClr val="dk1"/>
                </a:solidFill>
                <a:latin typeface="Questrial"/>
                <a:ea typeface="Questrial"/>
                <a:cs typeface="Questrial"/>
                <a:sym typeface="Questrial"/>
              </a:defRPr>
            </a:lvl7pPr>
            <a:lvl8pPr marL="4266453" marR="0" lvl="7" indent="-11953" algn="l" rtl="0">
              <a:spcBef>
                <a:spcPts val="0"/>
              </a:spcBef>
              <a:buNone/>
              <a:defRPr sz="2400" b="0" i="0" u="none" strike="noStrike" cap="none">
                <a:solidFill>
                  <a:schemeClr val="dk1"/>
                </a:solidFill>
                <a:latin typeface="Questrial"/>
                <a:ea typeface="Questrial"/>
                <a:cs typeface="Questrial"/>
                <a:sym typeface="Questrial"/>
              </a:defRPr>
            </a:lvl8pPr>
            <a:lvl9pPr marL="4875947" marR="0" lvl="8" indent="-11846" algn="l" rtl="0">
              <a:spcBef>
                <a:spcPts val="0"/>
              </a:spcBef>
              <a:buNone/>
              <a:defRPr sz="2400" b="0" i="0" u="none" strike="noStrike" cap="none">
                <a:solidFill>
                  <a:schemeClr val="dk1"/>
                </a:solidFill>
                <a:latin typeface="Questrial"/>
                <a:ea typeface="Questrial"/>
                <a:cs typeface="Questrial"/>
                <a:sym typeface="Questrial"/>
              </a:defRPr>
            </a:lvl9pPr>
          </a:lstStyle>
          <a:p>
            <a:endParaRPr/>
          </a:p>
        </p:txBody>
      </p:sp>
      <p:sp>
        <p:nvSpPr>
          <p:cNvPr id="15" name="Shape 15"/>
          <p:cNvSpPr txBox="1">
            <a:spLocks noGrp="1"/>
          </p:cNvSpPr>
          <p:nvPr>
            <p:ph type="sldNum" idx="12"/>
          </p:nvPr>
        </p:nvSpPr>
        <p:spPr>
          <a:xfrm>
            <a:off x="10167146" y="6400801"/>
            <a:ext cx="1107517" cy="320675"/>
          </a:xfrm>
          <a:prstGeom prst="rect">
            <a:avLst/>
          </a:prstGeom>
          <a:noFill/>
          <a:ln>
            <a:noFill/>
          </a:ln>
        </p:spPr>
        <p:txBody>
          <a:bodyPr lIns="121875" tIns="60925" rIns="121875" bIns="60925" anchor="b" anchorCtr="0">
            <a:noAutofit/>
          </a:bodyPr>
          <a:lstStyle/>
          <a:p>
            <a:pPr marL="0" marR="0" lvl="0" indent="0" algn="r" rtl="0">
              <a:spcBef>
                <a:spcPts val="0"/>
              </a:spcBef>
              <a:buSzPct val="25000"/>
              <a:buNone/>
            </a:pPr>
            <a:fld id="{00000000-1234-1234-1234-123412341234}" type="slidenum">
              <a:rPr lang="en-US" sz="1200" b="0" i="0" u="none" strike="noStrike" cap="none">
                <a:solidFill>
                  <a:srgbClr val="7F7F7F"/>
                </a:solidFill>
                <a:latin typeface="Questrial"/>
                <a:ea typeface="Questrial"/>
                <a:cs typeface="Questrial"/>
                <a:sym typeface="Questrial"/>
              </a:rPr>
              <a:t>‹#›</a:t>
            </a:fld>
            <a:endParaRPr lang="en-US" sz="1200" b="0" i="0" u="none" strike="noStrike" cap="none">
              <a:solidFill>
                <a:srgbClr val="7F7F7F"/>
              </a:solidFill>
              <a:latin typeface="Questrial"/>
              <a:ea typeface="Questrial"/>
              <a:cs typeface="Questrial"/>
              <a:sym typeface="Quest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notesSlide" Target="../notesSlides/notesSlide8.xml"/><Relationship Id="rId2" Type="http://schemas.openxmlformats.org/officeDocument/2006/relationships/tags" Target="../tags/tag2.xml"/><Relationship Id="rId16"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4672382" y="1498600"/>
            <a:ext cx="7008574" cy="3298824"/>
          </a:xfrm>
          <a:prstGeom prst="rect">
            <a:avLst/>
          </a:prstGeom>
          <a:noFill/>
          <a:ln>
            <a:noFill/>
          </a:ln>
        </p:spPr>
        <p:txBody>
          <a:bodyPr lIns="121875" tIns="60925" rIns="121875" bIns="60925" anchor="b" anchorCtr="0">
            <a:noAutofit/>
          </a:bodyPr>
          <a:lstStyle/>
          <a:p>
            <a:pPr marL="0" marR="0" lvl="0" indent="0" algn="l" rtl="0">
              <a:lnSpc>
                <a:spcPct val="90000"/>
              </a:lnSpc>
              <a:spcBef>
                <a:spcPts val="0"/>
              </a:spcBef>
              <a:buClr>
                <a:schemeClr val="dk1"/>
              </a:buClr>
              <a:buSzPct val="25000"/>
              <a:buFont typeface="Questrial"/>
              <a:buNone/>
            </a:pPr>
            <a:r>
              <a:rPr lang="en-US" sz="5400" b="0" i="0" u="none" strike="noStrike" cap="none">
                <a:solidFill>
                  <a:schemeClr val="dk1"/>
                </a:solidFill>
                <a:latin typeface="Questrial"/>
                <a:ea typeface="Questrial"/>
                <a:cs typeface="Questrial"/>
                <a:sym typeface="Questrial"/>
              </a:rPr>
              <a:t>Higher Educational Program Proposal</a:t>
            </a:r>
          </a:p>
        </p:txBody>
      </p:sp>
      <p:sp>
        <p:nvSpPr>
          <p:cNvPr id="86" name="Shape 86"/>
          <p:cNvSpPr txBox="1">
            <a:spLocks noGrp="1"/>
          </p:cNvSpPr>
          <p:nvPr>
            <p:ph type="subTitle" idx="1"/>
          </p:nvPr>
        </p:nvSpPr>
        <p:spPr>
          <a:xfrm>
            <a:off x="4672382" y="4927600"/>
            <a:ext cx="7008574" cy="1483360"/>
          </a:xfrm>
          <a:prstGeom prst="rect">
            <a:avLst/>
          </a:prstGeom>
          <a:noFill/>
          <a:ln>
            <a:noFill/>
          </a:ln>
        </p:spPr>
        <p:txBody>
          <a:bodyPr lIns="121875" tIns="60925" rIns="121875" bIns="60925" anchor="t" anchorCtr="0">
            <a:noAutofit/>
          </a:bodyPr>
          <a:lstStyle/>
          <a:p>
            <a:pPr lvl="0">
              <a:lnSpc>
                <a:spcPct val="85000"/>
              </a:lnSpc>
              <a:buSzPct val="25000"/>
            </a:pPr>
            <a:r>
              <a:rPr lang="en-US" sz="2590" dirty="0"/>
              <a:t>Ashish Gupta</a:t>
            </a:r>
            <a:br>
              <a:rPr lang="en-US" sz="2590" dirty="0"/>
            </a:br>
            <a:r>
              <a:rPr lang="en-US" sz="2590" dirty="0"/>
              <a:t>Jennifer </a:t>
            </a:r>
            <a:r>
              <a:rPr lang="en-US" sz="2590" b="0" i="0" u="none" strike="noStrike" cap="none" dirty="0">
                <a:solidFill>
                  <a:schemeClr val="dk1"/>
                </a:solidFill>
                <a:latin typeface="Questrial"/>
                <a:ea typeface="Questrial"/>
                <a:cs typeface="Questrial"/>
                <a:sym typeface="Questrial"/>
              </a:rPr>
              <a:t>Nielsen</a:t>
            </a:r>
          </a:p>
          <a:p>
            <a:pPr marL="0" marR="0" lvl="0" indent="0" algn="l" rtl="0">
              <a:lnSpc>
                <a:spcPct val="85000"/>
              </a:lnSpc>
              <a:spcBef>
                <a:spcPts val="0"/>
              </a:spcBef>
              <a:spcAft>
                <a:spcPts val="0"/>
              </a:spcAft>
              <a:buClr>
                <a:schemeClr val="dk1"/>
              </a:buClr>
              <a:buSzPct val="25000"/>
              <a:buFont typeface="Arial"/>
              <a:buNone/>
            </a:pPr>
            <a:r>
              <a:rPr lang="en-US" sz="2590" b="0" i="0" u="none" strike="noStrike" cap="none" dirty="0">
                <a:solidFill>
                  <a:schemeClr val="dk1"/>
                </a:solidFill>
                <a:latin typeface="Questrial"/>
                <a:ea typeface="Questrial"/>
                <a:cs typeface="Questrial"/>
                <a:sym typeface="Questrial"/>
              </a:rPr>
              <a:t>Monica Walters</a:t>
            </a:r>
            <a:br>
              <a:rPr lang="en-US" sz="2590" b="0" i="0" u="none" strike="noStrike" cap="none" dirty="0">
                <a:solidFill>
                  <a:schemeClr val="dk1"/>
                </a:solidFill>
                <a:latin typeface="Questrial"/>
                <a:ea typeface="Questrial"/>
                <a:cs typeface="Questrial"/>
                <a:sym typeface="Questrial"/>
              </a:rPr>
            </a:br>
            <a:r>
              <a:rPr lang="en-US" sz="2590" b="0" i="0" u="none" strike="noStrike" cap="none" dirty="0">
                <a:solidFill>
                  <a:schemeClr val="dk1"/>
                </a:solidFill>
                <a:latin typeface="Questrial"/>
                <a:ea typeface="Questrial"/>
                <a:cs typeface="Questrial"/>
                <a:sym typeface="Questrial"/>
              </a:rPr>
              <a:t>Satinder </a:t>
            </a:r>
            <a:r>
              <a:rPr lang="en-US" sz="2590" b="0" i="0" u="none" strike="noStrike" cap="none" dirty="0" err="1">
                <a:solidFill>
                  <a:schemeClr val="dk1"/>
                </a:solidFill>
                <a:latin typeface="Questrial"/>
                <a:ea typeface="Questrial"/>
                <a:cs typeface="Questrial"/>
                <a:sym typeface="Questrial"/>
              </a:rPr>
              <a:t>Sondhi</a:t>
            </a:r>
            <a:r>
              <a:rPr lang="en-US" sz="2590" b="0" i="0" u="none" strike="noStrike" cap="none" dirty="0">
                <a:solidFill>
                  <a:schemeClr val="dk1"/>
                </a:solidFill>
                <a:latin typeface="Questrial"/>
                <a:ea typeface="Questrial"/>
                <a:cs typeface="Questrial"/>
                <a:sym typeface="Questrial"/>
              </a:rPr>
              <a:t> </a:t>
            </a:r>
          </a:p>
          <a:p>
            <a:pPr marL="0" marR="0" lvl="0" indent="0" algn="l" rtl="0">
              <a:lnSpc>
                <a:spcPct val="85000"/>
              </a:lnSpc>
              <a:spcBef>
                <a:spcPts val="0"/>
              </a:spcBef>
              <a:spcAft>
                <a:spcPts val="0"/>
              </a:spcAft>
              <a:buClr>
                <a:schemeClr val="dk1"/>
              </a:buClr>
              <a:buSzPct val="25000"/>
              <a:buFont typeface="Arial"/>
              <a:buNone/>
            </a:pPr>
            <a:r>
              <a:rPr lang="en-US" sz="2590" b="0" i="0" u="none" strike="noStrike" cap="none" dirty="0">
                <a:solidFill>
                  <a:schemeClr val="dk1"/>
                </a:solidFill>
                <a:latin typeface="Questrial"/>
                <a:ea typeface="Questrial"/>
                <a:cs typeface="Questrial"/>
                <a:sym typeface="Questrial"/>
              </a:rPr>
              <a:t> </a:t>
            </a:r>
          </a:p>
          <a:p>
            <a:pPr marL="0" marR="0" lvl="0" indent="0" algn="l" rtl="0">
              <a:lnSpc>
                <a:spcPct val="85000"/>
              </a:lnSpc>
              <a:spcBef>
                <a:spcPts val="0"/>
              </a:spcBef>
              <a:spcAft>
                <a:spcPts val="0"/>
              </a:spcAft>
              <a:buClr>
                <a:schemeClr val="dk1"/>
              </a:buClr>
              <a:buSzPct val="25000"/>
              <a:buFont typeface="Arial"/>
              <a:buNone/>
            </a:pPr>
            <a:endParaRPr sz="2590" b="0" i="0" u="none" strike="noStrike" cap="none" dirty="0">
              <a:solidFill>
                <a:schemeClr val="dk1"/>
              </a:solidFill>
              <a:latin typeface="Questrial"/>
              <a:ea typeface="Questrial"/>
              <a:cs typeface="Questrial"/>
              <a:sym typeface="Questrial"/>
            </a:endParaRPr>
          </a:p>
          <a:p>
            <a:pPr marL="0" marR="0" lvl="0" indent="0" algn="l" rtl="0">
              <a:lnSpc>
                <a:spcPct val="85000"/>
              </a:lnSpc>
              <a:spcBef>
                <a:spcPts val="0"/>
              </a:spcBef>
              <a:buClr>
                <a:schemeClr val="dk1"/>
              </a:buClr>
              <a:buSzPct val="25000"/>
              <a:buFont typeface="Arial"/>
              <a:buNone/>
            </a:pPr>
            <a:endParaRPr sz="2590" b="0" i="0" u="none" strike="noStrike" cap="none" dirty="0">
              <a:solidFill>
                <a:schemeClr val="dk1"/>
              </a:solidFill>
              <a:latin typeface="Questrial"/>
              <a:ea typeface="Questrial"/>
              <a:cs typeface="Questrial"/>
              <a:sym typeface="Quest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 name="TextBox 2"/>
          <p:cNvSpPr txBox="1"/>
          <p:nvPr/>
        </p:nvSpPr>
        <p:spPr>
          <a:xfrm>
            <a:off x="1046189" y="1961421"/>
            <a:ext cx="10157400" cy="5878532"/>
          </a:xfrm>
          <a:prstGeom prst="rect">
            <a:avLst/>
          </a:prstGeom>
          <a:noFill/>
        </p:spPr>
        <p:txBody>
          <a:bodyPr wrap="square" rtlCol="0">
            <a:spAutoFit/>
          </a:bodyPr>
          <a:lstStyle/>
          <a:p>
            <a:endParaRPr lang="en-US" sz="2000" dirty="0"/>
          </a:p>
          <a:p>
            <a:endParaRPr lang="en-US" dirty="0"/>
          </a:p>
          <a:p>
            <a:r>
              <a:rPr lang="en-US" sz="2000" dirty="0"/>
              <a:t>                                    </a:t>
            </a:r>
            <a:br>
              <a:rPr lang="en-US" dirty="0"/>
            </a:br>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800" dirty="0"/>
          </a:p>
          <a:p>
            <a:endParaRPr lang="en-US" sz="2800" dirty="0"/>
          </a:p>
          <a:p>
            <a:endParaRPr lang="en-US" dirty="0"/>
          </a:p>
          <a:p>
            <a:endParaRPr lang="en-US" dirty="0"/>
          </a:p>
          <a:p>
            <a:endParaRPr lang="en-US" dirty="0"/>
          </a:p>
          <a:p>
            <a:endParaRPr lang="en-US" dirty="0"/>
          </a:p>
          <a:p>
            <a:endParaRPr lang="en-US" dirty="0"/>
          </a:p>
        </p:txBody>
      </p:sp>
      <p:sp>
        <p:nvSpPr>
          <p:cNvPr id="5" name="Folded Corner 4"/>
          <p:cNvSpPr/>
          <p:nvPr/>
        </p:nvSpPr>
        <p:spPr>
          <a:xfrm>
            <a:off x="1117309" y="284592"/>
            <a:ext cx="4917732" cy="1113182"/>
          </a:xfrm>
          <a:prstGeom prst="foldedCorne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148031" y="391356"/>
            <a:ext cx="4887009" cy="923330"/>
          </a:xfrm>
          <a:prstGeom prst="rect">
            <a:avLst/>
          </a:prstGeom>
          <a:noFill/>
        </p:spPr>
        <p:txBody>
          <a:bodyPr wrap="square" rtlCol="0">
            <a:spAutoFit/>
          </a:bodyPr>
          <a:lstStyle/>
          <a:p>
            <a:r>
              <a:rPr lang="en-US" sz="5400" b="1" dirty="0">
                <a:solidFill>
                  <a:srgbClr val="92D050"/>
                </a:solidFill>
                <a:latin typeface="Questrial" panose="020B0604020202020204" charset="0"/>
                <a:sym typeface="Questrial"/>
              </a:rPr>
              <a:t>CONCLUSION</a:t>
            </a:r>
            <a:r>
              <a:rPr lang="en-US" sz="4000" dirty="0">
                <a:solidFill>
                  <a:schemeClr val="bg1"/>
                </a:solidFill>
              </a:rPr>
              <a:t> </a:t>
            </a:r>
            <a:endParaRPr lang="en-US" sz="4000" dirty="0"/>
          </a:p>
        </p:txBody>
      </p:sp>
      <p:grpSp>
        <p:nvGrpSpPr>
          <p:cNvPr id="7" name="组合 4"/>
          <p:cNvGrpSpPr/>
          <p:nvPr>
            <p:custDataLst>
              <p:tags r:id="rId1"/>
            </p:custDataLst>
          </p:nvPr>
        </p:nvGrpSpPr>
        <p:grpSpPr>
          <a:xfrm>
            <a:off x="1117309" y="3108209"/>
            <a:ext cx="10806911" cy="1461186"/>
            <a:chOff x="1973513" y="1305494"/>
            <a:chExt cx="3425320" cy="1461254"/>
          </a:xfrm>
        </p:grpSpPr>
        <p:sp>
          <p:nvSpPr>
            <p:cNvPr id="8" name="五边形 23"/>
            <p:cNvSpPr/>
            <p:nvPr>
              <p:custDataLst>
                <p:tags r:id="rId12"/>
              </p:custDataLst>
            </p:nvPr>
          </p:nvSpPr>
          <p:spPr>
            <a:xfrm rot="166851">
              <a:off x="2103063" y="1597812"/>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solidFill>
                  <a:srgbClr val="FFFFFF"/>
                </a:solidFill>
                <a:sym typeface="Arial" pitchFamily="34" charset="0"/>
              </a:endParaRPr>
            </a:p>
          </p:txBody>
        </p:sp>
        <p:sp>
          <p:nvSpPr>
            <p:cNvPr id="9" name="五边形 8"/>
            <p:cNvSpPr/>
            <p:nvPr>
              <p:custDataLst>
                <p:tags r:id="rId13"/>
              </p:custDataLst>
            </p:nvPr>
          </p:nvSpPr>
          <p:spPr>
            <a:xfrm>
              <a:off x="1984716" y="1305494"/>
              <a:ext cx="3251200" cy="1461254"/>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endParaRPr lang="en-US" altLang="zh-CN" sz="2000" dirty="0">
                <a:solidFill>
                  <a:schemeClr val="bg1"/>
                </a:solidFill>
                <a:sym typeface="Arial" pitchFamily="34" charset="0"/>
              </a:endParaRPr>
            </a:p>
          </p:txBody>
        </p:sp>
        <p:sp>
          <p:nvSpPr>
            <p:cNvPr id="10" name="任意多边形 9"/>
            <p:cNvSpPr/>
            <p:nvPr>
              <p:custDataLst>
                <p:tags r:id="rId14"/>
              </p:custDataLst>
            </p:nvPr>
          </p:nvSpPr>
          <p:spPr>
            <a:xfrm>
              <a:off x="1973513" y="2074423"/>
              <a:ext cx="310810"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FFFFFF"/>
                </a:solidFill>
                <a:sym typeface="Arial" pitchFamily="34" charset="0"/>
              </a:endParaRPr>
            </a:p>
          </p:txBody>
        </p:sp>
        <p:sp>
          <p:nvSpPr>
            <p:cNvPr id="11" name="任意多边形 10"/>
            <p:cNvSpPr/>
            <p:nvPr>
              <p:custDataLst>
                <p:tags r:id="rId15"/>
              </p:custDataLst>
            </p:nvPr>
          </p:nvSpPr>
          <p:spPr>
            <a:xfrm>
              <a:off x="1984716" y="1555600"/>
              <a:ext cx="288405"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sym typeface="Arial" pitchFamily="34" charset="0"/>
                </a:rPr>
                <a:t>01</a:t>
              </a:r>
            </a:p>
          </p:txBody>
        </p:sp>
      </p:grpSp>
      <p:sp>
        <p:nvSpPr>
          <p:cNvPr id="2" name="Rectangle 1"/>
          <p:cNvSpPr/>
          <p:nvPr/>
        </p:nvSpPr>
        <p:spPr>
          <a:xfrm>
            <a:off x="2260461" y="3205970"/>
            <a:ext cx="8229599" cy="1015663"/>
          </a:xfrm>
          <a:prstGeom prst="rect">
            <a:avLst/>
          </a:prstGeom>
        </p:spPr>
        <p:txBody>
          <a:bodyPr wrap="square">
            <a:spAutoFit/>
          </a:bodyPr>
          <a:lstStyle/>
          <a:p>
            <a:r>
              <a:rPr lang="en-US" sz="2000" dirty="0">
                <a:solidFill>
                  <a:schemeClr val="bg1"/>
                </a:solidFill>
              </a:rPr>
              <a:t>Modelling suggests that benefits reaped from this endeavor are almost half the expectations. However, Budget required is also the half of the expected initial budget. Thus, proving to be a low scale business</a:t>
            </a:r>
            <a:endParaRPr lang="en-US" altLang="zh-CN" sz="2000" dirty="0">
              <a:solidFill>
                <a:schemeClr val="bg1"/>
              </a:solidFill>
              <a:sym typeface="Arial" pitchFamily="34" charset="0"/>
            </a:endParaRPr>
          </a:p>
        </p:txBody>
      </p:sp>
      <p:grpSp>
        <p:nvGrpSpPr>
          <p:cNvPr id="12" name="组合 5"/>
          <p:cNvGrpSpPr/>
          <p:nvPr>
            <p:custDataLst>
              <p:tags r:id="rId2"/>
            </p:custDataLst>
          </p:nvPr>
        </p:nvGrpSpPr>
        <p:grpSpPr>
          <a:xfrm>
            <a:off x="1117309" y="1513031"/>
            <a:ext cx="10590987" cy="1378362"/>
            <a:chOff x="3877016" y="2451024"/>
            <a:chExt cx="3387294" cy="914400"/>
          </a:xfrm>
        </p:grpSpPr>
        <p:sp>
          <p:nvSpPr>
            <p:cNvPr id="13" name="五边形 23"/>
            <p:cNvSpPr/>
            <p:nvPr>
              <p:custDataLst>
                <p:tags r:id="rId8"/>
              </p:custDataLst>
            </p:nvPr>
          </p:nvSpPr>
          <p:spPr>
            <a:xfrm rot="265804">
              <a:off x="3968540" y="2691300"/>
              <a:ext cx="3295770" cy="488312"/>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FFFFFF"/>
                </a:solidFill>
                <a:sym typeface="Arial" pitchFamily="34" charset="0"/>
              </a:endParaRPr>
            </a:p>
          </p:txBody>
        </p:sp>
        <p:sp>
          <p:nvSpPr>
            <p:cNvPr id="14" name="五边形 42"/>
            <p:cNvSpPr/>
            <p:nvPr>
              <p:custDataLst>
                <p:tags r:id="rId9"/>
              </p:custDataLst>
            </p:nvPr>
          </p:nvSpPr>
          <p:spPr>
            <a:xfrm>
              <a:off x="3882572" y="2451024"/>
              <a:ext cx="3251200" cy="914400"/>
            </a:xfrm>
            <a:prstGeom prst="homePlate">
              <a:avLst>
                <a:gd name="adj" fmla="val 765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sym typeface="Arial" pitchFamily="34" charset="0"/>
                </a:rPr>
                <a:t>  </a:t>
              </a:r>
            </a:p>
          </p:txBody>
        </p:sp>
        <p:sp>
          <p:nvSpPr>
            <p:cNvPr id="15" name="任意多边形 39"/>
            <p:cNvSpPr/>
            <p:nvPr>
              <p:custDataLst>
                <p:tags r:id="rId10"/>
              </p:custDataLst>
            </p:nvPr>
          </p:nvSpPr>
          <p:spPr>
            <a:xfrm>
              <a:off x="3887334" y="2924099"/>
              <a:ext cx="33883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FFFFFF"/>
                </a:solidFill>
                <a:sym typeface="Arial" pitchFamily="34" charset="0"/>
              </a:endParaRPr>
            </a:p>
          </p:txBody>
        </p:sp>
        <p:sp>
          <p:nvSpPr>
            <p:cNvPr id="16" name="任意多边形 40"/>
            <p:cNvSpPr/>
            <p:nvPr>
              <p:custDataLst>
                <p:tags r:id="rId11"/>
              </p:custDataLst>
            </p:nvPr>
          </p:nvSpPr>
          <p:spPr>
            <a:xfrm>
              <a:off x="3877016" y="2451024"/>
              <a:ext cx="323390"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sym typeface="Arial" pitchFamily="34" charset="0"/>
                </a:rPr>
                <a:t>02</a:t>
              </a:r>
            </a:p>
          </p:txBody>
        </p:sp>
      </p:grpSp>
      <p:grpSp>
        <p:nvGrpSpPr>
          <p:cNvPr id="23" name="组合 5"/>
          <p:cNvGrpSpPr/>
          <p:nvPr>
            <p:custDataLst>
              <p:tags r:id="rId3"/>
            </p:custDataLst>
          </p:nvPr>
        </p:nvGrpSpPr>
        <p:grpSpPr>
          <a:xfrm>
            <a:off x="1148032" y="4825343"/>
            <a:ext cx="10792247" cy="1744422"/>
            <a:chOff x="3877016" y="2451024"/>
            <a:chExt cx="3387294" cy="914400"/>
          </a:xfrm>
        </p:grpSpPr>
        <p:sp>
          <p:nvSpPr>
            <p:cNvPr id="24" name="五边形 23"/>
            <p:cNvSpPr/>
            <p:nvPr>
              <p:custDataLst>
                <p:tags r:id="rId4"/>
              </p:custDataLst>
            </p:nvPr>
          </p:nvSpPr>
          <p:spPr>
            <a:xfrm rot="265804">
              <a:off x="3968540" y="2691300"/>
              <a:ext cx="3295770" cy="488312"/>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FFFFFF"/>
                </a:solidFill>
                <a:sym typeface="Arial" pitchFamily="34" charset="0"/>
              </a:endParaRPr>
            </a:p>
          </p:txBody>
        </p:sp>
        <p:sp>
          <p:nvSpPr>
            <p:cNvPr id="25" name="五边形 42"/>
            <p:cNvSpPr/>
            <p:nvPr>
              <p:custDataLst>
                <p:tags r:id="rId5"/>
              </p:custDataLst>
            </p:nvPr>
          </p:nvSpPr>
          <p:spPr>
            <a:xfrm>
              <a:off x="3882572" y="2451024"/>
              <a:ext cx="3251200" cy="914400"/>
            </a:xfrm>
            <a:prstGeom prst="homePlate">
              <a:avLst>
                <a:gd name="adj" fmla="val 765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sym typeface="Arial" pitchFamily="34" charset="0"/>
                </a:rPr>
                <a:t>  </a:t>
              </a:r>
            </a:p>
          </p:txBody>
        </p:sp>
        <p:sp>
          <p:nvSpPr>
            <p:cNvPr id="26" name="任意多边形 39"/>
            <p:cNvSpPr/>
            <p:nvPr>
              <p:custDataLst>
                <p:tags r:id="rId6"/>
              </p:custDataLst>
            </p:nvPr>
          </p:nvSpPr>
          <p:spPr>
            <a:xfrm>
              <a:off x="3887334" y="2924099"/>
              <a:ext cx="33883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FFFFFF"/>
                </a:solidFill>
                <a:sym typeface="Arial" pitchFamily="34" charset="0"/>
              </a:endParaRPr>
            </a:p>
          </p:txBody>
        </p:sp>
        <p:sp>
          <p:nvSpPr>
            <p:cNvPr id="27" name="任意多边形 40"/>
            <p:cNvSpPr/>
            <p:nvPr>
              <p:custDataLst>
                <p:tags r:id="rId7"/>
              </p:custDataLst>
            </p:nvPr>
          </p:nvSpPr>
          <p:spPr>
            <a:xfrm>
              <a:off x="3877016" y="2451024"/>
              <a:ext cx="323390"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sym typeface="Arial" pitchFamily="34" charset="0"/>
                </a:rPr>
                <a:t>02</a:t>
              </a:r>
            </a:p>
          </p:txBody>
        </p:sp>
      </p:grpSp>
      <p:sp>
        <p:nvSpPr>
          <p:cNvPr id="28" name="Rectangle 27"/>
          <p:cNvSpPr/>
          <p:nvPr/>
        </p:nvSpPr>
        <p:spPr>
          <a:xfrm>
            <a:off x="2237893" y="4975609"/>
            <a:ext cx="7731056" cy="707886"/>
          </a:xfrm>
          <a:prstGeom prst="rect">
            <a:avLst/>
          </a:prstGeom>
        </p:spPr>
        <p:txBody>
          <a:bodyPr wrap="square">
            <a:spAutoFit/>
          </a:bodyPr>
          <a:lstStyle/>
          <a:p>
            <a:r>
              <a:rPr lang="en-US" sz="2000" dirty="0">
                <a:solidFill>
                  <a:schemeClr val="bg1"/>
                </a:solidFill>
              </a:rPr>
              <a:t>Inflation is more likely to affect positively. However, unexpected fluctuations in the demand may effect severely.</a:t>
            </a:r>
          </a:p>
        </p:txBody>
      </p:sp>
      <p:sp>
        <p:nvSpPr>
          <p:cNvPr id="29" name="Rectangle 28"/>
          <p:cNvSpPr/>
          <p:nvPr/>
        </p:nvSpPr>
        <p:spPr>
          <a:xfrm>
            <a:off x="2390350" y="5939443"/>
            <a:ext cx="7325278" cy="461665"/>
          </a:xfrm>
          <a:prstGeom prst="rect">
            <a:avLst/>
          </a:prstGeom>
        </p:spPr>
        <p:txBody>
          <a:bodyPr wrap="square">
            <a:spAutoFit/>
          </a:bodyPr>
          <a:lstStyle/>
          <a:p>
            <a:r>
              <a:rPr lang="en-US" sz="2400" dirty="0">
                <a:solidFill>
                  <a:schemeClr val="bg1"/>
                </a:solidFill>
              </a:rPr>
              <a:t>The model is wrong……but it may be useful!</a:t>
            </a:r>
          </a:p>
        </p:txBody>
      </p:sp>
      <p:sp>
        <p:nvSpPr>
          <p:cNvPr id="30" name="Rectangle 29"/>
          <p:cNvSpPr/>
          <p:nvPr/>
        </p:nvSpPr>
        <p:spPr>
          <a:xfrm>
            <a:off x="2208993" y="1735429"/>
            <a:ext cx="8725011" cy="1015663"/>
          </a:xfrm>
          <a:prstGeom prst="rect">
            <a:avLst/>
          </a:prstGeom>
        </p:spPr>
        <p:txBody>
          <a:bodyPr wrap="square">
            <a:spAutoFit/>
          </a:bodyPr>
          <a:lstStyle/>
          <a:p>
            <a:r>
              <a:rPr lang="en-US" sz="2000" dirty="0">
                <a:solidFill>
                  <a:schemeClr val="bg1"/>
                </a:solidFill>
              </a:rPr>
              <a:t>As per current situation, we are far from capturing the demand/market to its full potential. Internal constraints – “S-T” ratio, space, etc. proved to be the limiting factor. Thus there is a lot of scope for improvement internally.</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812589" y="4445000"/>
            <a:ext cx="7008574" cy="1930399"/>
          </a:xfrm>
          <a:prstGeom prst="rect">
            <a:avLst/>
          </a:prstGeom>
          <a:noFill/>
          <a:ln>
            <a:noFill/>
          </a:ln>
        </p:spPr>
        <p:txBody>
          <a:bodyPr lIns="121875" tIns="60925" rIns="121875" bIns="60925" anchor="t" anchorCtr="0">
            <a:noAutofit/>
          </a:bodyPr>
          <a:lstStyle/>
          <a:p>
            <a:pPr marL="0" marR="0" lvl="0" indent="0" algn="l" rtl="0">
              <a:lnSpc>
                <a:spcPct val="85000"/>
              </a:lnSpc>
              <a:spcBef>
                <a:spcPts val="0"/>
              </a:spcBef>
              <a:buClr>
                <a:schemeClr val="dk1"/>
              </a:buClr>
              <a:buSzPct val="25000"/>
              <a:buFont typeface="Questrial"/>
              <a:buNone/>
            </a:pPr>
            <a:r>
              <a:rPr lang="en-US" sz="5400" b="0" i="0" u="none" strike="noStrike" cap="none" dirty="0">
                <a:solidFill>
                  <a:schemeClr val="dk1"/>
                </a:solidFill>
                <a:latin typeface="Questrial"/>
                <a:ea typeface="Questrial"/>
                <a:cs typeface="Questrial"/>
                <a:sym typeface="Questrial"/>
              </a:rPr>
              <a:t>QUESTIONS?</a:t>
            </a:r>
            <a:endParaRPr sz="5400" b="0" i="0" u="none" strike="noStrike" cap="none" dirty="0">
              <a:solidFill>
                <a:schemeClr val="dk1"/>
              </a:solidFill>
              <a:latin typeface="Questrial"/>
              <a:ea typeface="Questrial"/>
              <a:cs typeface="Questrial"/>
              <a:sym typeface="Questrial"/>
            </a:endParaRPr>
          </a:p>
        </p:txBody>
      </p:sp>
      <p:sp>
        <p:nvSpPr>
          <p:cNvPr id="2" name="Rectangle 1"/>
          <p:cNvSpPr/>
          <p:nvPr/>
        </p:nvSpPr>
        <p:spPr>
          <a:xfrm>
            <a:off x="3048000" y="3167390"/>
            <a:ext cx="6092825" cy="523220"/>
          </a:xfrm>
          <a:prstGeom prst="rect">
            <a:avLst/>
          </a:prstGeom>
        </p:spPr>
        <p:txBody>
          <a:bodyPr>
            <a:spAutoFit/>
          </a:bodyPr>
          <a:lstStyle/>
          <a:p>
            <a:r>
              <a:rPr lang="en-US" dirty="0"/>
              <a:t> </a:t>
            </a:r>
            <a:br>
              <a:rPr lang="en-US" dirty="0"/>
            </a:br>
            <a:endParaRPr lang="en-US" dirty="0"/>
          </a:p>
        </p:txBody>
      </p:sp>
      <p:sp>
        <p:nvSpPr>
          <p:cNvPr id="3" name="Rectangle 2"/>
          <p:cNvSpPr/>
          <p:nvPr/>
        </p:nvSpPr>
        <p:spPr>
          <a:xfrm>
            <a:off x="3048000" y="2197894"/>
            <a:ext cx="4023858" cy="969496"/>
          </a:xfrm>
          <a:prstGeom prst="rect">
            <a:avLst/>
          </a:prstGeom>
        </p:spPr>
        <p:txBody>
          <a:bodyPr wrap="none">
            <a:spAutoFit/>
          </a:bodyPr>
          <a:lstStyle/>
          <a:p>
            <a:pPr lvl="0">
              <a:lnSpc>
                <a:spcPct val="95000"/>
              </a:lnSpc>
              <a:buClr>
                <a:schemeClr val="dk1"/>
              </a:buClr>
              <a:buSzPct val="25000"/>
            </a:pPr>
            <a:r>
              <a:rPr lang="en-US" sz="6000" dirty="0">
                <a:solidFill>
                  <a:schemeClr val="dk1"/>
                </a:solidFill>
                <a:latin typeface="Questrial"/>
                <a:ea typeface="Questrial"/>
                <a:cs typeface="Questrial"/>
                <a:sym typeface="Questrial"/>
              </a:rPr>
              <a:t>Thank You!</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500" fill="hold"/>
                                        <p:tgtEl>
                                          <p:spTgt spid="185"/>
                                        </p:tgtEl>
                                        <p:attrNameLst>
                                          <p:attrName>ppt_x</p:attrName>
                                        </p:attrNameLst>
                                      </p:cBhvr>
                                      <p:tavLst>
                                        <p:tav tm="0">
                                          <p:val>
                                            <p:strVal val="#ppt_x"/>
                                          </p:val>
                                        </p:tav>
                                        <p:tav tm="100000">
                                          <p:val>
                                            <p:strVal val="#ppt_x"/>
                                          </p:val>
                                        </p:tav>
                                      </p:tavLst>
                                    </p:anim>
                                    <p:anim calcmode="lin" valueType="num">
                                      <p:cBhvr additive="base">
                                        <p:cTn id="8" dur="500" fill="hold"/>
                                        <p:tgtEl>
                                          <p:spTgt spid="1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a:spLocks noGrp="1"/>
          </p:cNvSpPr>
          <p:nvPr>
            <p:ph type="body" idx="1"/>
          </p:nvPr>
        </p:nvSpPr>
        <p:spPr>
          <a:xfrm>
            <a:off x="180267" y="2179320"/>
            <a:ext cx="6568586" cy="4932680"/>
          </a:xfrm>
          <a:prstGeom prst="rect">
            <a:avLst/>
          </a:prstGeom>
          <a:noFill/>
          <a:ln>
            <a:noFill/>
          </a:ln>
        </p:spPr>
        <p:txBody>
          <a:bodyPr lIns="121875" tIns="60925" rIns="121875" bIns="60925" anchor="t" anchorCtr="0">
            <a:noAutofit/>
          </a:bodyPr>
          <a:lstStyle/>
          <a:p>
            <a:pPr marL="304746" marR="0" lvl="0" indent="-304746" algn="l" rtl="0">
              <a:lnSpc>
                <a:spcPct val="95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Questrial"/>
                <a:ea typeface="Questrial"/>
                <a:cs typeface="Questrial"/>
                <a:sym typeface="Questrial"/>
              </a:rPr>
              <a:t>University Unit  has </a:t>
            </a:r>
            <a:r>
              <a:rPr lang="en-US" dirty="0"/>
              <a:t>the</a:t>
            </a:r>
            <a:r>
              <a:rPr lang="en-US" sz="2400" b="0" i="0" u="none" strike="noStrike" cap="none" dirty="0">
                <a:solidFill>
                  <a:schemeClr val="dk1"/>
                </a:solidFill>
                <a:latin typeface="Questrial"/>
                <a:ea typeface="Questrial"/>
                <a:cs typeface="Questrial"/>
                <a:sym typeface="Questrial"/>
              </a:rPr>
              <a:t> opportunity to fund </a:t>
            </a:r>
            <a:r>
              <a:rPr lang="en-US" dirty="0"/>
              <a:t>a </a:t>
            </a:r>
            <a:r>
              <a:rPr lang="en-US" sz="2400" b="0" i="0" u="none" strike="noStrike" cap="none" dirty="0">
                <a:solidFill>
                  <a:schemeClr val="dk1"/>
                </a:solidFill>
                <a:latin typeface="Questrial"/>
                <a:ea typeface="Questrial"/>
                <a:cs typeface="Questrial"/>
                <a:sym typeface="Questrial"/>
              </a:rPr>
              <a:t>new non-degree program for 55 and older community </a:t>
            </a:r>
          </a:p>
          <a:p>
            <a:pPr marL="0" marR="0" lvl="0" indent="0" algn="l" rtl="0">
              <a:lnSpc>
                <a:spcPct val="95000"/>
              </a:lnSpc>
              <a:spcBef>
                <a:spcPts val="0"/>
              </a:spcBef>
              <a:spcAft>
                <a:spcPts val="0"/>
              </a:spcAft>
              <a:buNone/>
            </a:pPr>
            <a:endParaRPr dirty="0"/>
          </a:p>
          <a:p>
            <a:pPr marL="304746" marR="0" lvl="0" indent="-304746" algn="l" rtl="0">
              <a:lnSpc>
                <a:spcPct val="95000"/>
              </a:lnSpc>
              <a:spcBef>
                <a:spcPts val="0"/>
              </a:spcBef>
              <a:spcAft>
                <a:spcPts val="0"/>
              </a:spcAft>
              <a:buClr>
                <a:schemeClr val="dk1"/>
              </a:buClr>
              <a:buSzPct val="100000"/>
              <a:buFont typeface="Arial"/>
              <a:buChar char="•"/>
            </a:pPr>
            <a:r>
              <a:rPr lang="en-US" dirty="0"/>
              <a:t>The total budget available for allocation to this program is $500,000</a:t>
            </a:r>
          </a:p>
          <a:p>
            <a:pPr marL="0" marR="0" lvl="0" indent="0" algn="l" rtl="0">
              <a:lnSpc>
                <a:spcPct val="95000"/>
              </a:lnSpc>
              <a:spcBef>
                <a:spcPts val="0"/>
              </a:spcBef>
              <a:spcAft>
                <a:spcPts val="0"/>
              </a:spcAft>
              <a:buNone/>
            </a:pPr>
            <a:endParaRPr dirty="0"/>
          </a:p>
          <a:p>
            <a:pPr marL="304746" marR="0" lvl="0" indent="-304746" algn="l" rtl="0">
              <a:lnSpc>
                <a:spcPct val="95000"/>
              </a:lnSpc>
              <a:spcBef>
                <a:spcPts val="0"/>
              </a:spcBef>
              <a:spcAft>
                <a:spcPts val="0"/>
              </a:spcAft>
              <a:buClr>
                <a:schemeClr val="dk1"/>
              </a:buClr>
              <a:buSzPct val="100000"/>
              <a:buFont typeface="Arial"/>
              <a:buChar char="•"/>
            </a:pPr>
            <a:r>
              <a:rPr lang="en-US" dirty="0"/>
              <a:t>Expected profits over a typical period of 5-years are $75,000 per year.</a:t>
            </a:r>
          </a:p>
          <a:p>
            <a:pPr marL="0" marR="0" lvl="0" indent="0" algn="l" rtl="0">
              <a:lnSpc>
                <a:spcPct val="95000"/>
              </a:lnSpc>
              <a:spcBef>
                <a:spcPts val="0"/>
              </a:spcBef>
              <a:spcAft>
                <a:spcPts val="0"/>
              </a:spcAft>
              <a:buNone/>
            </a:pPr>
            <a:endParaRPr dirty="0"/>
          </a:p>
          <a:p>
            <a:pPr marL="304746" marR="0" lvl="0" indent="-304746" algn="l" rtl="0">
              <a:lnSpc>
                <a:spcPct val="95000"/>
              </a:lnSpc>
              <a:spcBef>
                <a:spcPts val="0"/>
              </a:spcBef>
              <a:spcAft>
                <a:spcPts val="0"/>
              </a:spcAft>
              <a:buClr>
                <a:schemeClr val="dk1"/>
              </a:buClr>
              <a:buSzPct val="100000"/>
              <a:buFont typeface="Arial"/>
              <a:buChar char="•"/>
            </a:pPr>
            <a:r>
              <a:rPr lang="en-US" dirty="0"/>
              <a:t>Consultants provided typical trends of the market for Demand and Advertising.</a:t>
            </a:r>
          </a:p>
          <a:p>
            <a:pPr marL="0" marR="0" lvl="0" indent="0" algn="l" rtl="0">
              <a:lnSpc>
                <a:spcPct val="95000"/>
              </a:lnSpc>
              <a:spcBef>
                <a:spcPts val="1866"/>
              </a:spcBef>
              <a:buNone/>
            </a:pPr>
            <a:endParaRPr sz="2400" b="0" i="0" u="none" strike="noStrike" cap="none" dirty="0">
              <a:solidFill>
                <a:schemeClr val="dk1"/>
              </a:solidFill>
              <a:latin typeface="Questrial"/>
              <a:ea typeface="Questrial"/>
              <a:cs typeface="Questrial"/>
              <a:sym typeface="Questrial"/>
            </a:endParaRPr>
          </a:p>
        </p:txBody>
      </p:sp>
      <p:pic>
        <p:nvPicPr>
          <p:cNvPr id="3" name="Picture 2"/>
          <p:cNvPicPr>
            <a:picLocks noChangeAspect="1"/>
          </p:cNvPicPr>
          <p:nvPr/>
        </p:nvPicPr>
        <p:blipFill>
          <a:blip r:embed="rId3"/>
          <a:stretch>
            <a:fillRect/>
          </a:stretch>
        </p:blipFill>
        <p:spPr>
          <a:xfrm>
            <a:off x="7772401" y="0"/>
            <a:ext cx="4416424" cy="1920239"/>
          </a:xfrm>
          <a:prstGeom prst="rect">
            <a:avLst/>
          </a:prstGeom>
        </p:spPr>
      </p:pic>
      <p:sp>
        <p:nvSpPr>
          <p:cNvPr id="4" name="TextBox 3"/>
          <p:cNvSpPr txBox="1"/>
          <p:nvPr/>
        </p:nvSpPr>
        <p:spPr>
          <a:xfrm>
            <a:off x="8107680" y="2265680"/>
            <a:ext cx="3830321"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t>Should I?</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How much?</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What distribution?</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Risks?</a:t>
            </a:r>
          </a:p>
          <a:p>
            <a:pPr marL="285750" indent="-285750">
              <a:buFont typeface="Arial" panose="020B0604020202020204" pitchFamily="34" charset="0"/>
              <a:buChar char="•"/>
            </a:pPr>
            <a:endParaRPr lang="en-US" sz="3200" dirty="0"/>
          </a:p>
        </p:txBody>
      </p:sp>
      <p:pic>
        <p:nvPicPr>
          <p:cNvPr id="5" name="Picture 4"/>
          <p:cNvPicPr>
            <a:picLocks noChangeAspect="1"/>
          </p:cNvPicPr>
          <p:nvPr/>
        </p:nvPicPr>
        <p:blipFill>
          <a:blip r:embed="rId4"/>
          <a:stretch>
            <a:fillRect/>
          </a:stretch>
        </p:blipFill>
        <p:spPr>
          <a:xfrm>
            <a:off x="1" y="-1"/>
            <a:ext cx="6929119" cy="1920240"/>
          </a:xfrm>
          <a:prstGeom prst="rect">
            <a:avLst/>
          </a:prstGeom>
        </p:spPr>
      </p:pic>
      <p:pic>
        <p:nvPicPr>
          <p:cNvPr id="7" name="Picture 6"/>
          <p:cNvPicPr>
            <a:picLocks noChangeAspect="1"/>
          </p:cNvPicPr>
          <p:nvPr/>
        </p:nvPicPr>
        <p:blipFill>
          <a:blip r:embed="rId5"/>
          <a:stretch>
            <a:fillRect/>
          </a:stretch>
        </p:blipFill>
        <p:spPr>
          <a:xfrm>
            <a:off x="6906769" y="-1"/>
            <a:ext cx="865632" cy="1920240"/>
          </a:xfrm>
          <a:prstGeom prst="rect">
            <a:avLst/>
          </a:prstGeom>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cxnSp>
        <p:nvCxnSpPr>
          <p:cNvPr id="111" name="Shape 111"/>
          <p:cNvCxnSpPr/>
          <p:nvPr/>
        </p:nvCxnSpPr>
        <p:spPr>
          <a:xfrm>
            <a:off x="1831975" y="762000"/>
            <a:ext cx="8348661" cy="0"/>
          </a:xfrm>
          <a:prstGeom prst="straightConnector1">
            <a:avLst/>
          </a:prstGeom>
          <a:noFill/>
          <a:ln w="25400" cap="flat" cmpd="sng">
            <a:solidFill>
              <a:srgbClr val="00B0F0"/>
            </a:solidFill>
            <a:prstDash val="solid"/>
            <a:round/>
            <a:headEnd type="none" w="med" len="med"/>
            <a:tailEnd type="none" w="med" len="med"/>
          </a:ln>
        </p:spPr>
      </p:cxnSp>
      <p:sp>
        <p:nvSpPr>
          <p:cNvPr id="131" name="Shape 131"/>
          <p:cNvSpPr/>
          <p:nvPr/>
        </p:nvSpPr>
        <p:spPr>
          <a:xfrm>
            <a:off x="9210518" y="6173067"/>
            <a:ext cx="2964208" cy="936916"/>
          </a:xfrm>
          <a:prstGeom prst="rect">
            <a:avLst/>
          </a:prstGeom>
          <a:noFill/>
          <a:ln>
            <a:noFill/>
          </a:ln>
        </p:spPr>
        <p:txBody>
          <a:bodyPr lIns="198100" tIns="99050" rIns="198100" bIns="99050" anchor="ctr" anchorCtr="0">
            <a:noAutofit/>
          </a:bodyPr>
          <a:lstStyle/>
          <a:p>
            <a:pPr algn="ctr">
              <a:lnSpc>
                <a:spcPct val="90000"/>
              </a:lnSpc>
            </a:pPr>
            <a:endParaRPr>
              <a:solidFill>
                <a:srgbClr val="FFFFFF"/>
              </a:solidFill>
              <a:latin typeface="Calibri"/>
              <a:ea typeface="Calibri"/>
              <a:cs typeface="Calibri"/>
              <a:sym typeface="Calibri"/>
            </a:endParaRPr>
          </a:p>
        </p:txBody>
      </p:sp>
      <p:sp>
        <p:nvSpPr>
          <p:cNvPr id="137" name="Shape 137"/>
          <p:cNvSpPr txBox="1"/>
          <p:nvPr/>
        </p:nvSpPr>
        <p:spPr>
          <a:xfrm>
            <a:off x="1841213" y="267571"/>
            <a:ext cx="8330183" cy="308481"/>
          </a:xfrm>
          <a:prstGeom prst="rect">
            <a:avLst/>
          </a:prstGeom>
          <a:noFill/>
          <a:ln>
            <a:noFill/>
          </a:ln>
        </p:spPr>
        <p:txBody>
          <a:bodyPr lIns="0" tIns="0" rIns="0" bIns="0" anchor="t" anchorCtr="0">
            <a:noAutofit/>
          </a:bodyPr>
          <a:lstStyle/>
          <a:p>
            <a:pPr>
              <a:lnSpc>
                <a:spcPct val="144222"/>
              </a:lnSpc>
              <a:buSzPct val="25000"/>
            </a:pPr>
            <a:r>
              <a:rPr lang="en-US" sz="1800" b="1" dirty="0">
                <a:solidFill>
                  <a:srgbClr val="00B0F0"/>
                </a:solidFill>
              </a:rPr>
              <a:t>INFLUENCE CHART</a:t>
            </a:r>
          </a:p>
        </p:txBody>
      </p:sp>
    </p:spTree>
    <p:extLst>
      <p:ext uri="{BB962C8B-B14F-4D97-AF65-F5344CB8AC3E}">
        <p14:creationId xmlns:p14="http://schemas.microsoft.com/office/powerpoint/2010/main" val="352397735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520" y="213360"/>
            <a:ext cx="9903061" cy="822960"/>
          </a:xfrm>
        </p:spPr>
        <p:txBody>
          <a:bodyPr/>
          <a:lstStyle/>
          <a:p>
            <a:r>
              <a:rPr lang="en-US" dirty="0">
                <a:solidFill>
                  <a:srgbClr val="07B13C"/>
                </a:solidFill>
              </a:rPr>
              <a:t>  BUSINESS CASE CONSTRAINTS</a:t>
            </a:r>
          </a:p>
        </p:txBody>
      </p:sp>
      <p:sp>
        <p:nvSpPr>
          <p:cNvPr id="5" name="Content Placeholder 4"/>
          <p:cNvSpPr>
            <a:spLocks noGrp="1"/>
          </p:cNvSpPr>
          <p:nvPr>
            <p:ph sz="half" idx="1"/>
          </p:nvPr>
        </p:nvSpPr>
        <p:spPr>
          <a:xfrm>
            <a:off x="1117308" y="1701800"/>
            <a:ext cx="4977103" cy="4877904"/>
          </a:xfrm>
        </p:spPr>
        <p:txBody>
          <a:bodyPr/>
          <a:lstStyle/>
          <a:p>
            <a:pPr lvl="0"/>
            <a:r>
              <a:rPr lang="en-US" dirty="0">
                <a:solidFill>
                  <a:schemeClr val="tx1"/>
                </a:solidFill>
                <a:effectLst>
                  <a:reflection stA="45000" endPos="24000" dist="50800" dir="5400000" sy="-100000" algn="bl" rotWithShape="0"/>
                </a:effectLst>
              </a:rPr>
              <a:t>Enrollment maximum for program is 600</a:t>
            </a:r>
          </a:p>
          <a:p>
            <a:pPr marL="0" lvl="0" indent="0">
              <a:spcBef>
                <a:spcPts val="0"/>
              </a:spcBef>
              <a:buNone/>
            </a:pPr>
            <a:endParaRPr lang="en-US" dirty="0">
              <a:solidFill>
                <a:schemeClr val="tx1"/>
              </a:solidFill>
              <a:effectLst>
                <a:reflection stA="45000" endPos="24000" dist="50800" dir="5400000" sy="-100000" algn="bl" rotWithShape="0"/>
              </a:effectLst>
            </a:endParaRPr>
          </a:p>
          <a:p>
            <a:pPr marL="304746" lvl="0" indent="-304746">
              <a:spcBef>
                <a:spcPts val="0"/>
              </a:spcBef>
            </a:pPr>
            <a:r>
              <a:rPr lang="en-US" dirty="0">
                <a:solidFill>
                  <a:schemeClr val="tx1"/>
                </a:solidFill>
                <a:effectLst>
                  <a:reflection stA="45000" endPos="24000" dist="50800" dir="5400000" sy="-100000" algn="bl" rotWithShape="0"/>
                </a:effectLst>
              </a:rPr>
              <a:t>Annual fee norm for like programs is $1,500 </a:t>
            </a:r>
          </a:p>
          <a:p>
            <a:pPr marL="304746" lvl="0" indent="-304746">
              <a:spcBef>
                <a:spcPts val="0"/>
              </a:spcBef>
            </a:pPr>
            <a:endParaRPr lang="en-US" dirty="0">
              <a:solidFill>
                <a:schemeClr val="tx1"/>
              </a:solidFill>
              <a:effectLst>
                <a:reflection stA="45000" endPos="24000" dist="50800" dir="5400000" sy="-100000" algn="bl" rotWithShape="0"/>
              </a:effectLst>
            </a:endParaRPr>
          </a:p>
          <a:p>
            <a:pPr marL="304746" indent="-304746">
              <a:spcBef>
                <a:spcPts val="0"/>
              </a:spcBef>
            </a:pPr>
            <a:r>
              <a:rPr lang="en-US" dirty="0">
                <a:solidFill>
                  <a:schemeClr val="tx1"/>
                </a:solidFill>
                <a:effectLst>
                  <a:reflection stA="45000" endPos="24000" dist="50800" dir="5400000" sy="-100000" algn="bl" rotWithShape="0"/>
                </a:effectLst>
              </a:rPr>
              <a:t>Next year advertising expenditures cannot exceed 80%  current year available balance</a:t>
            </a:r>
          </a:p>
          <a:p>
            <a:pPr marL="304746" indent="-304746">
              <a:spcBef>
                <a:spcPts val="0"/>
              </a:spcBef>
            </a:pPr>
            <a:endParaRPr lang="en-US" dirty="0">
              <a:solidFill>
                <a:schemeClr val="tx1"/>
              </a:solidFill>
              <a:effectLst>
                <a:reflection stA="45000" endPos="24000" dist="50800" dir="5400000" sy="-100000" algn="bl" rotWithShape="0"/>
              </a:effectLst>
            </a:endParaRPr>
          </a:p>
          <a:p>
            <a:pPr marL="304746" indent="-304746">
              <a:spcBef>
                <a:spcPts val="0"/>
              </a:spcBef>
            </a:pPr>
            <a:r>
              <a:rPr lang="en-US" dirty="0">
                <a:solidFill>
                  <a:schemeClr val="tx1"/>
                </a:solidFill>
                <a:effectLst>
                  <a:reflection stA="45000" endPos="24000" dist="50800" dir="5400000" sy="-100000" algn="bl" rotWithShape="0"/>
                </a:effectLst>
              </a:rPr>
              <a:t>Other Interlinked constraints that impact costs and profits</a:t>
            </a:r>
          </a:p>
          <a:p>
            <a:pPr marL="304746" lvl="0" indent="-304746">
              <a:spcBef>
                <a:spcPts val="0"/>
              </a:spcBef>
            </a:pPr>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355289880"/>
              </p:ext>
            </p:extLst>
          </p:nvPr>
        </p:nvGraphicFramePr>
        <p:xfrm>
          <a:off x="6530469" y="1886980"/>
          <a:ext cx="4744192" cy="4100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Placeholder 2"/>
          <p:cNvSpPr>
            <a:spLocks noGrp="1"/>
          </p:cNvSpPr>
          <p:nvPr>
            <p:ph type="body" idx="2"/>
          </p:nvPr>
        </p:nvSpPr>
        <p:spPr/>
        <p:txBody>
          <a:bodyPr/>
          <a:lstStyle/>
          <a:p>
            <a:pPr marL="0" lvl="0" indent="0">
              <a:spcBef>
                <a:spcPts val="0"/>
              </a:spcBef>
              <a:buNone/>
            </a:pPr>
            <a:r>
              <a:rPr lang="en-US" dirty="0"/>
              <a:t>		 	</a:t>
            </a:r>
          </a:p>
          <a:p>
            <a:pPr marL="152400" indent="0">
              <a:buNone/>
            </a:pPr>
            <a:endParaRPr lang="en-US" dirty="0"/>
          </a:p>
        </p:txBody>
      </p:sp>
      <p:cxnSp>
        <p:nvCxnSpPr>
          <p:cNvPr id="8" name="Shape 168"/>
          <p:cNvCxnSpPr/>
          <p:nvPr/>
        </p:nvCxnSpPr>
        <p:spPr>
          <a:xfrm>
            <a:off x="1493520" y="1015736"/>
            <a:ext cx="8848787" cy="10424"/>
          </a:xfrm>
          <a:prstGeom prst="straightConnector1">
            <a:avLst/>
          </a:prstGeom>
          <a:noFill/>
          <a:ln w="25400" cap="flat" cmpd="sng">
            <a:solidFill>
              <a:srgbClr val="00B0F0"/>
            </a:solidFill>
            <a:prstDash val="solid"/>
            <a:round/>
            <a:headEnd type="none" w="med" len="med"/>
            <a:tailEnd type="none" w="med" len="med"/>
          </a:ln>
        </p:spPr>
      </p:cxnSp>
    </p:spTree>
    <p:extLst>
      <p:ext uri="{BB962C8B-B14F-4D97-AF65-F5344CB8AC3E}">
        <p14:creationId xmlns:p14="http://schemas.microsoft.com/office/powerpoint/2010/main" val="414530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solidFill>
                  <a:srgbClr val="92D050"/>
                </a:solidFill>
                <a:latin typeface="Questrial" panose="020B0604020202020204" charset="0"/>
                <a:ea typeface="Arial"/>
                <a:cs typeface="Arial"/>
              </a:rPr>
              <a:t>Trends from Consultants</a:t>
            </a:r>
          </a:p>
        </p:txBody>
      </p:sp>
      <p:sp>
        <p:nvSpPr>
          <p:cNvPr id="3" name="Text Placeholder 2"/>
          <p:cNvSpPr>
            <a:spLocks noGrp="1"/>
          </p:cNvSpPr>
          <p:nvPr>
            <p:ph type="body" idx="1"/>
          </p:nvPr>
        </p:nvSpPr>
        <p:spPr/>
        <p:txBody>
          <a:bodyPr/>
          <a:lstStyle/>
          <a:p>
            <a:endParaRPr lang="en-US" dirty="0"/>
          </a:p>
          <a:p>
            <a:pPr marL="152400" indent="0">
              <a:buNone/>
            </a:pPr>
            <a:endParaRPr lang="en-US" dirty="0"/>
          </a:p>
        </p:txBody>
      </p:sp>
      <p:pic>
        <p:nvPicPr>
          <p:cNvPr id="4" name="Picture 3"/>
          <p:cNvPicPr/>
          <p:nvPr/>
        </p:nvPicPr>
        <p:blipFill>
          <a:blip r:embed="rId2"/>
          <a:stretch>
            <a:fillRect/>
          </a:stretch>
        </p:blipFill>
        <p:spPr>
          <a:xfrm>
            <a:off x="1002574" y="2591034"/>
            <a:ext cx="3842803" cy="2691929"/>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7486635" y="5522973"/>
                <a:ext cx="1979453" cy="307777"/>
              </a:xfrm>
              <a:prstGeom prst="rect">
                <a:avLst/>
              </a:prstGeom>
            </p:spPr>
            <p:txBody>
              <a:bodyPr wrap="none">
                <a:spAutoFit/>
              </a:bodyPr>
              <a:lstStyle/>
              <a:p>
                <a14:m>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𝑌</m:t>
                    </m:r>
                    <m:r>
                      <a:rPr lang="en-US" i="1">
                        <a:latin typeface="Cambria Math" panose="02040503050406030204" pitchFamily="18" charset="0"/>
                        <a:ea typeface="Calibri" panose="020F0502020204030204" pitchFamily="34" charset="0"/>
                        <a:cs typeface="Times New Roman" panose="02020603050405020304" pitchFamily="18" charset="0"/>
                      </a:rPr>
                      <m:t>=150(5+6</m:t>
                    </m:r>
                    <m:r>
                      <a:rPr lang="en-US" i="1">
                        <a:latin typeface="Cambria Math" panose="02040503050406030204" pitchFamily="18" charset="0"/>
                        <a:ea typeface="Calibri" panose="020F0502020204030204" pitchFamily="34" charset="0"/>
                        <a:cs typeface="Times New Roman" panose="02020603050405020304" pitchFamily="18" charset="0"/>
                      </a:rPr>
                      <m:t>𝑥</m:t>
                    </m:r>
                    <m:r>
                      <a:rPr lang="en-US" i="1">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effectLst/>
                            <a:latin typeface="Cambria Math" panose="020405030504060302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𝑥</m:t>
                        </m:r>
                      </m:e>
                      <m:sup>
                        <m:r>
                          <a:rPr lang="en-US" i="1">
                            <a:latin typeface="Cambria Math" panose="02040503050406030204" pitchFamily="18" charset="0"/>
                            <a:ea typeface="Calibri" panose="020F0502020204030204" pitchFamily="34" charset="0"/>
                            <a:cs typeface="Times New Roman" panose="02020603050405020304" pitchFamily="18" charset="0"/>
                          </a:rPr>
                          <m:t>2</m:t>
                        </m:r>
                      </m:sup>
                    </m:sSup>
                    <m:r>
                      <a:rPr lang="en-US" i="1">
                        <a:latin typeface="Cambria Math" panose="02040503050406030204" pitchFamily="18" charset="0"/>
                        <a:ea typeface="Calibri" panose="020F0502020204030204" pitchFamily="34" charset="0"/>
                        <a:cs typeface="Times New Roman" panose="02020603050405020304" pitchFamily="18" charset="0"/>
                      </a:rPr>
                      <m:t>)</m:t>
                    </m:r>
                  </m:oMath>
                </a14:m>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7486635" y="5522973"/>
                <a:ext cx="1979453" cy="307777"/>
              </a:xfrm>
              <a:prstGeom prst="rect">
                <a:avLst/>
              </a:prstGeom>
              <a:blipFill>
                <a:blip r:embed="rId3"/>
                <a:stretch>
                  <a:fillRect t="-2000" b="-22000"/>
                </a:stretch>
              </a:blipFill>
            </p:spPr>
            <p:txBody>
              <a:bodyPr/>
              <a:lstStyle/>
              <a:p>
                <a:r>
                  <a:rPr lang="en-US">
                    <a:noFill/>
                  </a:rPr>
                  <a:t> </a:t>
                </a:r>
              </a:p>
            </p:txBody>
          </p:sp>
        </mc:Fallback>
      </mc:AlternateContent>
      <p:cxnSp>
        <p:nvCxnSpPr>
          <p:cNvPr id="6" name="Shape 168"/>
          <p:cNvCxnSpPr/>
          <p:nvPr/>
        </p:nvCxnSpPr>
        <p:spPr>
          <a:xfrm>
            <a:off x="1117308" y="1467650"/>
            <a:ext cx="8848787" cy="10424"/>
          </a:xfrm>
          <a:prstGeom prst="straightConnector1">
            <a:avLst/>
          </a:prstGeom>
          <a:noFill/>
          <a:ln w="25400" cap="flat" cmpd="sng">
            <a:solidFill>
              <a:srgbClr val="00B0F0"/>
            </a:solidFill>
            <a:prstDash val="solid"/>
            <a:round/>
            <a:headEnd type="none" w="med" len="med"/>
            <a:tailEnd type="none" w="med" len="med"/>
          </a:ln>
        </p:spPr>
      </p:cxnSp>
      <p:sp>
        <p:nvSpPr>
          <p:cNvPr id="7" name="Rectangle 6"/>
          <p:cNvSpPr/>
          <p:nvPr/>
        </p:nvSpPr>
        <p:spPr>
          <a:xfrm>
            <a:off x="6668887" y="1640032"/>
            <a:ext cx="3614948" cy="830997"/>
          </a:xfrm>
          <a:prstGeom prst="rect">
            <a:avLst/>
          </a:prstGeom>
        </p:spPr>
        <p:txBody>
          <a:bodyPr wrap="square">
            <a:spAutoFit/>
          </a:bodyPr>
          <a:lstStyle/>
          <a:p>
            <a:r>
              <a:rPr lang="en-US" sz="2400" dirty="0">
                <a:solidFill>
                  <a:schemeClr val="tx1">
                    <a:lumMod val="75000"/>
                  </a:schemeClr>
                </a:solidFill>
              </a:rPr>
              <a:t>Popularity of Program   vs Time</a:t>
            </a:r>
          </a:p>
        </p:txBody>
      </p:sp>
      <mc:AlternateContent xmlns:mc="http://schemas.openxmlformats.org/markup-compatibility/2006" xmlns:a14="http://schemas.microsoft.com/office/drawing/2010/main">
        <mc:Choice Requires="a14">
          <p:sp>
            <p:nvSpPr>
              <p:cNvPr id="8" name="Rectangle 7"/>
              <p:cNvSpPr/>
              <p:nvPr/>
            </p:nvSpPr>
            <p:spPr>
              <a:xfrm>
                <a:off x="2341155" y="5522973"/>
                <a:ext cx="1165639" cy="4092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20</m:t>
                          </m:r>
                        </m:e>
                        <m:sup>
                          <m:d>
                            <m:dPr>
                              <m:ctrlPr>
                                <a:rPr lang="en-US" i="1">
                                  <a:latin typeface="Cambria Math" panose="02040503050406030204" pitchFamily="18" charset="0"/>
                                </a:rPr>
                              </m:ctrlPr>
                            </m:dPr>
                            <m:e>
                              <m:r>
                                <a:rPr lang="en-US">
                                  <a:latin typeface="Cambria Math" panose="02040503050406030204" pitchFamily="18" charset="0"/>
                                </a:rPr>
                                <m:t>1−</m:t>
                              </m:r>
                              <m:f>
                                <m:fPr>
                                  <m:ctrlPr>
                                    <a:rPr lang="en-US"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𝑥</m:t>
                                  </m:r>
                                </m:den>
                              </m:f>
                            </m:e>
                          </m:d>
                        </m:sup>
                      </m:sSup>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341155" y="5522973"/>
                <a:ext cx="1165639" cy="409215"/>
              </a:xfrm>
              <a:prstGeom prst="rect">
                <a:avLst/>
              </a:prstGeom>
              <a:blipFill>
                <a:blip r:embed="rId4"/>
                <a:stretch>
                  <a:fillRect/>
                </a:stretch>
              </a:blipFill>
            </p:spPr>
            <p:txBody>
              <a:bodyPr/>
              <a:lstStyle/>
              <a:p>
                <a:r>
                  <a:rPr lang="en-US">
                    <a:noFill/>
                  </a:rPr>
                  <a:t> </a:t>
                </a:r>
              </a:p>
            </p:txBody>
          </p:sp>
        </mc:Fallback>
      </mc:AlternateContent>
      <p:pic>
        <p:nvPicPr>
          <p:cNvPr id="9" name="Picture 8"/>
          <p:cNvPicPr/>
          <p:nvPr/>
        </p:nvPicPr>
        <p:blipFill>
          <a:blip r:embed="rId5"/>
          <a:stretch>
            <a:fillRect/>
          </a:stretch>
        </p:blipFill>
        <p:spPr>
          <a:xfrm>
            <a:off x="6297104" y="2591034"/>
            <a:ext cx="3827283" cy="2691929"/>
          </a:xfrm>
          <a:prstGeom prst="rect">
            <a:avLst/>
          </a:prstGeom>
        </p:spPr>
      </p:pic>
      <p:sp>
        <p:nvSpPr>
          <p:cNvPr id="10" name="Rectangle 9"/>
          <p:cNvSpPr/>
          <p:nvPr/>
        </p:nvSpPr>
        <p:spPr>
          <a:xfrm>
            <a:off x="1230429" y="1648174"/>
            <a:ext cx="3614948" cy="830997"/>
          </a:xfrm>
          <a:prstGeom prst="rect">
            <a:avLst/>
          </a:prstGeom>
        </p:spPr>
        <p:txBody>
          <a:bodyPr wrap="square">
            <a:spAutoFit/>
          </a:bodyPr>
          <a:lstStyle/>
          <a:p>
            <a:r>
              <a:rPr lang="en-US" sz="2400" dirty="0">
                <a:solidFill>
                  <a:schemeClr val="tx1">
                    <a:lumMod val="75000"/>
                  </a:schemeClr>
                </a:solidFill>
              </a:rPr>
              <a:t>Response Rate vs Advertising Expenditure</a:t>
            </a:r>
          </a:p>
        </p:txBody>
      </p:sp>
    </p:spTree>
    <p:extLst>
      <p:ext uri="{BB962C8B-B14F-4D97-AF65-F5344CB8AC3E}">
        <p14:creationId xmlns:p14="http://schemas.microsoft.com/office/powerpoint/2010/main" val="35327605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093973" y="-4192"/>
            <a:ext cx="10157353" cy="1397000"/>
          </a:xfrm>
          <a:prstGeom prst="rect">
            <a:avLst/>
          </a:prstGeom>
          <a:noFill/>
          <a:ln>
            <a:noFill/>
          </a:ln>
        </p:spPr>
        <p:txBody>
          <a:bodyPr lIns="121875" tIns="60925" rIns="121875" bIns="60925" anchor="b" anchorCtr="0">
            <a:noAutofit/>
          </a:bodyPr>
          <a:lstStyle/>
          <a:p>
            <a:pPr marL="0" marR="0" lvl="0" indent="0" algn="l" rtl="0">
              <a:lnSpc>
                <a:spcPct val="85000"/>
              </a:lnSpc>
              <a:spcBef>
                <a:spcPts val="0"/>
              </a:spcBef>
              <a:buClr>
                <a:schemeClr val="dk1"/>
              </a:buClr>
              <a:buSzPct val="25000"/>
              <a:buFont typeface="Questrial"/>
              <a:buNone/>
            </a:pPr>
            <a:r>
              <a:rPr lang="en-US" sz="4400" b="0" i="0" u="none" strike="noStrike" cap="none" dirty="0">
                <a:solidFill>
                  <a:schemeClr val="dk1"/>
                </a:solidFill>
                <a:latin typeface="Questrial"/>
                <a:ea typeface="Questrial"/>
                <a:cs typeface="Questrial"/>
                <a:sym typeface="Questrial"/>
              </a:rPr>
              <a:t> </a:t>
            </a:r>
            <a:r>
              <a:rPr lang="en-US" b="1" dirty="0">
                <a:solidFill>
                  <a:srgbClr val="92D050"/>
                </a:solidFill>
                <a:latin typeface="Questrial" panose="020B0604020202020204" charset="0"/>
                <a:ea typeface="Arial"/>
                <a:cs typeface="Arial"/>
              </a:rPr>
              <a:t>SPREADSHEET ENGINEERING</a:t>
            </a:r>
          </a:p>
        </p:txBody>
      </p:sp>
      <p:sp>
        <p:nvSpPr>
          <p:cNvPr id="123" name="Shape 123"/>
          <p:cNvSpPr txBox="1">
            <a:spLocks noGrp="1"/>
          </p:cNvSpPr>
          <p:nvPr>
            <p:ph type="body" idx="1"/>
          </p:nvPr>
        </p:nvSpPr>
        <p:spPr>
          <a:xfrm>
            <a:off x="1121371" y="1608836"/>
            <a:ext cx="4973041" cy="512064"/>
          </a:xfrm>
          <a:prstGeom prst="rect">
            <a:avLst/>
          </a:prstGeom>
          <a:noFill/>
          <a:ln>
            <a:noFill/>
          </a:ln>
        </p:spPr>
        <p:txBody>
          <a:bodyPr lIns="121875" tIns="60925" rIns="121875" bIns="60925" anchor="b" anchorCtr="0">
            <a:noAutofit/>
          </a:bodyPr>
          <a:lstStyle/>
          <a:p>
            <a:pPr marL="0" marR="0" lvl="0" indent="0" algn="l" rtl="0">
              <a:lnSpc>
                <a:spcPct val="95000"/>
              </a:lnSpc>
              <a:spcBef>
                <a:spcPts val="0"/>
              </a:spcBef>
              <a:buClr>
                <a:schemeClr val="dk1"/>
              </a:buClr>
              <a:buSzPct val="25000"/>
              <a:buFont typeface="Arial"/>
              <a:buNone/>
            </a:pPr>
            <a:r>
              <a:rPr lang="en-US" b="1" i="0" u="none" strike="noStrike" cap="none" dirty="0">
                <a:solidFill>
                  <a:schemeClr val="dk1"/>
                </a:solidFill>
                <a:latin typeface="Questrial"/>
                <a:ea typeface="Questrial"/>
                <a:cs typeface="Questrial"/>
                <a:sym typeface="Questrial"/>
              </a:rPr>
              <a:t>Decisions</a:t>
            </a:r>
            <a:r>
              <a:rPr lang="en-US" sz="2400" b="1" i="0" u="none" strike="noStrike" cap="none" dirty="0">
                <a:solidFill>
                  <a:schemeClr val="dk1"/>
                </a:solidFill>
                <a:latin typeface="Questrial"/>
                <a:ea typeface="Questrial"/>
                <a:cs typeface="Questrial"/>
                <a:sym typeface="Questrial"/>
              </a:rPr>
              <a:t>	</a:t>
            </a:r>
            <a:endParaRPr sz="2400" b="1" i="0" u="none" strike="noStrike" cap="none" dirty="0">
              <a:solidFill>
                <a:schemeClr val="dk1"/>
              </a:solidFill>
              <a:latin typeface="Questrial"/>
              <a:ea typeface="Questrial"/>
              <a:cs typeface="Questrial"/>
              <a:sym typeface="Questrial"/>
            </a:endParaRPr>
          </a:p>
        </p:txBody>
      </p:sp>
      <p:sp>
        <p:nvSpPr>
          <p:cNvPr id="124" name="Shape 124"/>
          <p:cNvSpPr txBox="1">
            <a:spLocks noGrp="1"/>
          </p:cNvSpPr>
          <p:nvPr>
            <p:ph type="body" idx="2"/>
          </p:nvPr>
        </p:nvSpPr>
        <p:spPr>
          <a:xfrm>
            <a:off x="1117308" y="2209800"/>
            <a:ext cx="4977103" cy="3962399"/>
          </a:xfrm>
          <a:prstGeom prst="rect">
            <a:avLst/>
          </a:prstGeom>
          <a:noFill/>
          <a:ln>
            <a:noFill/>
          </a:ln>
        </p:spPr>
        <p:txBody>
          <a:bodyPr lIns="121875" tIns="60925" rIns="121875" bIns="60925" anchor="t" anchorCtr="0">
            <a:noAutofit/>
          </a:bodyPr>
          <a:lstStyle/>
          <a:p>
            <a:pPr marL="342900" indent="-342900">
              <a:lnSpc>
                <a:spcPct val="200000"/>
              </a:lnSpc>
              <a:spcBef>
                <a:spcPts val="0"/>
              </a:spcBef>
            </a:pPr>
            <a:r>
              <a:rPr lang="en-US" sz="2400" b="0" i="0" u="none" strike="noStrike" cap="none" dirty="0">
                <a:solidFill>
                  <a:schemeClr val="dk1"/>
                </a:solidFill>
                <a:sym typeface="Questrial"/>
              </a:rPr>
              <a:t>Advertisement Expenditure</a:t>
            </a:r>
          </a:p>
          <a:p>
            <a:pPr marL="342900" indent="-342900">
              <a:lnSpc>
                <a:spcPct val="200000"/>
              </a:lnSpc>
              <a:spcBef>
                <a:spcPts val="0"/>
              </a:spcBef>
            </a:pPr>
            <a:r>
              <a:rPr lang="en-US" sz="2400" dirty="0"/>
              <a:t>Budget Allocation</a:t>
            </a:r>
          </a:p>
          <a:p>
            <a:pPr marL="342900" indent="-342900">
              <a:lnSpc>
                <a:spcPct val="200000"/>
              </a:lnSpc>
              <a:spcBef>
                <a:spcPts val="0"/>
              </a:spcBef>
            </a:pPr>
            <a:r>
              <a:rPr lang="en-US" sz="2400" b="0" i="0" u="none" strike="noStrike" cap="none" dirty="0">
                <a:solidFill>
                  <a:schemeClr val="dk1"/>
                </a:solidFill>
                <a:sym typeface="Questrial"/>
              </a:rPr>
              <a:t>Fixed Tuition</a:t>
            </a:r>
          </a:p>
          <a:p>
            <a:pPr marL="342900" indent="-342900">
              <a:lnSpc>
                <a:spcPct val="200000"/>
              </a:lnSpc>
              <a:spcBef>
                <a:spcPts val="0"/>
              </a:spcBef>
            </a:pPr>
            <a:endParaRPr sz="2400" b="0" i="0" u="none" strike="noStrike" cap="none" dirty="0">
              <a:solidFill>
                <a:schemeClr val="dk1"/>
              </a:solidFill>
              <a:sym typeface="Questrial"/>
            </a:endParaRPr>
          </a:p>
        </p:txBody>
      </p:sp>
      <p:sp>
        <p:nvSpPr>
          <p:cNvPr id="125" name="Shape 125"/>
          <p:cNvSpPr txBox="1">
            <a:spLocks noGrp="1"/>
          </p:cNvSpPr>
          <p:nvPr>
            <p:ph type="body" idx="3"/>
          </p:nvPr>
        </p:nvSpPr>
        <p:spPr>
          <a:xfrm>
            <a:off x="6301621" y="1608836"/>
            <a:ext cx="4973041" cy="512064"/>
          </a:xfrm>
          <a:prstGeom prst="rect">
            <a:avLst/>
          </a:prstGeom>
          <a:noFill/>
          <a:ln>
            <a:noFill/>
          </a:ln>
        </p:spPr>
        <p:txBody>
          <a:bodyPr lIns="121875" tIns="60925" rIns="121875" bIns="60925" anchor="b" anchorCtr="0">
            <a:noAutofit/>
          </a:bodyPr>
          <a:lstStyle/>
          <a:p>
            <a:pPr marL="0" marR="0" lvl="0" indent="0" algn="l" rtl="0">
              <a:lnSpc>
                <a:spcPct val="95000"/>
              </a:lnSpc>
              <a:spcBef>
                <a:spcPts val="0"/>
              </a:spcBef>
              <a:buClr>
                <a:schemeClr val="dk1"/>
              </a:buClr>
              <a:buSzPct val="25000"/>
              <a:buFont typeface="Arial"/>
              <a:buNone/>
            </a:pPr>
            <a:r>
              <a:rPr lang="en-US" sz="2400" b="1" i="0" u="none" strike="noStrike" cap="none" dirty="0">
                <a:solidFill>
                  <a:schemeClr val="dk1"/>
                </a:solidFill>
                <a:latin typeface="Questrial"/>
                <a:ea typeface="Questrial"/>
                <a:cs typeface="Questrial"/>
                <a:sym typeface="Questrial"/>
              </a:rPr>
              <a:t>Parameters	</a:t>
            </a:r>
            <a:endParaRPr sz="2400" b="1" i="0" u="none" strike="noStrike" cap="none" dirty="0">
              <a:solidFill>
                <a:schemeClr val="dk1"/>
              </a:solidFill>
              <a:latin typeface="Questrial"/>
              <a:ea typeface="Questrial"/>
              <a:cs typeface="Questrial"/>
              <a:sym typeface="Questrial"/>
            </a:endParaRPr>
          </a:p>
        </p:txBody>
      </p:sp>
      <p:sp>
        <p:nvSpPr>
          <p:cNvPr id="126" name="Shape 126"/>
          <p:cNvSpPr txBox="1">
            <a:spLocks noGrp="1"/>
          </p:cNvSpPr>
          <p:nvPr>
            <p:ph type="body" idx="4"/>
          </p:nvPr>
        </p:nvSpPr>
        <p:spPr>
          <a:xfrm>
            <a:off x="6297558" y="2209800"/>
            <a:ext cx="4977103" cy="3962399"/>
          </a:xfrm>
          <a:prstGeom prst="rect">
            <a:avLst/>
          </a:prstGeom>
          <a:noFill/>
          <a:ln>
            <a:noFill/>
          </a:ln>
        </p:spPr>
        <p:txBody>
          <a:bodyPr lIns="121875" tIns="60925" rIns="121875" bIns="60925" anchor="t" anchorCtr="0">
            <a:noAutofit/>
          </a:bodyPr>
          <a:lstStyle/>
          <a:p>
            <a:pPr marL="342900" indent="-342900">
              <a:lnSpc>
                <a:spcPct val="200000"/>
              </a:lnSpc>
              <a:spcBef>
                <a:spcPts val="0"/>
              </a:spcBef>
            </a:pPr>
            <a:r>
              <a:rPr lang="en-US" sz="2400" b="0" i="0" u="none" strike="noStrike" cap="none" dirty="0">
                <a:solidFill>
                  <a:schemeClr val="dk1"/>
                </a:solidFill>
                <a:latin typeface="Questrial"/>
                <a:ea typeface="Questrial"/>
                <a:cs typeface="Questrial"/>
                <a:sym typeface="Questrial"/>
              </a:rPr>
              <a:t>Fixed Cost</a:t>
            </a:r>
          </a:p>
          <a:p>
            <a:pPr marL="342900" indent="-342900">
              <a:lnSpc>
                <a:spcPct val="200000"/>
              </a:lnSpc>
              <a:spcBef>
                <a:spcPts val="0"/>
              </a:spcBef>
            </a:pPr>
            <a:r>
              <a:rPr lang="en-US" sz="2400" dirty="0"/>
              <a:t>Variable Cost</a:t>
            </a:r>
          </a:p>
          <a:p>
            <a:pPr marL="342900" indent="-342900">
              <a:lnSpc>
                <a:spcPct val="200000"/>
              </a:lnSpc>
              <a:spcBef>
                <a:spcPts val="0"/>
              </a:spcBef>
            </a:pPr>
            <a:r>
              <a:rPr lang="en-US" sz="2400" b="0" i="0" u="none" strike="noStrike" cap="none" dirty="0">
                <a:solidFill>
                  <a:schemeClr val="dk1"/>
                </a:solidFill>
                <a:latin typeface="Questrial"/>
                <a:ea typeface="Questrial"/>
                <a:cs typeface="Questrial"/>
                <a:sym typeface="Questrial"/>
              </a:rPr>
              <a:t>Functional</a:t>
            </a:r>
          </a:p>
          <a:p>
            <a:pPr marL="342900" indent="-342900">
              <a:lnSpc>
                <a:spcPct val="200000"/>
              </a:lnSpc>
              <a:spcBef>
                <a:spcPts val="0"/>
              </a:spcBef>
            </a:pPr>
            <a:endParaRPr sz="2400" b="0" i="0" u="none" strike="noStrike" cap="none" dirty="0">
              <a:solidFill>
                <a:schemeClr val="dk1"/>
              </a:solidFill>
              <a:latin typeface="Questrial"/>
              <a:ea typeface="Questrial"/>
              <a:cs typeface="Questrial"/>
              <a:sym typeface="Questrial"/>
            </a:endParaRPr>
          </a:p>
        </p:txBody>
      </p:sp>
      <p:cxnSp>
        <p:nvCxnSpPr>
          <p:cNvPr id="7" name="Shape 168"/>
          <p:cNvCxnSpPr/>
          <p:nvPr/>
        </p:nvCxnSpPr>
        <p:spPr>
          <a:xfrm>
            <a:off x="1117308" y="1392808"/>
            <a:ext cx="8848787" cy="10424"/>
          </a:xfrm>
          <a:prstGeom prst="straightConnector1">
            <a:avLst/>
          </a:prstGeom>
          <a:noFill/>
          <a:ln w="25400" cap="flat" cmpd="sng">
            <a:solidFill>
              <a:srgbClr val="00B0F0"/>
            </a:solidFill>
            <a:prstDash val="solid"/>
            <a:round/>
            <a:headEnd type="none" w="med" len="med"/>
            <a:tailEnd type="none" w="med" len="med"/>
          </a:ln>
        </p:spPr>
      </p:cxnSp>
    </p:spTree>
    <p:extLst>
      <p:ext uri="{BB962C8B-B14F-4D97-AF65-F5344CB8AC3E}">
        <p14:creationId xmlns:p14="http://schemas.microsoft.com/office/powerpoint/2010/main" val="10453524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1831975" y="240109"/>
            <a:ext cx="8412480" cy="380998"/>
          </a:xfrm>
          <a:prstGeom prst="rect">
            <a:avLst/>
          </a:prstGeom>
          <a:noFill/>
          <a:ln>
            <a:noFill/>
          </a:ln>
        </p:spPr>
        <p:txBody>
          <a:bodyPr lIns="0" tIns="0" rIns="0" bIns="0" anchor="t" anchorCtr="0">
            <a:noAutofit/>
          </a:bodyPr>
          <a:lstStyle/>
          <a:p>
            <a:pPr marL="0" indent="0">
              <a:spcBef>
                <a:spcPts val="0"/>
              </a:spcBef>
              <a:buClr>
                <a:schemeClr val="dk2"/>
              </a:buClr>
              <a:buSzPct val="25000"/>
              <a:buNone/>
            </a:pPr>
            <a:r>
              <a:rPr lang="en-US" sz="4400" b="1" dirty="0">
                <a:solidFill>
                  <a:srgbClr val="92D050"/>
                </a:solidFill>
                <a:latin typeface="Questrial" panose="020B0604020202020204" charset="0"/>
                <a:ea typeface="Arial"/>
                <a:cs typeface="Arial"/>
                <a:sym typeface="Arial"/>
              </a:rPr>
              <a:t>        MANAGERIAL INSIGHTS</a:t>
            </a:r>
          </a:p>
          <a:p>
            <a:pPr marL="0" indent="0">
              <a:spcBef>
                <a:spcPts val="0"/>
              </a:spcBef>
              <a:buClr>
                <a:schemeClr val="dk2"/>
              </a:buClr>
              <a:buSzPct val="25000"/>
              <a:buNone/>
            </a:pPr>
            <a:endParaRPr sz="1800" b="1" dirty="0">
              <a:solidFill>
                <a:srgbClr val="92D050"/>
              </a:solidFill>
              <a:latin typeface="Arial"/>
              <a:ea typeface="Arial"/>
              <a:cs typeface="Arial"/>
              <a:sym typeface="Arial"/>
            </a:endParaRPr>
          </a:p>
        </p:txBody>
      </p:sp>
      <p:sp>
        <p:nvSpPr>
          <p:cNvPr id="167" name="Shape 167"/>
          <p:cNvSpPr txBox="1"/>
          <p:nvPr/>
        </p:nvSpPr>
        <p:spPr>
          <a:xfrm>
            <a:off x="1776899" y="1611428"/>
            <a:ext cx="8330183" cy="308481"/>
          </a:xfrm>
          <a:prstGeom prst="rect">
            <a:avLst/>
          </a:prstGeom>
          <a:noFill/>
          <a:ln>
            <a:noFill/>
          </a:ln>
        </p:spPr>
        <p:txBody>
          <a:bodyPr lIns="0" tIns="0" rIns="0" bIns="0" anchor="t" anchorCtr="0">
            <a:noAutofit/>
          </a:bodyPr>
          <a:lstStyle/>
          <a:p>
            <a:pPr>
              <a:buClr>
                <a:srgbClr val="002060"/>
              </a:buClr>
            </a:pPr>
            <a:endParaRPr sz="2000">
              <a:solidFill>
                <a:srgbClr val="00B0F0"/>
              </a:solidFill>
            </a:endParaRPr>
          </a:p>
        </p:txBody>
      </p:sp>
      <p:cxnSp>
        <p:nvCxnSpPr>
          <p:cNvPr id="168" name="Shape 168"/>
          <p:cNvCxnSpPr/>
          <p:nvPr/>
        </p:nvCxnSpPr>
        <p:spPr>
          <a:xfrm>
            <a:off x="1790446" y="904504"/>
            <a:ext cx="8348661" cy="0"/>
          </a:xfrm>
          <a:prstGeom prst="straightConnector1">
            <a:avLst/>
          </a:prstGeom>
          <a:noFill/>
          <a:ln w="25400" cap="flat" cmpd="sng">
            <a:solidFill>
              <a:srgbClr val="00B0F0"/>
            </a:solidFill>
            <a:prstDash val="solid"/>
            <a:round/>
            <a:headEnd type="none" w="med" len="med"/>
            <a:tailEnd type="none" w="med" len="med"/>
          </a:ln>
        </p:spPr>
      </p:cxnSp>
      <p:sp>
        <p:nvSpPr>
          <p:cNvPr id="170" name="Shape 170"/>
          <p:cNvSpPr/>
          <p:nvPr/>
        </p:nvSpPr>
        <p:spPr>
          <a:xfrm rot="1808431">
            <a:off x="6249003" y="1523181"/>
            <a:ext cx="480018" cy="238358"/>
          </a:xfrm>
          <a:custGeom>
            <a:avLst/>
            <a:gdLst/>
            <a:ahLst/>
            <a:cxnLst/>
            <a:rect l="0" t="0" r="0" b="0"/>
            <a:pathLst>
              <a:path w="120000" h="120000" extrusionOk="0">
                <a:moveTo>
                  <a:pt x="5" y="58947"/>
                </a:moveTo>
                <a:cubicBezTo>
                  <a:pt x="-420" y="54231"/>
                  <a:pt x="25748" y="-349"/>
                  <a:pt x="62768" y="1"/>
                </a:cubicBezTo>
                <a:cubicBezTo>
                  <a:pt x="99788" y="352"/>
                  <a:pt x="120000" y="59494"/>
                  <a:pt x="120000" y="61052"/>
                </a:cubicBezTo>
                <a:cubicBezTo>
                  <a:pt x="119574" y="59453"/>
                  <a:pt x="104468" y="120349"/>
                  <a:pt x="62768" y="119998"/>
                </a:cubicBezTo>
                <a:cubicBezTo>
                  <a:pt x="21067" y="119647"/>
                  <a:pt x="430" y="63663"/>
                  <a:pt x="5" y="58947"/>
                </a:cubicBezTo>
                <a:close/>
              </a:path>
            </a:pathLst>
          </a:custGeom>
          <a:solidFill>
            <a:schemeClr val="accent1"/>
          </a:solidFill>
          <a:ln>
            <a:noFill/>
          </a:ln>
        </p:spPr>
        <p:txBody>
          <a:bodyPr lIns="91425" tIns="91425" rIns="91425" bIns="91425" anchor="ctr" anchorCtr="0">
            <a:noAutofit/>
          </a:bodyPr>
          <a:lstStyle/>
          <a:p>
            <a:pPr algn="ctr"/>
            <a:endParaRPr>
              <a:solidFill>
                <a:schemeClr val="dk2"/>
              </a:solidFill>
            </a:endParaRPr>
          </a:p>
        </p:txBody>
      </p:sp>
      <p:sp>
        <p:nvSpPr>
          <p:cNvPr id="171" name="Shape 171"/>
          <p:cNvSpPr/>
          <p:nvPr/>
        </p:nvSpPr>
        <p:spPr>
          <a:xfrm rot="8824139">
            <a:off x="6294588" y="2612911"/>
            <a:ext cx="437512" cy="231241"/>
          </a:xfrm>
          <a:custGeom>
            <a:avLst/>
            <a:gdLst/>
            <a:ahLst/>
            <a:cxnLst/>
            <a:rect l="0" t="0" r="0" b="0"/>
            <a:pathLst>
              <a:path w="120000" h="120000" extrusionOk="0">
                <a:moveTo>
                  <a:pt x="5" y="58947"/>
                </a:moveTo>
                <a:cubicBezTo>
                  <a:pt x="-420" y="54231"/>
                  <a:pt x="25748" y="-349"/>
                  <a:pt x="62768" y="1"/>
                </a:cubicBezTo>
                <a:cubicBezTo>
                  <a:pt x="99788" y="352"/>
                  <a:pt x="120000" y="59494"/>
                  <a:pt x="120000" y="61052"/>
                </a:cubicBezTo>
                <a:cubicBezTo>
                  <a:pt x="119574" y="59453"/>
                  <a:pt x="104468" y="120349"/>
                  <a:pt x="62768" y="119998"/>
                </a:cubicBezTo>
                <a:cubicBezTo>
                  <a:pt x="21067" y="119647"/>
                  <a:pt x="430" y="63663"/>
                  <a:pt x="5" y="58947"/>
                </a:cubicBezTo>
                <a:close/>
              </a:path>
            </a:pathLst>
          </a:custGeom>
          <a:solidFill>
            <a:schemeClr val="accent2"/>
          </a:solidFill>
          <a:ln>
            <a:noFill/>
          </a:ln>
        </p:spPr>
        <p:txBody>
          <a:bodyPr lIns="91425" tIns="91425" rIns="91425" bIns="91425" anchor="ctr" anchorCtr="0">
            <a:noAutofit/>
          </a:bodyPr>
          <a:lstStyle/>
          <a:p>
            <a:pPr algn="ctr"/>
            <a:endParaRPr>
              <a:solidFill>
                <a:schemeClr val="dk2"/>
              </a:solidFill>
            </a:endParaRPr>
          </a:p>
        </p:txBody>
      </p:sp>
      <p:sp>
        <p:nvSpPr>
          <p:cNvPr id="172" name="Shape 172"/>
          <p:cNvSpPr/>
          <p:nvPr/>
        </p:nvSpPr>
        <p:spPr>
          <a:xfrm rot="12432844">
            <a:off x="6287780" y="3959430"/>
            <a:ext cx="506557" cy="251535"/>
          </a:xfrm>
          <a:custGeom>
            <a:avLst/>
            <a:gdLst/>
            <a:ahLst/>
            <a:cxnLst/>
            <a:rect l="0" t="0" r="0" b="0"/>
            <a:pathLst>
              <a:path w="120000" h="120000" extrusionOk="0">
                <a:moveTo>
                  <a:pt x="5" y="58947"/>
                </a:moveTo>
                <a:cubicBezTo>
                  <a:pt x="-420" y="54231"/>
                  <a:pt x="25748" y="-349"/>
                  <a:pt x="62768" y="1"/>
                </a:cubicBezTo>
                <a:cubicBezTo>
                  <a:pt x="99788" y="352"/>
                  <a:pt x="120000" y="59494"/>
                  <a:pt x="120000" y="61052"/>
                </a:cubicBezTo>
                <a:cubicBezTo>
                  <a:pt x="119574" y="59453"/>
                  <a:pt x="104468" y="120349"/>
                  <a:pt x="62768" y="119998"/>
                </a:cubicBezTo>
                <a:cubicBezTo>
                  <a:pt x="21067" y="119647"/>
                  <a:pt x="430" y="63663"/>
                  <a:pt x="5" y="58947"/>
                </a:cubicBezTo>
                <a:close/>
              </a:path>
            </a:pathLst>
          </a:custGeom>
          <a:solidFill>
            <a:schemeClr val="accent3"/>
          </a:solidFill>
          <a:ln>
            <a:noFill/>
          </a:ln>
        </p:spPr>
        <p:txBody>
          <a:bodyPr lIns="91425" tIns="91425" rIns="91425" bIns="91425" anchor="ctr" anchorCtr="0">
            <a:noAutofit/>
          </a:bodyPr>
          <a:lstStyle/>
          <a:p>
            <a:pPr algn="ctr"/>
            <a:endParaRPr>
              <a:solidFill>
                <a:schemeClr val="dk2"/>
              </a:solidFill>
            </a:endParaRPr>
          </a:p>
        </p:txBody>
      </p:sp>
      <p:sp>
        <p:nvSpPr>
          <p:cNvPr id="173" name="Shape 173"/>
          <p:cNvSpPr/>
          <p:nvPr/>
        </p:nvSpPr>
        <p:spPr>
          <a:xfrm rot="19999857">
            <a:off x="6284090" y="5258595"/>
            <a:ext cx="486300" cy="199746"/>
          </a:xfrm>
          <a:custGeom>
            <a:avLst/>
            <a:gdLst/>
            <a:ahLst/>
            <a:cxnLst/>
            <a:rect l="0" t="0" r="0" b="0"/>
            <a:pathLst>
              <a:path w="120000" h="120000" extrusionOk="0">
                <a:moveTo>
                  <a:pt x="5" y="58947"/>
                </a:moveTo>
                <a:cubicBezTo>
                  <a:pt x="-420" y="54231"/>
                  <a:pt x="25748" y="-349"/>
                  <a:pt x="62768" y="1"/>
                </a:cubicBezTo>
                <a:cubicBezTo>
                  <a:pt x="99788" y="352"/>
                  <a:pt x="120000" y="59494"/>
                  <a:pt x="120000" y="61052"/>
                </a:cubicBezTo>
                <a:cubicBezTo>
                  <a:pt x="119574" y="59453"/>
                  <a:pt x="104468" y="120349"/>
                  <a:pt x="62768" y="119998"/>
                </a:cubicBezTo>
                <a:cubicBezTo>
                  <a:pt x="21067" y="119647"/>
                  <a:pt x="430" y="63663"/>
                  <a:pt x="5" y="58947"/>
                </a:cubicBezTo>
                <a:close/>
              </a:path>
            </a:pathLst>
          </a:custGeom>
          <a:solidFill>
            <a:schemeClr val="accent4"/>
          </a:solidFill>
          <a:ln>
            <a:noFill/>
          </a:ln>
        </p:spPr>
        <p:txBody>
          <a:bodyPr lIns="91425" tIns="91425" rIns="91425" bIns="91425" anchor="ctr" anchorCtr="0">
            <a:noAutofit/>
          </a:bodyPr>
          <a:lstStyle/>
          <a:p>
            <a:pPr algn="ctr"/>
            <a:endParaRPr>
              <a:solidFill>
                <a:schemeClr val="dk2"/>
              </a:solidFill>
            </a:endParaRPr>
          </a:p>
        </p:txBody>
      </p:sp>
      <p:sp>
        <p:nvSpPr>
          <p:cNvPr id="174" name="Shape 174"/>
          <p:cNvSpPr/>
          <p:nvPr/>
        </p:nvSpPr>
        <p:spPr>
          <a:xfrm rot="2134922">
            <a:off x="6271578" y="6000150"/>
            <a:ext cx="434869" cy="244813"/>
          </a:xfrm>
          <a:custGeom>
            <a:avLst/>
            <a:gdLst/>
            <a:ahLst/>
            <a:cxnLst/>
            <a:rect l="0" t="0" r="0" b="0"/>
            <a:pathLst>
              <a:path w="120000" h="120000" extrusionOk="0">
                <a:moveTo>
                  <a:pt x="5" y="58947"/>
                </a:moveTo>
                <a:cubicBezTo>
                  <a:pt x="-420" y="54231"/>
                  <a:pt x="25748" y="-349"/>
                  <a:pt x="62768" y="1"/>
                </a:cubicBezTo>
                <a:cubicBezTo>
                  <a:pt x="99788" y="352"/>
                  <a:pt x="120000" y="59494"/>
                  <a:pt x="120000" y="61052"/>
                </a:cubicBezTo>
                <a:cubicBezTo>
                  <a:pt x="119574" y="59453"/>
                  <a:pt x="104468" y="120349"/>
                  <a:pt x="62768" y="119998"/>
                </a:cubicBezTo>
                <a:cubicBezTo>
                  <a:pt x="21067" y="119647"/>
                  <a:pt x="430" y="63663"/>
                  <a:pt x="5" y="58947"/>
                </a:cubicBezTo>
                <a:close/>
              </a:path>
            </a:pathLst>
          </a:custGeom>
          <a:solidFill>
            <a:schemeClr val="tx2">
              <a:lumMod val="50000"/>
            </a:schemeClr>
          </a:solidFill>
          <a:ln>
            <a:noFill/>
          </a:ln>
        </p:spPr>
        <p:txBody>
          <a:bodyPr lIns="91425" tIns="91425" rIns="91425" bIns="91425" anchor="ctr" anchorCtr="0">
            <a:noAutofit/>
          </a:bodyPr>
          <a:lstStyle/>
          <a:p>
            <a:pPr algn="ctr"/>
            <a:endParaRPr dirty="0">
              <a:solidFill>
                <a:schemeClr val="dk2"/>
              </a:solidFill>
            </a:endParaRPr>
          </a:p>
        </p:txBody>
      </p:sp>
      <p:grpSp>
        <p:nvGrpSpPr>
          <p:cNvPr id="175" name="Shape 175"/>
          <p:cNvGrpSpPr/>
          <p:nvPr/>
        </p:nvGrpSpPr>
        <p:grpSpPr>
          <a:xfrm>
            <a:off x="371793" y="1344999"/>
            <a:ext cx="4860016" cy="5212121"/>
            <a:chOff x="-501" y="1663713"/>
            <a:chExt cx="5065693" cy="4583010"/>
          </a:xfrm>
        </p:grpSpPr>
        <p:sp>
          <p:nvSpPr>
            <p:cNvPr id="176" name="Shape 176"/>
            <p:cNvSpPr/>
            <p:nvPr/>
          </p:nvSpPr>
          <p:spPr>
            <a:xfrm rot="21012786">
              <a:off x="-501" y="3646369"/>
              <a:ext cx="2291606" cy="1101137"/>
            </a:xfrm>
            <a:custGeom>
              <a:avLst/>
              <a:gdLst/>
              <a:ahLst/>
              <a:cxnLst/>
              <a:rect l="0" t="0" r="0" b="0"/>
              <a:pathLst>
                <a:path w="120000" h="120000" extrusionOk="0">
                  <a:moveTo>
                    <a:pt x="76882" y="2661"/>
                  </a:moveTo>
                  <a:cubicBezTo>
                    <a:pt x="99281" y="11585"/>
                    <a:pt x="113733" y="40637"/>
                    <a:pt x="119174" y="54119"/>
                  </a:cubicBezTo>
                  <a:lnTo>
                    <a:pt x="102178" y="61973"/>
                  </a:lnTo>
                  <a:lnTo>
                    <a:pt x="119999" y="65189"/>
                  </a:lnTo>
                  <a:cubicBezTo>
                    <a:pt x="115089" y="78688"/>
                    <a:pt x="98571" y="120288"/>
                    <a:pt x="63617" y="119998"/>
                  </a:cubicBezTo>
                  <a:cubicBezTo>
                    <a:pt x="21353" y="119647"/>
                    <a:pt x="436" y="63663"/>
                    <a:pt x="5" y="58947"/>
                  </a:cubicBezTo>
                  <a:cubicBezTo>
                    <a:pt x="-426" y="54231"/>
                    <a:pt x="26097" y="-349"/>
                    <a:pt x="63617" y="1"/>
                  </a:cubicBezTo>
                  <a:cubicBezTo>
                    <a:pt x="68307" y="45"/>
                    <a:pt x="72731" y="1008"/>
                    <a:pt x="76882" y="2661"/>
                  </a:cubicBezTo>
                  <a:close/>
                </a:path>
              </a:pathLst>
            </a:custGeom>
            <a:solidFill>
              <a:schemeClr val="accent1"/>
            </a:solidFill>
            <a:ln>
              <a:noFill/>
            </a:ln>
          </p:spPr>
          <p:txBody>
            <a:bodyPr lIns="91425" tIns="91425" rIns="91425" bIns="91425" anchor="ctr" anchorCtr="0">
              <a:noAutofit/>
            </a:bodyPr>
            <a:lstStyle/>
            <a:p>
              <a:pPr algn="ctr"/>
              <a:endParaRPr dirty="0">
                <a:solidFill>
                  <a:schemeClr val="dk2"/>
                </a:solidFill>
              </a:endParaRPr>
            </a:p>
          </p:txBody>
        </p:sp>
        <p:sp>
          <p:nvSpPr>
            <p:cNvPr id="177" name="Shape 177"/>
            <p:cNvSpPr/>
            <p:nvPr/>
          </p:nvSpPr>
          <p:spPr>
            <a:xfrm rot="13988512">
              <a:off x="327138" y="2189783"/>
              <a:ext cx="2273862" cy="1221721"/>
            </a:xfrm>
            <a:custGeom>
              <a:avLst/>
              <a:gdLst/>
              <a:ahLst/>
              <a:cxnLst/>
              <a:rect l="0" t="0" r="0" b="0"/>
              <a:pathLst>
                <a:path w="120000" h="120000" extrusionOk="0">
                  <a:moveTo>
                    <a:pt x="116688" y="69637"/>
                  </a:moveTo>
                  <a:cubicBezTo>
                    <a:pt x="110199" y="86073"/>
                    <a:pt x="93613" y="120261"/>
                    <a:pt x="61820" y="119998"/>
                  </a:cubicBezTo>
                  <a:cubicBezTo>
                    <a:pt x="26565" y="119706"/>
                    <a:pt x="6120" y="80935"/>
                    <a:pt x="0" y="65160"/>
                  </a:cubicBezTo>
                  <a:lnTo>
                    <a:pt x="17823" y="62652"/>
                  </a:lnTo>
                  <a:lnTo>
                    <a:pt x="166" y="52547"/>
                  </a:lnTo>
                  <a:cubicBezTo>
                    <a:pt x="7157" y="36931"/>
                    <a:pt x="30722" y="-288"/>
                    <a:pt x="61820" y="1"/>
                  </a:cubicBezTo>
                  <a:cubicBezTo>
                    <a:pt x="99453" y="352"/>
                    <a:pt x="120000" y="59494"/>
                    <a:pt x="120000" y="61052"/>
                  </a:cubicBezTo>
                  <a:cubicBezTo>
                    <a:pt x="119891" y="60652"/>
                    <a:pt x="118851" y="64158"/>
                    <a:pt x="116688" y="69637"/>
                  </a:cubicBezTo>
                  <a:close/>
                </a:path>
              </a:pathLst>
            </a:custGeom>
            <a:solidFill>
              <a:schemeClr val="accent2"/>
            </a:solidFill>
            <a:ln>
              <a:noFill/>
            </a:ln>
          </p:spPr>
          <p:txBody>
            <a:bodyPr lIns="91425" tIns="91425" rIns="91425" bIns="91425" anchor="ctr" anchorCtr="0">
              <a:noAutofit/>
            </a:bodyPr>
            <a:lstStyle/>
            <a:p>
              <a:pPr algn="ctr"/>
              <a:endParaRPr>
                <a:solidFill>
                  <a:schemeClr val="dk2"/>
                </a:solidFill>
              </a:endParaRPr>
            </a:p>
          </p:txBody>
        </p:sp>
        <p:sp>
          <p:nvSpPr>
            <p:cNvPr id="178" name="Shape 178"/>
            <p:cNvSpPr/>
            <p:nvPr/>
          </p:nvSpPr>
          <p:spPr>
            <a:xfrm rot="17081601">
              <a:off x="1930486" y="2198845"/>
              <a:ext cx="1912653" cy="961536"/>
            </a:xfrm>
            <a:custGeom>
              <a:avLst/>
              <a:gdLst/>
              <a:ahLst/>
              <a:cxnLst/>
              <a:rect l="0" t="0" r="0" b="0"/>
              <a:pathLst>
                <a:path w="120000" h="120000" extrusionOk="0">
                  <a:moveTo>
                    <a:pt x="120000" y="61052"/>
                  </a:moveTo>
                  <a:cubicBezTo>
                    <a:pt x="119569" y="59453"/>
                    <a:pt x="104276" y="120349"/>
                    <a:pt x="62057" y="119998"/>
                  </a:cubicBezTo>
                  <a:cubicBezTo>
                    <a:pt x="25943" y="119698"/>
                    <a:pt x="5433" y="78687"/>
                    <a:pt x="0" y="63866"/>
                  </a:cubicBezTo>
                  <a:lnTo>
                    <a:pt x="17382" y="55723"/>
                  </a:lnTo>
                  <a:lnTo>
                    <a:pt x="811" y="52183"/>
                  </a:lnTo>
                  <a:cubicBezTo>
                    <a:pt x="7972" y="36371"/>
                    <a:pt x="31321" y="-286"/>
                    <a:pt x="62057" y="1"/>
                  </a:cubicBezTo>
                  <a:cubicBezTo>
                    <a:pt x="99537" y="352"/>
                    <a:pt x="120000" y="59494"/>
                    <a:pt x="120000" y="61052"/>
                  </a:cubicBezTo>
                  <a:close/>
                </a:path>
              </a:pathLst>
            </a:custGeom>
            <a:solidFill>
              <a:schemeClr val="accent3"/>
            </a:solidFill>
            <a:ln>
              <a:noFill/>
            </a:ln>
          </p:spPr>
          <p:txBody>
            <a:bodyPr lIns="91425" tIns="91425" rIns="91425" bIns="91425" anchor="ctr" anchorCtr="0">
              <a:noAutofit/>
            </a:bodyPr>
            <a:lstStyle/>
            <a:p>
              <a:pPr algn="ctr"/>
              <a:endParaRPr>
                <a:solidFill>
                  <a:schemeClr val="dk2"/>
                </a:solidFill>
              </a:endParaRPr>
            </a:p>
          </p:txBody>
        </p:sp>
        <p:sp>
          <p:nvSpPr>
            <p:cNvPr id="179" name="Shape 179"/>
            <p:cNvSpPr/>
            <p:nvPr/>
          </p:nvSpPr>
          <p:spPr>
            <a:xfrm rot="20617441">
              <a:off x="2722127" y="2989076"/>
              <a:ext cx="2343065" cy="961535"/>
            </a:xfrm>
            <a:custGeom>
              <a:avLst/>
              <a:gdLst/>
              <a:ahLst/>
              <a:cxnLst/>
              <a:rect l="0" t="0" r="0" b="0"/>
              <a:pathLst>
                <a:path w="120000" h="120000" extrusionOk="0">
                  <a:moveTo>
                    <a:pt x="86970" y="9469"/>
                  </a:moveTo>
                  <a:cubicBezTo>
                    <a:pt x="108506" y="26324"/>
                    <a:pt x="120000" y="59883"/>
                    <a:pt x="120000" y="61052"/>
                  </a:cubicBezTo>
                  <a:cubicBezTo>
                    <a:pt x="119569" y="59453"/>
                    <a:pt x="104298" y="120349"/>
                    <a:pt x="62141" y="119998"/>
                  </a:cubicBezTo>
                  <a:cubicBezTo>
                    <a:pt x="25697" y="119694"/>
                    <a:pt x="5166" y="77815"/>
                    <a:pt x="0" y="63409"/>
                  </a:cubicBezTo>
                  <a:lnTo>
                    <a:pt x="13019" y="59872"/>
                  </a:lnTo>
                  <a:lnTo>
                    <a:pt x="628" y="53013"/>
                  </a:lnTo>
                  <a:cubicBezTo>
                    <a:pt x="7321" y="37664"/>
                    <a:pt x="30912" y="-291"/>
                    <a:pt x="62141" y="1"/>
                  </a:cubicBezTo>
                  <a:cubicBezTo>
                    <a:pt x="71497" y="89"/>
                    <a:pt x="79792" y="3851"/>
                    <a:pt x="86970" y="9469"/>
                  </a:cubicBezTo>
                  <a:close/>
                </a:path>
              </a:pathLst>
            </a:custGeom>
            <a:solidFill>
              <a:schemeClr val="accent4"/>
            </a:solidFill>
            <a:ln>
              <a:noFill/>
            </a:ln>
          </p:spPr>
          <p:txBody>
            <a:bodyPr lIns="91425" tIns="91425" rIns="91425" bIns="91425" anchor="ctr" anchorCtr="0">
              <a:noAutofit/>
            </a:bodyPr>
            <a:lstStyle/>
            <a:p>
              <a:pPr algn="ctr"/>
              <a:endParaRPr>
                <a:solidFill>
                  <a:schemeClr val="dk2"/>
                </a:solidFill>
              </a:endParaRPr>
            </a:p>
          </p:txBody>
        </p:sp>
        <p:sp>
          <p:nvSpPr>
            <p:cNvPr id="180" name="Shape 180"/>
            <p:cNvSpPr/>
            <p:nvPr/>
          </p:nvSpPr>
          <p:spPr>
            <a:xfrm rot="2134922">
              <a:off x="2361684" y="4022396"/>
              <a:ext cx="1912443" cy="961536"/>
            </a:xfrm>
            <a:custGeom>
              <a:avLst/>
              <a:gdLst/>
              <a:ahLst/>
              <a:cxnLst/>
              <a:rect l="0" t="0" r="0" b="0"/>
              <a:pathLst>
                <a:path w="120000" h="120000" extrusionOk="0">
                  <a:moveTo>
                    <a:pt x="16563" y="27574"/>
                  </a:moveTo>
                  <a:cubicBezTo>
                    <a:pt x="27764" y="13383"/>
                    <a:pt x="43681" y="-173"/>
                    <a:pt x="62332" y="1"/>
                  </a:cubicBezTo>
                  <a:cubicBezTo>
                    <a:pt x="99634" y="352"/>
                    <a:pt x="120000" y="59494"/>
                    <a:pt x="120000" y="61052"/>
                  </a:cubicBezTo>
                  <a:cubicBezTo>
                    <a:pt x="119571" y="59453"/>
                    <a:pt x="104350" y="120349"/>
                    <a:pt x="62332" y="119998"/>
                  </a:cubicBezTo>
                  <a:cubicBezTo>
                    <a:pt x="24979" y="119686"/>
                    <a:pt x="4398" y="75407"/>
                    <a:pt x="0" y="62255"/>
                  </a:cubicBezTo>
                  <a:lnTo>
                    <a:pt x="15598" y="58435"/>
                  </a:lnTo>
                  <a:lnTo>
                    <a:pt x="946" y="53192"/>
                  </a:lnTo>
                  <a:cubicBezTo>
                    <a:pt x="3578" y="47042"/>
                    <a:pt x="8994" y="37163"/>
                    <a:pt x="16563" y="27574"/>
                  </a:cubicBezTo>
                  <a:close/>
                </a:path>
              </a:pathLst>
            </a:custGeom>
            <a:solidFill>
              <a:schemeClr val="tx2">
                <a:lumMod val="50000"/>
              </a:schemeClr>
            </a:solidFill>
            <a:ln>
              <a:noFill/>
            </a:ln>
          </p:spPr>
          <p:txBody>
            <a:bodyPr lIns="91425" tIns="91425" rIns="91425" bIns="91425" anchor="ctr" anchorCtr="0">
              <a:noAutofit/>
            </a:bodyPr>
            <a:lstStyle/>
            <a:p>
              <a:pPr algn="ctr"/>
              <a:endParaRPr>
                <a:solidFill>
                  <a:schemeClr val="dk2"/>
                </a:solidFill>
              </a:endParaRPr>
            </a:p>
          </p:txBody>
        </p:sp>
        <p:sp>
          <p:nvSpPr>
            <p:cNvPr id="181" name="Shape 181"/>
            <p:cNvSpPr/>
            <p:nvPr/>
          </p:nvSpPr>
          <p:spPr>
            <a:xfrm>
              <a:off x="1753134" y="3905860"/>
              <a:ext cx="1410746" cy="2340863"/>
            </a:xfrm>
            <a:custGeom>
              <a:avLst/>
              <a:gdLst/>
              <a:ahLst/>
              <a:cxnLst/>
              <a:rect l="0" t="0" r="0" b="0"/>
              <a:pathLst>
                <a:path w="120000" h="120000" extrusionOk="0">
                  <a:moveTo>
                    <a:pt x="59591" y="0"/>
                  </a:moveTo>
                  <a:cubicBezTo>
                    <a:pt x="16326" y="72295"/>
                    <a:pt x="0" y="89180"/>
                    <a:pt x="8707" y="120000"/>
                  </a:cubicBezTo>
                  <a:cubicBezTo>
                    <a:pt x="119999" y="120000"/>
                    <a:pt x="119999" y="120000"/>
                    <a:pt x="119999" y="120000"/>
                  </a:cubicBezTo>
                  <a:cubicBezTo>
                    <a:pt x="92244" y="84754"/>
                    <a:pt x="53877" y="53770"/>
                    <a:pt x="59591" y="0"/>
                  </a:cubicBezTo>
                  <a:close/>
                </a:path>
              </a:pathLst>
            </a:custGeom>
            <a:solidFill>
              <a:srgbClr val="636363"/>
            </a:solidFill>
            <a:ln>
              <a:noFill/>
            </a:ln>
          </p:spPr>
          <p:txBody>
            <a:bodyPr lIns="91425" tIns="91425" rIns="91425" bIns="91425" anchor="t" anchorCtr="0">
              <a:noAutofit/>
            </a:bodyPr>
            <a:lstStyle/>
            <a:p>
              <a:endParaRPr sz="1800">
                <a:solidFill>
                  <a:schemeClr val="dk1"/>
                </a:solidFill>
              </a:endParaRPr>
            </a:p>
          </p:txBody>
        </p:sp>
        <p:sp>
          <p:nvSpPr>
            <p:cNvPr id="182" name="Shape 182"/>
            <p:cNvSpPr/>
            <p:nvPr/>
          </p:nvSpPr>
          <p:spPr>
            <a:xfrm>
              <a:off x="1783366" y="5696971"/>
              <a:ext cx="1162274" cy="308228"/>
            </a:xfrm>
            <a:prstGeom prst="rect">
              <a:avLst/>
            </a:prstGeom>
            <a:noFill/>
            <a:ln>
              <a:noFill/>
            </a:ln>
          </p:spPr>
          <p:txBody>
            <a:bodyPr lIns="0" tIns="0" rIns="0" bIns="0" anchor="ctr" anchorCtr="0">
              <a:noAutofit/>
            </a:bodyPr>
            <a:lstStyle/>
            <a:p>
              <a:pPr algn="ctr">
                <a:buSzPct val="25000"/>
              </a:pPr>
              <a:endParaRPr lang="en-US" sz="1100" b="1" dirty="0">
                <a:solidFill>
                  <a:schemeClr val="lt1"/>
                </a:solidFill>
              </a:endParaRPr>
            </a:p>
          </p:txBody>
        </p:sp>
        <p:sp>
          <p:nvSpPr>
            <p:cNvPr id="183" name="Shape 183"/>
            <p:cNvSpPr/>
            <p:nvPr/>
          </p:nvSpPr>
          <p:spPr>
            <a:xfrm rot="-473932">
              <a:off x="713051" y="4123586"/>
              <a:ext cx="1287566" cy="140104"/>
            </a:xfrm>
            <a:prstGeom prst="rect">
              <a:avLst/>
            </a:prstGeom>
            <a:noFill/>
            <a:ln>
              <a:noFill/>
            </a:ln>
          </p:spPr>
          <p:txBody>
            <a:bodyPr lIns="0" tIns="0" rIns="0" bIns="0" anchor="ctr" anchorCtr="0">
              <a:noAutofit/>
            </a:bodyPr>
            <a:lstStyle/>
            <a:p>
              <a:pPr>
                <a:buSzPct val="25000"/>
              </a:pPr>
              <a:r>
                <a:rPr lang="en-US" sz="1000" b="1" dirty="0">
                  <a:solidFill>
                    <a:schemeClr val="lt1"/>
                  </a:solidFill>
                </a:rPr>
                <a:t>I</a:t>
              </a:r>
            </a:p>
          </p:txBody>
        </p:sp>
        <p:sp>
          <p:nvSpPr>
            <p:cNvPr id="184" name="Shape 184"/>
            <p:cNvSpPr/>
            <p:nvPr/>
          </p:nvSpPr>
          <p:spPr>
            <a:xfrm>
              <a:off x="915708" y="2583199"/>
              <a:ext cx="1104000" cy="140104"/>
            </a:xfrm>
            <a:prstGeom prst="rect">
              <a:avLst/>
            </a:prstGeom>
            <a:noFill/>
            <a:ln>
              <a:noFill/>
            </a:ln>
          </p:spPr>
          <p:txBody>
            <a:bodyPr lIns="0" tIns="0" rIns="0" bIns="0" anchor="ctr" anchorCtr="0">
              <a:noAutofit/>
            </a:bodyPr>
            <a:lstStyle/>
            <a:p>
              <a:pPr>
                <a:buSzPct val="25000"/>
              </a:pPr>
              <a:endParaRPr lang="en-US" sz="1000" b="1" dirty="0">
                <a:solidFill>
                  <a:schemeClr val="lt1"/>
                </a:solidFill>
              </a:endParaRPr>
            </a:p>
          </p:txBody>
        </p:sp>
        <p:sp>
          <p:nvSpPr>
            <p:cNvPr id="185" name="Shape 185"/>
            <p:cNvSpPr/>
            <p:nvPr/>
          </p:nvSpPr>
          <p:spPr>
            <a:xfrm>
              <a:off x="2525539" y="2566088"/>
              <a:ext cx="733488" cy="280208"/>
            </a:xfrm>
            <a:prstGeom prst="rect">
              <a:avLst/>
            </a:prstGeom>
            <a:noFill/>
            <a:ln>
              <a:noFill/>
            </a:ln>
          </p:spPr>
          <p:txBody>
            <a:bodyPr lIns="0" tIns="0" rIns="0" bIns="0" anchor="ctr" anchorCtr="0">
              <a:noAutofit/>
            </a:bodyPr>
            <a:lstStyle/>
            <a:p>
              <a:pPr>
                <a:buSzPct val="25000"/>
              </a:pPr>
              <a:endParaRPr lang="en-US" sz="1000" b="1" dirty="0">
                <a:solidFill>
                  <a:schemeClr val="lt1"/>
                </a:solidFill>
              </a:endParaRPr>
            </a:p>
          </p:txBody>
        </p:sp>
        <p:sp>
          <p:nvSpPr>
            <p:cNvPr id="186" name="Shape 186"/>
            <p:cNvSpPr/>
            <p:nvPr/>
          </p:nvSpPr>
          <p:spPr>
            <a:xfrm>
              <a:off x="3331278" y="3372714"/>
              <a:ext cx="1287566" cy="140104"/>
            </a:xfrm>
            <a:prstGeom prst="rect">
              <a:avLst/>
            </a:prstGeom>
            <a:noFill/>
            <a:ln>
              <a:noFill/>
            </a:ln>
          </p:spPr>
          <p:txBody>
            <a:bodyPr lIns="0" tIns="0" rIns="0" bIns="0" anchor="ctr" anchorCtr="0">
              <a:noAutofit/>
            </a:bodyPr>
            <a:lstStyle/>
            <a:p>
              <a:pPr>
                <a:buSzPct val="25000"/>
              </a:pPr>
              <a:endParaRPr lang="en-US" sz="1000" b="1" dirty="0">
                <a:solidFill>
                  <a:schemeClr val="lt1"/>
                </a:solidFill>
              </a:endParaRPr>
            </a:p>
          </p:txBody>
        </p:sp>
        <p:sp>
          <p:nvSpPr>
            <p:cNvPr id="187" name="Shape 187"/>
            <p:cNvSpPr/>
            <p:nvPr/>
          </p:nvSpPr>
          <p:spPr>
            <a:xfrm rot="1945462">
              <a:off x="2721314" y="4516953"/>
              <a:ext cx="1287567" cy="140103"/>
            </a:xfrm>
            <a:prstGeom prst="rect">
              <a:avLst/>
            </a:prstGeom>
            <a:noFill/>
            <a:ln>
              <a:noFill/>
            </a:ln>
          </p:spPr>
          <p:txBody>
            <a:bodyPr lIns="0" tIns="0" rIns="0" bIns="0" anchor="ctr" anchorCtr="0">
              <a:noAutofit/>
            </a:bodyPr>
            <a:lstStyle/>
            <a:p>
              <a:pPr>
                <a:buSzPct val="25000"/>
              </a:pPr>
              <a:endParaRPr lang="en-US" sz="1000" b="1" dirty="0">
                <a:solidFill>
                  <a:schemeClr val="lt1"/>
                </a:solidFill>
              </a:endParaRPr>
            </a:p>
          </p:txBody>
        </p:sp>
      </p:grpSp>
      <p:sp>
        <p:nvSpPr>
          <p:cNvPr id="188" name="Shape 188"/>
          <p:cNvSpPr txBox="1"/>
          <p:nvPr/>
        </p:nvSpPr>
        <p:spPr>
          <a:xfrm>
            <a:off x="6745787" y="2333748"/>
            <a:ext cx="4962509" cy="1111599"/>
          </a:xfrm>
          <a:prstGeom prst="rect">
            <a:avLst/>
          </a:prstGeom>
          <a:noFill/>
          <a:ln>
            <a:noFill/>
          </a:ln>
        </p:spPr>
        <p:txBody>
          <a:bodyPr lIns="0" tIns="0" rIns="0" bIns="0" anchor="t" anchorCtr="0">
            <a:noAutofit/>
          </a:bodyPr>
          <a:lstStyle/>
          <a:p>
            <a:pPr marL="457200" lvl="1">
              <a:buSzPct val="25000"/>
            </a:pPr>
            <a:endParaRPr lang="en-US" sz="1600" b="1" dirty="0">
              <a:solidFill>
                <a:schemeClr val="accent2"/>
              </a:solidFill>
            </a:endParaRPr>
          </a:p>
          <a:p>
            <a:pPr marL="457200" lvl="1"/>
            <a:r>
              <a:rPr lang="en-US" sz="1600" dirty="0">
                <a:solidFill>
                  <a:schemeClr val="accent2">
                    <a:lumMod val="75000"/>
                  </a:schemeClr>
                </a:solidFill>
              </a:rPr>
              <a:t>Increase in maximum Student-Teacher cap can multiply profits. Thus, it’s important to look upon the flexibility of the same</a:t>
            </a:r>
            <a:r>
              <a:rPr lang="en-US" sz="1600" dirty="0">
                <a:solidFill>
                  <a:schemeClr val="accent1"/>
                </a:solidFill>
              </a:rPr>
              <a:t>. </a:t>
            </a:r>
            <a:endParaRPr sz="1600" dirty="0">
              <a:solidFill>
                <a:schemeClr val="accent1"/>
              </a:solidFill>
            </a:endParaRPr>
          </a:p>
        </p:txBody>
      </p:sp>
      <p:sp>
        <p:nvSpPr>
          <p:cNvPr id="189" name="Shape 189"/>
          <p:cNvSpPr txBox="1"/>
          <p:nvPr/>
        </p:nvSpPr>
        <p:spPr>
          <a:xfrm>
            <a:off x="6745788" y="3722971"/>
            <a:ext cx="4989939" cy="1351816"/>
          </a:xfrm>
          <a:prstGeom prst="rect">
            <a:avLst/>
          </a:prstGeom>
          <a:noFill/>
          <a:ln>
            <a:noFill/>
          </a:ln>
        </p:spPr>
        <p:txBody>
          <a:bodyPr lIns="0" tIns="0" rIns="0" bIns="0" anchor="t" anchorCtr="0">
            <a:noAutofit/>
          </a:bodyPr>
          <a:lstStyle/>
          <a:p>
            <a:pPr marL="457200" lvl="1">
              <a:buSzPct val="25000"/>
            </a:pPr>
            <a:r>
              <a:rPr lang="en-US" sz="1600" dirty="0">
                <a:solidFill>
                  <a:schemeClr val="accent3"/>
                </a:solidFill>
              </a:rPr>
              <a:t>Optimal Budget Allocation over years is totally front loaded whereas all risks are ahead of time. Zero budget requirement from year 3. Thus, against the expectations, no risks are covered through distribution of budget over years. </a:t>
            </a:r>
          </a:p>
          <a:p>
            <a:pPr marL="457200" lvl="1"/>
            <a:endParaRPr sz="1600" b="1" dirty="0">
              <a:solidFill>
                <a:schemeClr val="accent1"/>
              </a:solidFill>
            </a:endParaRPr>
          </a:p>
          <a:p>
            <a:pPr marL="628650" lvl="1" indent="-171450">
              <a:buClr>
                <a:schemeClr val="dk1"/>
              </a:buClr>
            </a:pPr>
            <a:endParaRPr sz="1600" dirty="0">
              <a:solidFill>
                <a:schemeClr val="dk2"/>
              </a:solidFill>
            </a:endParaRPr>
          </a:p>
          <a:p>
            <a:pPr marL="628650" lvl="1" indent="-171450">
              <a:buClr>
                <a:schemeClr val="dk1"/>
              </a:buClr>
            </a:pPr>
            <a:endParaRPr sz="1600" dirty="0">
              <a:solidFill>
                <a:schemeClr val="dk2"/>
              </a:solidFill>
            </a:endParaRPr>
          </a:p>
        </p:txBody>
      </p:sp>
      <p:sp>
        <p:nvSpPr>
          <p:cNvPr id="190" name="Shape 190"/>
          <p:cNvSpPr txBox="1"/>
          <p:nvPr/>
        </p:nvSpPr>
        <p:spPr>
          <a:xfrm>
            <a:off x="6755727" y="5177715"/>
            <a:ext cx="5032003" cy="484747"/>
          </a:xfrm>
          <a:prstGeom prst="rect">
            <a:avLst/>
          </a:prstGeom>
          <a:noFill/>
          <a:ln>
            <a:noFill/>
          </a:ln>
        </p:spPr>
        <p:txBody>
          <a:bodyPr lIns="0" tIns="0" rIns="0" bIns="0" anchor="t" anchorCtr="0">
            <a:noAutofit/>
          </a:bodyPr>
          <a:lstStyle/>
          <a:p>
            <a:pPr marL="457200" lvl="1">
              <a:buSzPct val="25000"/>
            </a:pPr>
            <a:r>
              <a:rPr lang="en-US" sz="1600" dirty="0">
                <a:solidFill>
                  <a:schemeClr val="accent4"/>
                </a:solidFill>
              </a:rPr>
              <a:t>Total Admissions have to be capped as per “s-t” ratio in order to realize optimized profits</a:t>
            </a:r>
            <a:endParaRPr sz="1600" dirty="0">
              <a:solidFill>
                <a:schemeClr val="accent1"/>
              </a:solidFill>
            </a:endParaRPr>
          </a:p>
          <a:p>
            <a:pPr marL="628650" lvl="1" indent="-171450">
              <a:buClr>
                <a:schemeClr val="dk1"/>
              </a:buClr>
            </a:pPr>
            <a:endParaRPr sz="1050" dirty="0">
              <a:solidFill>
                <a:schemeClr val="dk2"/>
              </a:solidFill>
            </a:endParaRPr>
          </a:p>
        </p:txBody>
      </p:sp>
      <p:sp>
        <p:nvSpPr>
          <p:cNvPr id="191" name="Shape 191"/>
          <p:cNvSpPr txBox="1"/>
          <p:nvPr/>
        </p:nvSpPr>
        <p:spPr>
          <a:xfrm>
            <a:off x="6726957" y="6022236"/>
            <a:ext cx="5212288" cy="484747"/>
          </a:xfrm>
          <a:prstGeom prst="rect">
            <a:avLst/>
          </a:prstGeom>
          <a:noFill/>
          <a:ln>
            <a:noFill/>
          </a:ln>
        </p:spPr>
        <p:txBody>
          <a:bodyPr lIns="0" tIns="0" rIns="0" bIns="0" anchor="t" anchorCtr="0">
            <a:noAutofit/>
          </a:bodyPr>
          <a:lstStyle/>
          <a:p>
            <a:pPr marL="457200" lvl="1">
              <a:buSzPct val="25000"/>
            </a:pPr>
            <a:r>
              <a:rPr lang="en-US" sz="1600" dirty="0">
                <a:solidFill>
                  <a:schemeClr val="tx2">
                    <a:lumMod val="50000"/>
                  </a:schemeClr>
                </a:solidFill>
              </a:rPr>
              <a:t>Maximum ROI from this investment is 100% in a period of five years.</a:t>
            </a:r>
          </a:p>
          <a:p>
            <a:pPr marL="457200" lvl="1"/>
            <a:endParaRPr sz="1000" b="1" dirty="0">
              <a:solidFill>
                <a:schemeClr val="accent1"/>
              </a:solidFill>
            </a:endParaRPr>
          </a:p>
          <a:p>
            <a:pPr marL="628650" lvl="1" indent="-171450">
              <a:buClr>
                <a:schemeClr val="dk1"/>
              </a:buClr>
            </a:pPr>
            <a:endParaRPr sz="1000" dirty="0">
              <a:solidFill>
                <a:schemeClr val="dk2"/>
              </a:solidFill>
            </a:endParaRPr>
          </a:p>
        </p:txBody>
      </p:sp>
      <p:sp>
        <p:nvSpPr>
          <p:cNvPr id="4" name="TextBox 3"/>
          <p:cNvSpPr txBox="1"/>
          <p:nvPr/>
        </p:nvSpPr>
        <p:spPr>
          <a:xfrm rot="20794721">
            <a:off x="429771" y="3966143"/>
            <a:ext cx="2115707" cy="646331"/>
          </a:xfrm>
          <a:prstGeom prst="rect">
            <a:avLst/>
          </a:prstGeom>
          <a:noFill/>
        </p:spPr>
        <p:txBody>
          <a:bodyPr wrap="square" rtlCol="0">
            <a:spAutoFit/>
          </a:bodyPr>
          <a:lstStyle/>
          <a:p>
            <a:pPr algn="ctr"/>
            <a:r>
              <a:rPr lang="en-US" sz="1800" dirty="0">
                <a:solidFill>
                  <a:schemeClr val="bg1"/>
                </a:solidFill>
              </a:rPr>
              <a:t>Reduce Allocation     Budget</a:t>
            </a:r>
          </a:p>
        </p:txBody>
      </p:sp>
      <p:sp>
        <p:nvSpPr>
          <p:cNvPr id="6" name="TextBox 5"/>
          <p:cNvSpPr txBox="1"/>
          <p:nvPr/>
        </p:nvSpPr>
        <p:spPr>
          <a:xfrm rot="3277372">
            <a:off x="803144" y="2314807"/>
            <a:ext cx="1947513" cy="523220"/>
          </a:xfrm>
          <a:prstGeom prst="rect">
            <a:avLst/>
          </a:prstGeom>
          <a:noFill/>
        </p:spPr>
        <p:txBody>
          <a:bodyPr wrap="square" rtlCol="0">
            <a:spAutoFit/>
          </a:bodyPr>
          <a:lstStyle/>
          <a:p>
            <a:r>
              <a:rPr lang="en-US" dirty="0">
                <a:solidFill>
                  <a:schemeClr val="bg1"/>
                </a:solidFill>
              </a:rPr>
              <a:t>Analyze flexibility of Student-teacher Ratio</a:t>
            </a:r>
          </a:p>
        </p:txBody>
      </p:sp>
      <p:sp>
        <p:nvSpPr>
          <p:cNvPr id="7" name="TextBox 6"/>
          <p:cNvSpPr txBox="1"/>
          <p:nvPr/>
        </p:nvSpPr>
        <p:spPr>
          <a:xfrm rot="17293697">
            <a:off x="2351708" y="2114844"/>
            <a:ext cx="1765989" cy="707886"/>
          </a:xfrm>
          <a:prstGeom prst="rect">
            <a:avLst/>
          </a:prstGeom>
          <a:noFill/>
        </p:spPr>
        <p:txBody>
          <a:bodyPr wrap="square" rtlCol="0">
            <a:spAutoFit/>
          </a:bodyPr>
          <a:lstStyle/>
          <a:p>
            <a:pPr algn="ctr"/>
            <a:r>
              <a:rPr lang="en-US" sz="2000" dirty="0">
                <a:solidFill>
                  <a:schemeClr val="bg1"/>
                </a:solidFill>
              </a:rPr>
              <a:t>No Risk Cover</a:t>
            </a:r>
          </a:p>
        </p:txBody>
      </p:sp>
      <p:sp>
        <p:nvSpPr>
          <p:cNvPr id="8" name="TextBox 7"/>
          <p:cNvSpPr txBox="1"/>
          <p:nvPr/>
        </p:nvSpPr>
        <p:spPr>
          <a:xfrm rot="20738922">
            <a:off x="3206194" y="3064243"/>
            <a:ext cx="1793698" cy="707886"/>
          </a:xfrm>
          <a:prstGeom prst="rect">
            <a:avLst/>
          </a:prstGeom>
          <a:noFill/>
        </p:spPr>
        <p:txBody>
          <a:bodyPr wrap="square" rtlCol="0">
            <a:spAutoFit/>
          </a:bodyPr>
          <a:lstStyle/>
          <a:p>
            <a:pPr algn="ctr"/>
            <a:r>
              <a:rPr lang="en-US" sz="2000" dirty="0">
                <a:solidFill>
                  <a:schemeClr val="bg1"/>
                </a:solidFill>
              </a:rPr>
              <a:t>Cap No. of students</a:t>
            </a:r>
          </a:p>
        </p:txBody>
      </p:sp>
      <p:sp>
        <p:nvSpPr>
          <p:cNvPr id="9" name="TextBox 8"/>
          <p:cNvSpPr txBox="1"/>
          <p:nvPr/>
        </p:nvSpPr>
        <p:spPr>
          <a:xfrm rot="2214427">
            <a:off x="2893607" y="4338603"/>
            <a:ext cx="1579535" cy="646331"/>
          </a:xfrm>
          <a:prstGeom prst="rect">
            <a:avLst/>
          </a:prstGeom>
          <a:noFill/>
        </p:spPr>
        <p:txBody>
          <a:bodyPr wrap="square" rtlCol="0">
            <a:spAutoFit/>
          </a:bodyPr>
          <a:lstStyle/>
          <a:p>
            <a:r>
              <a:rPr lang="en-US" sz="1800" dirty="0">
                <a:solidFill>
                  <a:schemeClr val="bg1"/>
                </a:solidFill>
              </a:rPr>
              <a:t>Maximum ROI – 100%</a:t>
            </a:r>
          </a:p>
        </p:txBody>
      </p:sp>
      <p:sp>
        <p:nvSpPr>
          <p:cNvPr id="2" name="TextBox 1"/>
          <p:cNvSpPr txBox="1"/>
          <p:nvPr/>
        </p:nvSpPr>
        <p:spPr>
          <a:xfrm>
            <a:off x="7116418" y="1179957"/>
            <a:ext cx="4671312" cy="830997"/>
          </a:xfrm>
          <a:prstGeom prst="rect">
            <a:avLst/>
          </a:prstGeom>
          <a:noFill/>
        </p:spPr>
        <p:txBody>
          <a:bodyPr wrap="square" rtlCol="0">
            <a:spAutoFit/>
          </a:bodyPr>
          <a:lstStyle/>
          <a:p>
            <a:r>
              <a:rPr lang="en-US" sz="1600" dirty="0">
                <a:solidFill>
                  <a:schemeClr val="accent1"/>
                </a:solidFill>
              </a:rPr>
              <a:t>Recommend to reduce allocated budget since no improvements on profit observed after a certain amount of expenditure. </a:t>
            </a:r>
          </a:p>
        </p:txBody>
      </p:sp>
      <p:sp>
        <p:nvSpPr>
          <p:cNvPr id="3" name="TextBox 2"/>
          <p:cNvSpPr txBox="1"/>
          <p:nvPr/>
        </p:nvSpPr>
        <p:spPr>
          <a:xfrm rot="16494444">
            <a:off x="2103821" y="4677433"/>
            <a:ext cx="863590" cy="523220"/>
          </a:xfrm>
          <a:prstGeom prst="rect">
            <a:avLst/>
          </a:prstGeom>
          <a:noFill/>
        </p:spPr>
        <p:txBody>
          <a:bodyPr wrap="square" rtlCol="0">
            <a:spAutoFit/>
          </a:bodyPr>
          <a:lstStyle/>
          <a:p>
            <a:r>
              <a:rPr lang="en-US" sz="2800" dirty="0">
                <a:solidFill>
                  <a:schemeClr val="bg1"/>
                </a:solidFill>
              </a:rPr>
              <a:t>ing</a:t>
            </a:r>
          </a:p>
        </p:txBody>
      </p:sp>
      <p:sp>
        <p:nvSpPr>
          <p:cNvPr id="5" name="TextBox 4"/>
          <p:cNvSpPr txBox="1"/>
          <p:nvPr/>
        </p:nvSpPr>
        <p:spPr>
          <a:xfrm rot="15172560">
            <a:off x="2287817" y="5899277"/>
            <a:ext cx="740218" cy="523220"/>
          </a:xfrm>
          <a:prstGeom prst="rect">
            <a:avLst/>
          </a:prstGeom>
          <a:noFill/>
        </p:spPr>
        <p:txBody>
          <a:bodyPr wrap="square" rtlCol="0">
            <a:spAutoFit/>
          </a:bodyPr>
          <a:lstStyle/>
          <a:p>
            <a:r>
              <a:rPr lang="en-US" sz="2800" dirty="0">
                <a:solidFill>
                  <a:schemeClr val="bg1"/>
                </a:solidFill>
              </a:rPr>
              <a:t>Mo</a:t>
            </a:r>
          </a:p>
        </p:txBody>
      </p:sp>
      <p:sp>
        <p:nvSpPr>
          <p:cNvPr id="10" name="TextBox 9"/>
          <p:cNvSpPr txBox="1"/>
          <p:nvPr/>
        </p:nvSpPr>
        <p:spPr>
          <a:xfrm rot="16200000">
            <a:off x="2116646" y="5302357"/>
            <a:ext cx="874644" cy="523220"/>
          </a:xfrm>
          <a:prstGeom prst="rect">
            <a:avLst/>
          </a:prstGeom>
          <a:noFill/>
        </p:spPr>
        <p:txBody>
          <a:bodyPr wrap="square" rtlCol="0">
            <a:spAutoFit/>
          </a:bodyPr>
          <a:lstStyle/>
          <a:p>
            <a:r>
              <a:rPr lang="en-US" sz="2800" dirty="0">
                <a:solidFill>
                  <a:schemeClr val="bg1"/>
                </a:solidFill>
              </a:rPr>
              <a:t>dell</a:t>
            </a:r>
          </a:p>
        </p:txBody>
      </p:sp>
    </p:spTree>
    <p:extLst>
      <p:ext uri="{BB962C8B-B14F-4D97-AF65-F5344CB8AC3E}">
        <p14:creationId xmlns:p14="http://schemas.microsoft.com/office/powerpoint/2010/main" val="2954018278"/>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1888172" y="914400"/>
            <a:ext cx="8412480" cy="2819400"/>
          </a:xfrm>
          <a:prstGeom prst="rect">
            <a:avLst/>
          </a:prstGeom>
          <a:noFill/>
          <a:ln>
            <a:noFill/>
          </a:ln>
        </p:spPr>
        <p:txBody>
          <a:bodyPr lIns="0" tIns="0" rIns="0" bIns="0" anchor="t" anchorCtr="0">
            <a:noAutofit/>
          </a:bodyPr>
          <a:lstStyle/>
          <a:p>
            <a:pPr marL="0" indent="0">
              <a:spcBef>
                <a:spcPts val="0"/>
              </a:spcBef>
              <a:buClr>
                <a:srgbClr val="92D050"/>
              </a:buClr>
              <a:buSzPct val="25000"/>
              <a:buFont typeface="Arial"/>
              <a:buChar char="‏"/>
            </a:pPr>
            <a:endParaRPr lang="en-US" sz="1800" b="1" dirty="0">
              <a:solidFill>
                <a:srgbClr val="92D050"/>
              </a:solidFill>
              <a:latin typeface="Arial"/>
              <a:ea typeface="Arial"/>
              <a:cs typeface="Arial"/>
              <a:sym typeface="Arial"/>
            </a:endParaRPr>
          </a:p>
          <a:p>
            <a:pPr marL="0" indent="0">
              <a:spcBef>
                <a:spcPts val="1200"/>
              </a:spcBef>
              <a:buClr>
                <a:schemeClr val="dk2"/>
              </a:buClr>
              <a:buSzPct val="25000"/>
              <a:buNone/>
            </a:pPr>
            <a:endParaRPr sz="1800" dirty="0">
              <a:solidFill>
                <a:schemeClr val="dk2"/>
              </a:solidFill>
              <a:latin typeface="Arial"/>
              <a:ea typeface="Arial"/>
              <a:cs typeface="Arial"/>
              <a:sym typeface="Arial"/>
            </a:endParaRPr>
          </a:p>
          <a:p>
            <a:pPr marL="0" indent="0">
              <a:spcBef>
                <a:spcPts val="1200"/>
              </a:spcBef>
              <a:buClr>
                <a:schemeClr val="dk2"/>
              </a:buClr>
              <a:buSzPct val="25000"/>
              <a:buNone/>
            </a:pPr>
            <a:endParaRPr sz="1800" dirty="0">
              <a:solidFill>
                <a:schemeClr val="dk2"/>
              </a:solidFill>
              <a:latin typeface="Arial"/>
              <a:ea typeface="Arial"/>
              <a:cs typeface="Arial"/>
              <a:sym typeface="Arial"/>
            </a:endParaRPr>
          </a:p>
        </p:txBody>
      </p:sp>
      <p:sp>
        <p:nvSpPr>
          <p:cNvPr id="151" name="Shape 151"/>
          <p:cNvSpPr txBox="1"/>
          <p:nvPr/>
        </p:nvSpPr>
        <p:spPr>
          <a:xfrm>
            <a:off x="1674813" y="1600201"/>
            <a:ext cx="8330183" cy="308481"/>
          </a:xfrm>
          <a:prstGeom prst="rect">
            <a:avLst/>
          </a:prstGeom>
          <a:noFill/>
          <a:ln>
            <a:noFill/>
          </a:ln>
        </p:spPr>
        <p:txBody>
          <a:bodyPr lIns="0" tIns="0" rIns="0" bIns="0" anchor="t" anchorCtr="0">
            <a:noAutofit/>
          </a:bodyPr>
          <a:lstStyle/>
          <a:p>
            <a:pPr>
              <a:buClr>
                <a:srgbClr val="002060"/>
              </a:buClr>
            </a:pPr>
            <a:endParaRPr sz="2000">
              <a:solidFill>
                <a:srgbClr val="00B0F0"/>
              </a:solidFill>
            </a:endParaRPr>
          </a:p>
        </p:txBody>
      </p:sp>
      <p:cxnSp>
        <p:nvCxnSpPr>
          <p:cNvPr id="152" name="Shape 152"/>
          <p:cNvCxnSpPr/>
          <p:nvPr/>
        </p:nvCxnSpPr>
        <p:spPr>
          <a:xfrm>
            <a:off x="1831975" y="762000"/>
            <a:ext cx="8348661" cy="0"/>
          </a:xfrm>
          <a:prstGeom prst="straightConnector1">
            <a:avLst/>
          </a:prstGeom>
          <a:noFill/>
          <a:ln w="25400" cap="flat" cmpd="sng">
            <a:solidFill>
              <a:srgbClr val="00B0F0"/>
            </a:solidFill>
            <a:prstDash val="solid"/>
            <a:round/>
            <a:headEnd type="none" w="med" len="med"/>
            <a:tailEnd type="none" w="med" len="med"/>
          </a:ln>
        </p:spPr>
      </p:cxnSp>
      <p:sp>
        <p:nvSpPr>
          <p:cNvPr id="161" name="Shape 161"/>
          <p:cNvSpPr txBox="1"/>
          <p:nvPr/>
        </p:nvSpPr>
        <p:spPr>
          <a:xfrm>
            <a:off x="2745551" y="-124632"/>
            <a:ext cx="8330183" cy="249264"/>
          </a:xfrm>
          <a:prstGeom prst="rect">
            <a:avLst/>
          </a:prstGeom>
          <a:noFill/>
          <a:ln>
            <a:noFill/>
          </a:ln>
        </p:spPr>
        <p:txBody>
          <a:bodyPr lIns="0" tIns="0" rIns="0" bIns="0" anchor="t" anchorCtr="0">
            <a:noAutofit/>
          </a:bodyPr>
          <a:lstStyle/>
          <a:p>
            <a:pPr>
              <a:lnSpc>
                <a:spcPct val="144222"/>
              </a:lnSpc>
              <a:buSzPct val="25000"/>
            </a:pPr>
            <a:r>
              <a:rPr lang="en-US" sz="4000" b="1" dirty="0">
                <a:solidFill>
                  <a:srgbClr val="92D050"/>
                </a:solidFill>
                <a:latin typeface="Questrial" panose="020B0604020202020204" charset="0"/>
                <a:sym typeface="Questrial"/>
              </a:rPr>
              <a:t>BUSINESS CASE FINDINGS</a:t>
            </a:r>
          </a:p>
        </p:txBody>
      </p:sp>
      <p:graphicFrame>
        <p:nvGraphicFramePr>
          <p:cNvPr id="5" name="Diagram 4"/>
          <p:cNvGraphicFramePr/>
          <p:nvPr>
            <p:extLst>
              <p:ext uri="{D42A27DB-BD31-4B8C-83A1-F6EECF244321}">
                <p14:modId xmlns:p14="http://schemas.microsoft.com/office/powerpoint/2010/main" val="3304945923"/>
              </p:ext>
            </p:extLst>
          </p:nvPr>
        </p:nvGraphicFramePr>
        <p:xfrm>
          <a:off x="685801" y="888315"/>
          <a:ext cx="10833652" cy="5890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555166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ln w="57150">
            <a:solidFill>
              <a:schemeClr val="tx1"/>
            </a:solidFill>
          </a:ln>
        </p:spPr>
        <p:txBody>
          <a:bodyPr/>
          <a:lstStyle/>
          <a:p>
            <a:r>
              <a:rPr lang="en-US" dirty="0"/>
              <a:t>Business Profit Increase with Max student teacher ratio cap</a:t>
            </a:r>
          </a:p>
        </p:txBody>
      </p:sp>
      <p:sp>
        <p:nvSpPr>
          <p:cNvPr id="4" name="Text Placeholder 3"/>
          <p:cNvSpPr>
            <a:spLocks noGrp="1"/>
          </p:cNvSpPr>
          <p:nvPr>
            <p:ph type="body" idx="2"/>
          </p:nvPr>
        </p:nvSpPr>
        <p:spPr>
          <a:ln w="57150">
            <a:solidFill>
              <a:schemeClr val="tx1"/>
            </a:solidFill>
          </a:ln>
        </p:spPr>
        <p:txBody>
          <a:bodyPr/>
          <a:lstStyle/>
          <a:p>
            <a:r>
              <a:rPr lang="en-US" dirty="0"/>
              <a:t>Business Profit Rate Increase with student teacher ratio cap</a:t>
            </a:r>
          </a:p>
          <a:p>
            <a:endParaRPr lang="en-US" dirty="0"/>
          </a:p>
          <a:p>
            <a:endParaRPr lang="en-US" dirty="0"/>
          </a:p>
        </p:txBody>
      </p:sp>
      <p:pic>
        <p:nvPicPr>
          <p:cNvPr id="5" name="Picture 4"/>
          <p:cNvPicPr>
            <a:picLocks noChangeAspect="1"/>
          </p:cNvPicPr>
          <p:nvPr/>
        </p:nvPicPr>
        <p:blipFill>
          <a:blip r:embed="rId2"/>
          <a:stretch>
            <a:fillRect/>
          </a:stretch>
        </p:blipFill>
        <p:spPr>
          <a:xfrm>
            <a:off x="6460086" y="2885705"/>
            <a:ext cx="4652045" cy="2343644"/>
          </a:xfrm>
          <a:prstGeom prst="rect">
            <a:avLst/>
          </a:prstGeom>
        </p:spPr>
      </p:pic>
      <p:pic>
        <p:nvPicPr>
          <p:cNvPr id="6" name="Picture 5"/>
          <p:cNvPicPr>
            <a:picLocks noChangeAspect="1"/>
          </p:cNvPicPr>
          <p:nvPr/>
        </p:nvPicPr>
        <p:blipFill>
          <a:blip r:embed="rId3"/>
          <a:stretch>
            <a:fillRect/>
          </a:stretch>
        </p:blipFill>
        <p:spPr>
          <a:xfrm>
            <a:off x="1370077" y="2477737"/>
            <a:ext cx="4294453" cy="3544502"/>
          </a:xfrm>
          <a:prstGeom prst="rect">
            <a:avLst/>
          </a:prstGeom>
        </p:spPr>
      </p:pic>
      <p:sp>
        <p:nvSpPr>
          <p:cNvPr id="7" name="Title 6"/>
          <p:cNvSpPr>
            <a:spLocks noGrp="1"/>
          </p:cNvSpPr>
          <p:nvPr>
            <p:ph type="title"/>
          </p:nvPr>
        </p:nvSpPr>
        <p:spPr>
          <a:xfrm>
            <a:off x="1809884" y="-176275"/>
            <a:ext cx="8569053" cy="1397000"/>
          </a:xfrm>
        </p:spPr>
        <p:txBody>
          <a:bodyPr/>
          <a:lstStyle/>
          <a:p>
            <a:pPr algn="ctr"/>
            <a:r>
              <a:rPr lang="en-US" sz="2800" b="1" dirty="0">
                <a:solidFill>
                  <a:srgbClr val="92D050"/>
                </a:solidFill>
                <a:latin typeface="Questrial" panose="020B0604020202020204" charset="0"/>
                <a:ea typeface="Arial"/>
                <a:cs typeface="Arial"/>
                <a:sym typeface="Arial"/>
              </a:rPr>
              <a:t>IMPACT OF MAXIMUM STUDENT-TEACHER RATIO CAP ON PROFIT RATE</a:t>
            </a:r>
          </a:p>
        </p:txBody>
      </p:sp>
      <p:sp>
        <p:nvSpPr>
          <p:cNvPr id="2" name="Curved Right Arrow 1"/>
          <p:cNvSpPr/>
          <p:nvPr/>
        </p:nvSpPr>
        <p:spPr>
          <a:xfrm>
            <a:off x="1155424" y="305480"/>
            <a:ext cx="654460" cy="101379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Left Arrow 7"/>
          <p:cNvSpPr/>
          <p:nvPr/>
        </p:nvSpPr>
        <p:spPr>
          <a:xfrm>
            <a:off x="10247244" y="305480"/>
            <a:ext cx="576470" cy="97403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hape 168"/>
          <p:cNvCxnSpPr/>
          <p:nvPr/>
        </p:nvCxnSpPr>
        <p:spPr>
          <a:xfrm>
            <a:off x="1898583" y="1220725"/>
            <a:ext cx="8348661" cy="0"/>
          </a:xfrm>
          <a:prstGeom prst="straightConnector1">
            <a:avLst/>
          </a:prstGeom>
          <a:noFill/>
          <a:ln w="25400" cap="flat" cmpd="sng">
            <a:solidFill>
              <a:srgbClr val="00B0F0"/>
            </a:solidFill>
            <a:prstDash val="solid"/>
            <a:round/>
            <a:headEnd type="none" w="med" len="med"/>
            <a:tailEnd type="none" w="med" len="med"/>
          </a:ln>
        </p:spPr>
      </p:cxnSp>
    </p:spTree>
    <p:extLst>
      <p:ext uri="{BB962C8B-B14F-4D97-AF65-F5344CB8AC3E}">
        <p14:creationId xmlns:p14="http://schemas.microsoft.com/office/powerpoint/2010/main" val="26155359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04*i*0"/>
  <p:tag name="KSO_WM_TEMPLATE_CATEGORY" val="diagram"/>
  <p:tag name="KSO_WM_TEMPLATE_INDEX" val="16002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1"/>
  <p:tag name="KSO_WM_UNIT_TYPE" val="m_i"/>
  <p:tag name="KSO_WM_UNIT_INDEX" val="1_5"/>
  <p:tag name="KSO_WM_UNIT_ID" val="260*m_i*1_5"/>
  <p:tag name="KSO_WM_UNIT_CLEAR" val="1"/>
  <p:tag name="KSO_WM_UNIT_LAYERLEVEL" val="1_1"/>
  <p:tag name="KSO_WM_BEAUTIFY_FLAG" val="#wm#"/>
  <p:tag name="KSO_WM_DIAGRAM_GROUP_CODE" val="m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1"/>
  <p:tag name="KSO_WM_UNIT_TYPE" val="m_i"/>
  <p:tag name="KSO_WM_UNIT_INDEX" val="1_6"/>
  <p:tag name="KSO_WM_UNIT_ID" val="260*m_i*1_6"/>
  <p:tag name="KSO_WM_UNIT_CLEAR" val="1"/>
  <p:tag name="KSO_WM_UNIT_LAYERLEVEL" val="1_1"/>
  <p:tag name="KSO_WM_BEAUTIFY_FLAG" val="#wm#"/>
  <p:tag name="KSO_WM_DIAGRAM_GROUP_CODE" val="m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1"/>
  <p:tag name="KSO_WM_UNIT_TYPE" val="m_i"/>
  <p:tag name="KSO_WM_UNIT_INDEX" val="1_1"/>
  <p:tag name="KSO_WM_UNIT_ID" val="260*m_i*1_1"/>
  <p:tag name="KSO_WM_UNIT_CLEAR" val="1"/>
  <p:tag name="KSO_WM_UNIT_LAYERLEVEL" val="1_1"/>
  <p:tag name="KSO_WM_BEAUTIFY_FLAG" val="#wm#"/>
  <p:tag name="KSO_WM_DIAGRAM_GROUP_CODE" val="m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1"/>
  <p:tag name="KSO_WM_UNIT_TYPE" val="m_h_f"/>
  <p:tag name="KSO_WM_UNIT_INDEX" val="1_1_1"/>
  <p:tag name="KSO_WM_UNIT_ID" val="260*m_h_f*1_1_1"/>
  <p:tag name="KSO_WM_UNIT_CLEAR" val="1"/>
  <p:tag name="KSO_WM_UNIT_LAYERLEVEL" val="1_1_1"/>
  <p:tag name="KSO_WM_UNIT_VALUE" val="27"/>
  <p:tag name="KSO_WM_UNIT_HIGHLIGHT" val="0"/>
  <p:tag name="KSO_WM_UNIT_COMPATIBLE" val="0"/>
  <p:tag name="KSO_WM_BEAUTIFY_FLAG" val="#wm#"/>
  <p:tag name="KSO_WM_UNIT_PRESET_TEXT_INDEX" val="4"/>
  <p:tag name="KSO_WM_UNIT_PRESET_TEXT_LEN" val="12"/>
  <p:tag name="KSO_WM_DIAGRAM_GROUP_CODE" val="m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1"/>
  <p:tag name="KSO_WM_UNIT_TYPE" val="m_i"/>
  <p:tag name="KSO_WM_UNIT_INDEX" val="1_2"/>
  <p:tag name="KSO_WM_UNIT_ID" val="260*m_i*1_2"/>
  <p:tag name="KSO_WM_UNIT_CLEAR" val="1"/>
  <p:tag name="KSO_WM_UNIT_LAYERLEVEL" val="1_1"/>
  <p:tag name="KSO_WM_BEAUTIFY_FLAG" val="#wm#"/>
  <p:tag name="KSO_WM_DIAGRAM_GROUP_CODE" val="m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1"/>
  <p:tag name="KSO_WM_UNIT_TYPE" val="m_i"/>
  <p:tag name="KSO_WM_UNIT_INDEX" val="1_3"/>
  <p:tag name="KSO_WM_UNIT_ID" val="260*m_i*1_3"/>
  <p:tag name="KSO_WM_UNIT_CLEAR" val="1"/>
  <p:tag name="KSO_WM_UNIT_LAYERLEVEL" val="1_1"/>
  <p:tag name="KSO_WM_BEAUTIFY_FLAG" val="#wm#"/>
  <p:tag name="KSO_WM_DIAGRAM_GROUP_CODE" val="m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04*i*9"/>
  <p:tag name="KSO_WM_TEMPLATE_CATEGORY" val="diagram"/>
  <p:tag name="KSO_WM_TEMPLATE_INDEX" val="16002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04*i*9"/>
  <p:tag name="KSO_WM_TEMPLATE_CATEGORY" val="diagram"/>
  <p:tag name="KSO_WM_TEMPLATE_INDEX" val="16002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1"/>
  <p:tag name="KSO_WM_UNIT_TYPE" val="m_i"/>
  <p:tag name="KSO_WM_UNIT_INDEX" val="1_4"/>
  <p:tag name="KSO_WM_UNIT_ID" val="260*m_i*1_4"/>
  <p:tag name="KSO_WM_UNIT_CLEAR" val="1"/>
  <p:tag name="KSO_WM_UNIT_LAYERLEVEL" val="1_1"/>
  <p:tag name="KSO_WM_BEAUTIFY_FLAG" val="#wm#"/>
  <p:tag name="KSO_WM_DIAGRAM_GROUP_CODE" val="m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1"/>
  <p:tag name="KSO_WM_UNIT_TYPE" val="m_h_f"/>
  <p:tag name="KSO_WM_UNIT_INDEX" val="1_2_1"/>
  <p:tag name="KSO_WM_UNIT_ID" val="260*m_h_f*1_2_1"/>
  <p:tag name="KSO_WM_UNIT_CLEAR" val="1"/>
  <p:tag name="KSO_WM_UNIT_LAYERLEVEL" val="1_1_1"/>
  <p:tag name="KSO_WM_UNIT_VALUE" val="27"/>
  <p:tag name="KSO_WM_UNIT_HIGHLIGHT" val="0"/>
  <p:tag name="KSO_WM_UNIT_COMPATIBLE" val="0"/>
  <p:tag name="KSO_WM_BEAUTIFY_FLAG" val="#wm#"/>
  <p:tag name="KSO_WM_UNIT_PRESET_TEXT_INDEX" val="4"/>
  <p:tag name="KSO_WM_UNIT_PRESET_TEXT_LEN" val="12"/>
  <p:tag name="KSO_WM_DIAGRAM_GROUP_CODE" val="m1-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1"/>
  <p:tag name="KSO_WM_UNIT_TYPE" val="m_i"/>
  <p:tag name="KSO_WM_UNIT_INDEX" val="1_5"/>
  <p:tag name="KSO_WM_UNIT_ID" val="260*m_i*1_5"/>
  <p:tag name="KSO_WM_UNIT_CLEAR" val="1"/>
  <p:tag name="KSO_WM_UNIT_LAYERLEVEL" val="1_1"/>
  <p:tag name="KSO_WM_BEAUTIFY_FLAG" val="#wm#"/>
  <p:tag name="KSO_WM_DIAGRAM_GROUP_CODE" val="m1-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1"/>
  <p:tag name="KSO_WM_UNIT_TYPE" val="m_i"/>
  <p:tag name="KSO_WM_UNIT_INDEX" val="1_6"/>
  <p:tag name="KSO_WM_UNIT_ID" val="260*m_i*1_6"/>
  <p:tag name="KSO_WM_UNIT_CLEAR" val="1"/>
  <p:tag name="KSO_WM_UNIT_LAYERLEVEL" val="1_1"/>
  <p:tag name="KSO_WM_BEAUTIFY_FLAG" val="#wm#"/>
  <p:tag name="KSO_WM_DIAGRAM_GROUP_CODE" val="m1-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1"/>
  <p:tag name="KSO_WM_UNIT_TYPE" val="m_i"/>
  <p:tag name="KSO_WM_UNIT_INDEX" val="1_4"/>
  <p:tag name="KSO_WM_UNIT_ID" val="260*m_i*1_4"/>
  <p:tag name="KSO_WM_UNIT_CLEAR" val="1"/>
  <p:tag name="KSO_WM_UNIT_LAYERLEVEL" val="1_1"/>
  <p:tag name="KSO_WM_BEAUTIFY_FLAG" val="#wm#"/>
  <p:tag name="KSO_WM_DIAGRAM_GROUP_CODE" val="m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1"/>
  <p:tag name="KSO_WM_UNIT_TYPE" val="m_h_f"/>
  <p:tag name="KSO_WM_UNIT_INDEX" val="1_2_1"/>
  <p:tag name="KSO_WM_UNIT_ID" val="260*m_h_f*1_2_1"/>
  <p:tag name="KSO_WM_UNIT_CLEAR" val="1"/>
  <p:tag name="KSO_WM_UNIT_LAYERLEVEL" val="1_1_1"/>
  <p:tag name="KSO_WM_UNIT_VALUE" val="27"/>
  <p:tag name="KSO_WM_UNIT_HIGHLIGHT" val="0"/>
  <p:tag name="KSO_WM_UNIT_COMPATIBLE" val="0"/>
  <p:tag name="KSO_WM_BEAUTIFY_FLAG" val="#wm#"/>
  <p:tag name="KSO_WM_UNIT_PRESET_TEXT_INDEX" val="4"/>
  <p:tag name="KSO_WM_UNIT_PRESET_TEXT_LEN" val="12"/>
  <p:tag name="KSO_WM_DIAGRAM_GROUP_CODE" val="m1-1"/>
</p:tagLst>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583</Words>
  <Application>Microsoft Office PowerPoint</Application>
  <PresentationFormat>Custom</PresentationFormat>
  <Paragraphs>107</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Questrial</vt:lpstr>
      <vt:lpstr>Arial</vt:lpstr>
      <vt:lpstr>Cambria Math</vt:lpstr>
      <vt:lpstr>Times New Roman</vt:lpstr>
      <vt:lpstr>宋体</vt:lpstr>
      <vt:lpstr>Books 16x9</vt:lpstr>
      <vt:lpstr>Higher Educational Program Proposal</vt:lpstr>
      <vt:lpstr>PowerPoint Presentation</vt:lpstr>
      <vt:lpstr>PowerPoint Presentation</vt:lpstr>
      <vt:lpstr>  BUSINESS CASE CONSTRAINTS</vt:lpstr>
      <vt:lpstr>  Trends from Consultants</vt:lpstr>
      <vt:lpstr> SPREADSHEET ENGINEERING</vt:lpstr>
      <vt:lpstr>PowerPoint Presentation</vt:lpstr>
      <vt:lpstr>PowerPoint Presentation</vt:lpstr>
      <vt:lpstr>IMPACT OF MAXIMUM STUDENT-TEACHER RATIO CAP ON PROFIT RATE</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 Educational Program Proposal</dc:title>
  <dc:creator>htfdlab406</dc:creator>
  <cp:lastModifiedBy>Ashish Gupta</cp:lastModifiedBy>
  <cp:revision>43</cp:revision>
  <dcterms:modified xsi:type="dcterms:W3CDTF">2016-04-25T14:05:41Z</dcterms:modified>
</cp:coreProperties>
</file>