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Block chain technology was founded by user Satoshi Nakamoto in 2009.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"/>
              <a:t>A block chain works like a Distributed ledger where many computers in the same network do transactions like a database.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864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Voting Blockchain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9800" y="1823625"/>
            <a:ext cx="1794200" cy="174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23625"/>
            <a:ext cx="1794200" cy="155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 flipH="1">
            <a:off x="-19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 flipH="1"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br>
              <a:rPr lang="en"/>
            </a:br>
            <a:endParaRPr lang="en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</a:t>
            </a:r>
            <a:br>
              <a:rPr lang="en"/>
            </a:br>
            <a:endParaRPr lang="en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 Demonstration</a:t>
            </a:r>
            <a:br>
              <a:rPr lang="en"/>
            </a:br>
            <a:endParaRPr lang="en"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"/>
              <a:t>Further considerations &amp;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Introduction - Blockchain (brief)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Founded by user Satoshi Nakamoto in 2009 </a:t>
            </a:r>
            <a:br>
              <a:rPr lang="en"/>
            </a:br>
            <a:endParaRPr lang="en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Ledger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computers manage and create the transactions like a database</a:t>
            </a:r>
            <a:br>
              <a:rPr lang="en"/>
            </a:br>
            <a:endParaRPr lang="en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P2P network</a:t>
            </a:r>
          </a:p>
          <a:p>
            <a:pPr marL="914400" lvl="1" indent="-317500" rtl="0">
              <a:spcBef>
                <a:spcPts val="0"/>
              </a:spcBef>
              <a:buSzPts val="1400"/>
              <a:buChar char="○"/>
            </a:pPr>
            <a:r>
              <a:rPr lang="en"/>
              <a:t>Nodes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700" y="2486475"/>
            <a:ext cx="5666776" cy="24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Voter Registration Process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50" y="941525"/>
            <a:ext cx="849525" cy="14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326" y="1092276"/>
            <a:ext cx="1509725" cy="4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3307375" y="1702295"/>
            <a:ext cx="1936500" cy="3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300" b="1"/>
              <a:t>If (data already exists)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915800" y="2850313"/>
            <a:ext cx="536100" cy="3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300" b="1"/>
              <a:t>else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938" y="1087649"/>
            <a:ext cx="1779369" cy="4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8662" y="2008413"/>
            <a:ext cx="1936500" cy="72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9350" y="3875325"/>
            <a:ext cx="1738625" cy="77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58926" y="3044849"/>
            <a:ext cx="1608175" cy="483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67375" y="4135225"/>
            <a:ext cx="1779350" cy="51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62235" y="3712525"/>
            <a:ext cx="729415" cy="4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5688554" y="4652850"/>
            <a:ext cx="2532600" cy="3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300" b="1"/>
              <a:t>(Key is Sha 256 algo used)</a:t>
            </a:r>
          </a:p>
        </p:txBody>
      </p:sp>
      <p:cxnSp>
        <p:nvCxnSpPr>
          <p:cNvPr id="88" name="Shape 88"/>
          <p:cNvCxnSpPr/>
          <p:nvPr/>
        </p:nvCxnSpPr>
        <p:spPr>
          <a:xfrm rot="10800000">
            <a:off x="6003000" y="2667575"/>
            <a:ext cx="15081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9" name="Shape 89"/>
          <p:cNvSpPr txBox="1"/>
          <p:nvPr/>
        </p:nvSpPr>
        <p:spPr>
          <a:xfrm>
            <a:off x="6003000" y="1884263"/>
            <a:ext cx="1608300" cy="60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/>
              <a:t>Any new voter added?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429050" y="3310225"/>
            <a:ext cx="1708800" cy="37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b="1"/>
              <a:t>Add Transaction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x="3473875" y="3770100"/>
            <a:ext cx="145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92" name="Shape 9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58050" y="941525"/>
            <a:ext cx="5817051" cy="37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Voting Day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50" y="1017725"/>
            <a:ext cx="849525" cy="14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825" y="1310500"/>
            <a:ext cx="1283800" cy="4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825" y="2533773"/>
            <a:ext cx="1381375" cy="57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075" y="3402625"/>
            <a:ext cx="1381375" cy="4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4275" y="4239675"/>
            <a:ext cx="1489350" cy="61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76925" y="803650"/>
            <a:ext cx="1434700" cy="8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73625" y="1778525"/>
            <a:ext cx="1622625" cy="461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77850" y="2374375"/>
            <a:ext cx="1622623" cy="4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82962" y="4389050"/>
            <a:ext cx="1622625" cy="46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43250" y="3636750"/>
            <a:ext cx="1622625" cy="66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66050" y="3260500"/>
            <a:ext cx="1560512" cy="97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01975" y="3104325"/>
            <a:ext cx="1489350" cy="594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932163" y="3908975"/>
            <a:ext cx="1381375" cy="37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829300" y="4414637"/>
            <a:ext cx="1434700" cy="41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656300" y="3002517"/>
            <a:ext cx="1489350" cy="434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014725" y="944475"/>
            <a:ext cx="6817573" cy="398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Improvements needed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AutoNum type="arabicPeriod"/>
            </a:pPr>
            <a:r>
              <a:rPr lang="en"/>
              <a:t>Build a web client for users to register their vote.</a:t>
            </a:r>
          </a:p>
          <a:p>
            <a:pPr marL="457200" lvl="0" indent="-342900" rtl="0">
              <a:spcBef>
                <a:spcPts val="0"/>
              </a:spcBef>
              <a:buSzPts val="1800"/>
              <a:buAutoNum type="arabicPeriod"/>
            </a:pPr>
            <a:r>
              <a:rPr lang="en"/>
              <a:t>Improving the consensus resolving mechanism regarding soft fork and proof of work.</a:t>
            </a:r>
          </a:p>
          <a:p>
            <a:pPr marL="457200" lvl="0" indent="-342900" rtl="0">
              <a:spcBef>
                <a:spcPts val="0"/>
              </a:spcBef>
              <a:buSzPts val="1800"/>
              <a:buAutoNum type="arabicPeriod"/>
            </a:pPr>
            <a:r>
              <a:rPr lang="en"/>
              <a:t>Understand how user logins are handled with Ballot Code</a:t>
            </a:r>
            <a:br>
              <a:rPr lang="en"/>
            </a:br>
            <a:r>
              <a:rPr lang="en"/>
              <a:t>	(encrypt the vote and voter information)</a:t>
            </a:r>
          </a:p>
          <a:p>
            <a:pPr marL="457200" lvl="0" indent="-342900" rtl="0">
              <a:spcBef>
                <a:spcPts val="0"/>
              </a:spcBef>
              <a:buSzPts val="1800"/>
              <a:buAutoNum type="arabicPeriod"/>
            </a:pPr>
            <a:r>
              <a:rPr lang="en"/>
              <a:t>Restricting voters to vote in their state residence.</a:t>
            </a:r>
          </a:p>
          <a:p>
            <a:pPr marL="457200" lvl="0" indent="-342900" rtl="0">
              <a:spcBef>
                <a:spcPts val="0"/>
              </a:spcBef>
              <a:buSzPts val="1800"/>
              <a:buAutoNum type="arabicPeriod"/>
            </a:pPr>
            <a:r>
              <a:rPr lang="en"/>
              <a:t>Proper voting standards/rules </a:t>
            </a:r>
          </a:p>
          <a:p>
            <a:pPr marL="914400" lvl="1" indent="-317500" rtl="0">
              <a:spcBef>
                <a:spcPts val="0"/>
              </a:spcBef>
              <a:buSzPts val="1400"/>
              <a:buAutoNum type="alphaLcPeriod"/>
            </a:pPr>
            <a:r>
              <a:rPr lang="en"/>
              <a:t>data from government (mailing list, voting dates, handling of citizen PII)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                                Questions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00" y="1021275"/>
            <a:ext cx="8520600" cy="38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Simple Light</vt:lpstr>
      <vt:lpstr>Voting Blockchain</vt:lpstr>
      <vt:lpstr>Agenda</vt:lpstr>
      <vt:lpstr>Introduction - Blockchain (brief)</vt:lpstr>
      <vt:lpstr>Voter Registration Process</vt:lpstr>
      <vt:lpstr>Voting Day</vt:lpstr>
      <vt:lpstr>Improvements needed</vt:lpstr>
      <vt:lpstr>                               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Blockchain</dc:title>
  <cp:lastModifiedBy>Priyan Pattnayak</cp:lastModifiedBy>
  <cp:revision>1</cp:revision>
  <dcterms:modified xsi:type="dcterms:W3CDTF">2017-12-28T00:57:43Z</dcterms:modified>
</cp:coreProperties>
</file>