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47"/>
  </p:notesMasterIdLst>
  <p:sldIdLst>
    <p:sldId id="256" r:id="rId2"/>
    <p:sldId id="330" r:id="rId3"/>
    <p:sldId id="257" r:id="rId4"/>
    <p:sldId id="327" r:id="rId5"/>
    <p:sldId id="331" r:id="rId6"/>
    <p:sldId id="328" r:id="rId7"/>
    <p:sldId id="332" r:id="rId8"/>
    <p:sldId id="288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289" r:id="rId20"/>
    <p:sldId id="290" r:id="rId21"/>
    <p:sldId id="291" r:id="rId22"/>
    <p:sldId id="292" r:id="rId23"/>
    <p:sldId id="293" r:id="rId24"/>
    <p:sldId id="333" r:id="rId25"/>
    <p:sldId id="294" r:id="rId26"/>
    <p:sldId id="295" r:id="rId27"/>
    <p:sldId id="308" r:id="rId28"/>
    <p:sldId id="309" r:id="rId29"/>
    <p:sldId id="310" r:id="rId30"/>
    <p:sldId id="311" r:id="rId31"/>
    <p:sldId id="313" r:id="rId32"/>
    <p:sldId id="325" r:id="rId33"/>
    <p:sldId id="314" r:id="rId34"/>
    <p:sldId id="326" r:id="rId35"/>
    <p:sldId id="317" r:id="rId36"/>
    <p:sldId id="318" r:id="rId37"/>
    <p:sldId id="319" r:id="rId38"/>
    <p:sldId id="320" r:id="rId39"/>
    <p:sldId id="321" r:id="rId40"/>
    <p:sldId id="329" r:id="rId41"/>
    <p:sldId id="315" r:id="rId42"/>
    <p:sldId id="324" r:id="rId43"/>
    <p:sldId id="323" r:id="rId44"/>
    <p:sldId id="322" r:id="rId45"/>
    <p:sldId id="287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EA436B0-9036-40FA-88EF-2844EF8874A5}">
          <p14:sldIdLst>
            <p14:sldId id="256"/>
            <p14:sldId id="330"/>
            <p14:sldId id="257"/>
            <p14:sldId id="327"/>
            <p14:sldId id="331"/>
            <p14:sldId id="328"/>
            <p14:sldId id="332"/>
            <p14:sldId id="288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289"/>
            <p14:sldId id="290"/>
            <p14:sldId id="291"/>
            <p14:sldId id="292"/>
            <p14:sldId id="293"/>
            <p14:sldId id="333"/>
            <p14:sldId id="294"/>
            <p14:sldId id="295"/>
            <p14:sldId id="308"/>
            <p14:sldId id="309"/>
            <p14:sldId id="310"/>
            <p14:sldId id="311"/>
            <p14:sldId id="313"/>
            <p14:sldId id="325"/>
            <p14:sldId id="314"/>
            <p14:sldId id="326"/>
            <p14:sldId id="317"/>
            <p14:sldId id="318"/>
            <p14:sldId id="319"/>
            <p14:sldId id="320"/>
            <p14:sldId id="321"/>
            <p14:sldId id="329"/>
            <p14:sldId id="315"/>
            <p14:sldId id="324"/>
            <p14:sldId id="323"/>
            <p14:sldId id="322"/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hish\AppData\Roaming\Microsoft\Excel\docking_analysis%20(version%201).xlsb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hish\AppData\Roaming\Microsoft\Excel\docking_analysis%20(version%201).xlsb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hish\AppData\Roaming\Microsoft\Excel\docking_analysis%20(version%201).xlsb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hish\AppData\Roaming\Microsoft\Excel\docking_analysis%20(version%201).xlsb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PIM1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Sheet3!$E$43</c:f>
              <c:strCache>
                <c:ptCount val="1"/>
                <c:pt idx="0">
                  <c:v>Occurrence of the Region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Sheet3!$D$44:$D$57</c:f>
              <c:strCache>
                <c:ptCount val="14"/>
                <c:pt idx="0">
                  <c:v>35 - 40</c:v>
                </c:pt>
                <c:pt idx="1">
                  <c:v>45 - 50</c:v>
                </c:pt>
                <c:pt idx="2">
                  <c:v>55 - 60</c:v>
                </c:pt>
                <c:pt idx="3">
                  <c:v>70 - 75</c:v>
                </c:pt>
                <c:pt idx="4">
                  <c:v>100 - 110</c:v>
                </c:pt>
                <c:pt idx="5">
                  <c:v>120 - 130</c:v>
                </c:pt>
                <c:pt idx="6">
                  <c:v>130 - 140</c:v>
                </c:pt>
                <c:pt idx="7">
                  <c:v>150 - 160</c:v>
                </c:pt>
                <c:pt idx="8">
                  <c:v>165 - 175</c:v>
                </c:pt>
                <c:pt idx="9">
                  <c:v>170 - 180</c:v>
                </c:pt>
                <c:pt idx="10">
                  <c:v>185 - 190</c:v>
                </c:pt>
                <c:pt idx="11">
                  <c:v>200 - 205</c:v>
                </c:pt>
                <c:pt idx="12">
                  <c:v>230 - 245</c:v>
                </c:pt>
                <c:pt idx="13">
                  <c:v>300 - 310</c:v>
                </c:pt>
              </c:strCache>
            </c:strRef>
          </c:cat>
          <c:val>
            <c:numRef>
              <c:f>Sheet3!$E$44:$E$57</c:f>
              <c:numCache>
                <c:formatCode>General</c:formatCode>
                <c:ptCount val="14"/>
                <c:pt idx="0">
                  <c:v>1</c:v>
                </c:pt>
                <c:pt idx="1">
                  <c:v>3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3</c:v>
                </c:pt>
                <c:pt idx="9">
                  <c:v>1</c:v>
                </c:pt>
                <c:pt idx="10">
                  <c:v>1</c:v>
                </c:pt>
                <c:pt idx="11">
                  <c:v>3</c:v>
                </c:pt>
                <c:pt idx="12">
                  <c:v>1</c:v>
                </c:pt>
                <c:pt idx="13">
                  <c:v>1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208837984"/>
        <c:axId val="208838544"/>
      </c:barChart>
      <c:catAx>
        <c:axId val="2088379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838544"/>
        <c:crosses val="autoZero"/>
        <c:auto val="1"/>
        <c:lblAlgn val="ctr"/>
        <c:lblOffset val="100"/>
        <c:noMultiLvlLbl val="0"/>
      </c:catAx>
      <c:valAx>
        <c:axId val="20883854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8837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FKBP1A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8869437313643183E-2"/>
          <c:y val="0.13425133828552907"/>
          <c:w val="0.70096620679988086"/>
          <c:h val="0.7932681122485817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Sheet3!$E$35</c:f>
              <c:strCache>
                <c:ptCount val="1"/>
                <c:pt idx="0">
                  <c:v>Occurrence of the Region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Sheet3!$D$36:$D$40</c:f>
              <c:strCache>
                <c:ptCount val="5"/>
                <c:pt idx="0">
                  <c:v>1 - 10</c:v>
                </c:pt>
                <c:pt idx="1">
                  <c:v>30 - 55</c:v>
                </c:pt>
                <c:pt idx="2">
                  <c:v>65 - 75</c:v>
                </c:pt>
                <c:pt idx="3">
                  <c:v>80 - 90</c:v>
                </c:pt>
                <c:pt idx="4">
                  <c:v>100 - 110</c:v>
                </c:pt>
              </c:strCache>
            </c:strRef>
          </c:cat>
          <c:val>
            <c:numRef>
              <c:f>Sheet3!$E$36:$E$40</c:f>
              <c:numCache>
                <c:formatCode>General</c:formatCode>
                <c:ptCount val="5"/>
                <c:pt idx="0">
                  <c:v>1</c:v>
                </c:pt>
                <c:pt idx="1">
                  <c:v>4</c:v>
                </c:pt>
                <c:pt idx="2">
                  <c:v>1</c:v>
                </c:pt>
                <c:pt idx="3">
                  <c:v>3</c:v>
                </c:pt>
                <c:pt idx="4">
                  <c:v>3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208840784"/>
        <c:axId val="208841344"/>
      </c:barChart>
      <c:catAx>
        <c:axId val="2088407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841344"/>
        <c:crosses val="autoZero"/>
        <c:auto val="1"/>
        <c:lblAlgn val="ctr"/>
        <c:lblOffset val="100"/>
        <c:noMultiLvlLbl val="0"/>
      </c:catAx>
      <c:valAx>
        <c:axId val="20884134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8840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3499874218918726"/>
          <c:y val="0.52038943320017772"/>
          <c:w val="0.26500125781081274"/>
          <c:h val="5.641978603476520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TGFBR1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Sheet3!$H$43</c:f>
              <c:strCache>
                <c:ptCount val="1"/>
                <c:pt idx="0">
                  <c:v>Occurrence of the Region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Sheet3!$G$44:$G$53</c:f>
              <c:strCache>
                <c:ptCount val="10"/>
                <c:pt idx="0">
                  <c:v>200 - 210</c:v>
                </c:pt>
                <c:pt idx="1">
                  <c:v>210 - 220</c:v>
                </c:pt>
                <c:pt idx="2">
                  <c:v>230 - 240</c:v>
                </c:pt>
                <c:pt idx="3">
                  <c:v>240 - 250</c:v>
                </c:pt>
                <c:pt idx="4">
                  <c:v>290 - 300</c:v>
                </c:pt>
                <c:pt idx="5">
                  <c:v>320 - 325</c:v>
                </c:pt>
                <c:pt idx="6">
                  <c:v>335 - 340</c:v>
                </c:pt>
                <c:pt idx="7">
                  <c:v>355 - 365</c:v>
                </c:pt>
                <c:pt idx="8">
                  <c:v>370 - 390</c:v>
                </c:pt>
                <c:pt idx="9">
                  <c:v>420 - 430</c:v>
                </c:pt>
              </c:strCache>
            </c:strRef>
          </c:cat>
          <c:val>
            <c:numRef>
              <c:f>Sheet3!$H$44:$H$53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1</c:v>
                </c:pt>
                <c:pt idx="4">
                  <c:v>1</c:v>
                </c:pt>
                <c:pt idx="5">
                  <c:v>2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2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242597104"/>
        <c:axId val="242597664"/>
      </c:barChart>
      <c:catAx>
        <c:axId val="2425971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2597664"/>
        <c:crosses val="autoZero"/>
        <c:auto val="1"/>
        <c:lblAlgn val="ctr"/>
        <c:lblOffset val="100"/>
        <c:noMultiLvlLbl val="0"/>
      </c:catAx>
      <c:valAx>
        <c:axId val="24259766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42597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ER-beta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Sheet3!$B$35</c:f>
              <c:strCache>
                <c:ptCount val="1"/>
                <c:pt idx="0">
                  <c:v>Occurrence of the Region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Sheet3!$A$36:$A$45</c:f>
              <c:strCache>
                <c:ptCount val="10"/>
                <c:pt idx="0">
                  <c:v>270 - 290</c:v>
                </c:pt>
                <c:pt idx="1">
                  <c:v>300 - 315</c:v>
                </c:pt>
                <c:pt idx="2">
                  <c:v>320 - 330</c:v>
                </c:pt>
                <c:pt idx="3">
                  <c:v>345 - 360</c:v>
                </c:pt>
                <c:pt idx="4">
                  <c:v>360 - 380</c:v>
                </c:pt>
                <c:pt idx="5">
                  <c:v>385 - 395</c:v>
                </c:pt>
                <c:pt idx="6">
                  <c:v>420 - 435</c:v>
                </c:pt>
                <c:pt idx="7">
                  <c:v>440 - 460</c:v>
                </c:pt>
                <c:pt idx="8">
                  <c:v>470 - 490</c:v>
                </c:pt>
                <c:pt idx="9">
                  <c:v>490 - 500</c:v>
                </c:pt>
              </c:strCache>
            </c:strRef>
          </c:cat>
          <c:val>
            <c:numRef>
              <c:f>Sheet3!$B$36:$B$45</c:f>
              <c:numCache>
                <c:formatCode>General</c:formatCode>
                <c:ptCount val="10"/>
                <c:pt idx="0">
                  <c:v>3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1</c:v>
                </c:pt>
                <c:pt idx="5">
                  <c:v>2</c:v>
                </c:pt>
                <c:pt idx="6">
                  <c:v>2</c:v>
                </c:pt>
                <c:pt idx="7">
                  <c:v>1</c:v>
                </c:pt>
                <c:pt idx="8">
                  <c:v>2</c:v>
                </c:pt>
                <c:pt idx="9">
                  <c:v>1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242599904"/>
        <c:axId val="242600464"/>
      </c:barChart>
      <c:catAx>
        <c:axId val="2425999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2600464"/>
        <c:crosses val="autoZero"/>
        <c:auto val="1"/>
        <c:lblAlgn val="ctr"/>
        <c:lblOffset val="100"/>
        <c:noMultiLvlLbl val="0"/>
      </c:catAx>
      <c:valAx>
        <c:axId val="24260046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42599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665510-F3A6-4CD4-9FCD-E0966B3E618D}" type="doc">
      <dgm:prSet loTypeId="urn:microsoft.com/office/officeart/2005/8/layout/chevron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8FEEB95-E00A-4D1B-B4BE-C8875C6A6B08}">
      <dgm:prSet phldrT="[Text]" custT="1"/>
      <dgm:spPr/>
      <dgm:t>
        <a:bodyPr/>
        <a:lstStyle/>
        <a:p>
          <a:r>
            <a:rPr lang="en-US" sz="2800" dirty="0" smtClean="0"/>
            <a:t>Introduction and Recap</a:t>
          </a:r>
          <a:endParaRPr lang="en-US" sz="2800" dirty="0"/>
        </a:p>
      </dgm:t>
    </dgm:pt>
    <dgm:pt modelId="{80B16031-64AE-48EA-8C97-D099941B711F}" type="parTrans" cxnId="{6014C6FC-A967-4871-A048-F13728EEDBCD}">
      <dgm:prSet/>
      <dgm:spPr/>
      <dgm:t>
        <a:bodyPr/>
        <a:lstStyle/>
        <a:p>
          <a:endParaRPr lang="en-US" sz="2800"/>
        </a:p>
      </dgm:t>
    </dgm:pt>
    <dgm:pt modelId="{48B88329-DB66-490E-A254-F2FE864C7127}" type="sibTrans" cxnId="{6014C6FC-A967-4871-A048-F13728EEDBCD}">
      <dgm:prSet/>
      <dgm:spPr/>
      <dgm:t>
        <a:bodyPr/>
        <a:lstStyle/>
        <a:p>
          <a:endParaRPr lang="en-US" sz="2800"/>
        </a:p>
      </dgm:t>
    </dgm:pt>
    <dgm:pt modelId="{A9D39448-8D2A-4E69-B649-983160644DF7}">
      <dgm:prSet phldrT="[Text]" custT="1"/>
      <dgm:spPr/>
      <dgm:t>
        <a:bodyPr/>
        <a:lstStyle/>
        <a:p>
          <a:r>
            <a:rPr lang="en-US" sz="2800" dirty="0" smtClean="0"/>
            <a:t>Results and Discussion</a:t>
          </a:r>
          <a:endParaRPr lang="en-US" sz="2800" dirty="0"/>
        </a:p>
      </dgm:t>
    </dgm:pt>
    <dgm:pt modelId="{4FB0C1F2-9676-436E-B8AF-B2F126341E3D}" type="parTrans" cxnId="{C36A0F53-9AC0-4E0A-A02A-1866B0FB4218}">
      <dgm:prSet/>
      <dgm:spPr/>
      <dgm:t>
        <a:bodyPr/>
        <a:lstStyle/>
        <a:p>
          <a:endParaRPr lang="en-US" sz="2800"/>
        </a:p>
      </dgm:t>
    </dgm:pt>
    <dgm:pt modelId="{693EA415-C5CF-4353-B6A4-62B252E15451}" type="sibTrans" cxnId="{C36A0F53-9AC0-4E0A-A02A-1866B0FB4218}">
      <dgm:prSet/>
      <dgm:spPr/>
      <dgm:t>
        <a:bodyPr/>
        <a:lstStyle/>
        <a:p>
          <a:endParaRPr lang="en-US" sz="2800"/>
        </a:p>
      </dgm:t>
    </dgm:pt>
    <dgm:pt modelId="{49C2A147-9E7D-4C23-A88A-73F3A611B206}">
      <dgm:prSet phldrT="[Text]" custT="1"/>
      <dgm:spPr/>
      <dgm:t>
        <a:bodyPr/>
        <a:lstStyle/>
        <a:p>
          <a:r>
            <a:rPr lang="en-US" sz="2800" dirty="0" smtClean="0"/>
            <a:t>Methodology: Protein Structure Prediction and Refinement</a:t>
          </a:r>
          <a:endParaRPr lang="en-US" sz="2800" dirty="0"/>
        </a:p>
      </dgm:t>
    </dgm:pt>
    <dgm:pt modelId="{164C6B92-821C-40D8-80FA-4344F9CAD7C6}" type="parTrans" cxnId="{4FAD7890-C77A-4C4F-834D-244BDD7697E2}">
      <dgm:prSet/>
      <dgm:spPr/>
      <dgm:t>
        <a:bodyPr/>
        <a:lstStyle/>
        <a:p>
          <a:endParaRPr lang="en-US" sz="2800"/>
        </a:p>
      </dgm:t>
    </dgm:pt>
    <dgm:pt modelId="{31CE1F68-8735-496F-9B5C-20117A0818AF}" type="sibTrans" cxnId="{4FAD7890-C77A-4C4F-834D-244BDD7697E2}">
      <dgm:prSet/>
      <dgm:spPr/>
      <dgm:t>
        <a:bodyPr/>
        <a:lstStyle/>
        <a:p>
          <a:endParaRPr lang="en-US" sz="2800"/>
        </a:p>
      </dgm:t>
    </dgm:pt>
    <dgm:pt modelId="{4DF1F4D7-0EC3-401E-BBA0-7A1D72B1EF6C}">
      <dgm:prSet phldrT="[Text]" custT="1"/>
      <dgm:spPr/>
      <dgm:t>
        <a:bodyPr/>
        <a:lstStyle/>
        <a:p>
          <a:r>
            <a:rPr lang="en-US" sz="2800" dirty="0" smtClean="0"/>
            <a:t>Background Research on WDR13</a:t>
          </a:r>
          <a:endParaRPr lang="en-US" sz="2800" dirty="0"/>
        </a:p>
      </dgm:t>
    </dgm:pt>
    <dgm:pt modelId="{C5640D45-5B33-4F09-8C72-9269051C2057}" type="parTrans" cxnId="{47755A9D-86B1-4957-AA1F-C2D2E6DACDD3}">
      <dgm:prSet/>
      <dgm:spPr/>
      <dgm:t>
        <a:bodyPr/>
        <a:lstStyle/>
        <a:p>
          <a:endParaRPr lang="en-US" sz="2800"/>
        </a:p>
      </dgm:t>
    </dgm:pt>
    <dgm:pt modelId="{1F1B72F7-F284-43C8-A063-594083FB89B6}" type="sibTrans" cxnId="{47755A9D-86B1-4957-AA1F-C2D2E6DACDD3}">
      <dgm:prSet/>
      <dgm:spPr/>
      <dgm:t>
        <a:bodyPr/>
        <a:lstStyle/>
        <a:p>
          <a:endParaRPr lang="en-US" sz="2800"/>
        </a:p>
      </dgm:t>
    </dgm:pt>
    <dgm:pt modelId="{78B0EBA7-8FA3-43D8-AC04-AE9BF7C447B1}">
      <dgm:prSet phldrT="[Text]" custT="1"/>
      <dgm:spPr/>
      <dgm:t>
        <a:bodyPr/>
        <a:lstStyle/>
        <a:p>
          <a:r>
            <a:rPr lang="en-US" sz="2800" dirty="0" smtClean="0"/>
            <a:t>Methodology: Physical Docking and Analysis</a:t>
          </a:r>
          <a:endParaRPr lang="en-US" sz="2800" dirty="0"/>
        </a:p>
      </dgm:t>
    </dgm:pt>
    <dgm:pt modelId="{9FFAAD17-F5D4-42C7-A15C-A8BC0B58ACA0}" type="parTrans" cxnId="{1861A8D5-A547-4940-B9AD-BF32F1E41921}">
      <dgm:prSet/>
      <dgm:spPr/>
      <dgm:t>
        <a:bodyPr/>
        <a:lstStyle/>
        <a:p>
          <a:endParaRPr lang="en-US" sz="2800"/>
        </a:p>
      </dgm:t>
    </dgm:pt>
    <dgm:pt modelId="{19BEFE6A-2320-406B-AB0B-E63656D79D11}" type="sibTrans" cxnId="{1861A8D5-A547-4940-B9AD-BF32F1E41921}">
      <dgm:prSet/>
      <dgm:spPr/>
      <dgm:t>
        <a:bodyPr/>
        <a:lstStyle/>
        <a:p>
          <a:endParaRPr lang="en-US" sz="2800"/>
        </a:p>
      </dgm:t>
    </dgm:pt>
    <dgm:pt modelId="{22DBA67D-96CA-4C5D-B344-1E26FB1D5E02}">
      <dgm:prSet phldrT="[Text]" custT="1"/>
      <dgm:spPr/>
      <dgm:t>
        <a:bodyPr/>
        <a:lstStyle/>
        <a:p>
          <a:r>
            <a:rPr lang="en-US" sz="2800" dirty="0" smtClean="0"/>
            <a:t>Conclusion</a:t>
          </a:r>
          <a:endParaRPr lang="en-US" sz="2800" dirty="0"/>
        </a:p>
      </dgm:t>
    </dgm:pt>
    <dgm:pt modelId="{EB6058A6-FDC4-4421-B4FC-B24424F43FB3}" type="parTrans" cxnId="{EF726AAD-AE63-4A73-9E4B-5F518E161ECF}">
      <dgm:prSet/>
      <dgm:spPr/>
      <dgm:t>
        <a:bodyPr/>
        <a:lstStyle/>
        <a:p>
          <a:endParaRPr lang="en-US" sz="2800"/>
        </a:p>
      </dgm:t>
    </dgm:pt>
    <dgm:pt modelId="{08BDC30E-63EB-48E9-B8F8-9848E869BCB6}" type="sibTrans" cxnId="{EF726AAD-AE63-4A73-9E4B-5F518E161ECF}">
      <dgm:prSet/>
      <dgm:spPr/>
      <dgm:t>
        <a:bodyPr/>
        <a:lstStyle/>
        <a:p>
          <a:endParaRPr lang="en-US" sz="2800"/>
        </a:p>
      </dgm:t>
    </dgm:pt>
    <dgm:pt modelId="{F25EF118-C3C6-4707-AC3B-DEC4DD34BA9C}">
      <dgm:prSet phldrT="[Text]" custT="1"/>
      <dgm:spPr/>
      <dgm:t>
        <a:bodyPr/>
        <a:lstStyle/>
        <a:p>
          <a:r>
            <a:rPr lang="en-US" sz="2800" dirty="0" smtClean="0"/>
            <a:t>Recommendations</a:t>
          </a:r>
          <a:endParaRPr lang="en-US" sz="2800" dirty="0"/>
        </a:p>
      </dgm:t>
    </dgm:pt>
    <dgm:pt modelId="{D9126C24-1750-443E-9F3A-5F6AF0719E63}" type="parTrans" cxnId="{CC3925E3-59A2-48FB-9346-72189F8A8894}">
      <dgm:prSet/>
      <dgm:spPr/>
      <dgm:t>
        <a:bodyPr/>
        <a:lstStyle/>
        <a:p>
          <a:endParaRPr lang="en-US" sz="2800"/>
        </a:p>
      </dgm:t>
    </dgm:pt>
    <dgm:pt modelId="{11181AF5-F1BE-4935-8197-8AE9C7A791F0}" type="sibTrans" cxnId="{CC3925E3-59A2-48FB-9346-72189F8A8894}">
      <dgm:prSet/>
      <dgm:spPr/>
      <dgm:t>
        <a:bodyPr/>
        <a:lstStyle/>
        <a:p>
          <a:endParaRPr lang="en-US" sz="2800"/>
        </a:p>
      </dgm:t>
    </dgm:pt>
    <dgm:pt modelId="{0E286811-2661-42CA-AFC2-4FF27BAD1C39}">
      <dgm:prSet phldrT="[Text]" custT="1"/>
      <dgm:spPr/>
      <dgm:t>
        <a:bodyPr/>
        <a:lstStyle/>
        <a:p>
          <a:r>
            <a:rPr lang="en-US" sz="2800" dirty="0" smtClean="0"/>
            <a:t> 1</a:t>
          </a:r>
        </a:p>
      </dgm:t>
    </dgm:pt>
    <dgm:pt modelId="{7CEE07C8-90AD-4F79-AF6F-1D67B53967EF}" type="parTrans" cxnId="{96D0E3A7-4353-4425-A1FC-23CF18406ECD}">
      <dgm:prSet/>
      <dgm:spPr/>
      <dgm:t>
        <a:bodyPr/>
        <a:lstStyle/>
        <a:p>
          <a:endParaRPr lang="en-US" sz="2800"/>
        </a:p>
      </dgm:t>
    </dgm:pt>
    <dgm:pt modelId="{6012A02B-4193-496E-9808-2943B4C47ED4}" type="sibTrans" cxnId="{96D0E3A7-4353-4425-A1FC-23CF18406ECD}">
      <dgm:prSet/>
      <dgm:spPr/>
      <dgm:t>
        <a:bodyPr/>
        <a:lstStyle/>
        <a:p>
          <a:endParaRPr lang="en-US" sz="2800"/>
        </a:p>
      </dgm:t>
    </dgm:pt>
    <dgm:pt modelId="{53DB79C8-6C82-4AAC-9A6E-A577F564088B}">
      <dgm:prSet phldrT="[Text]" custT="1"/>
      <dgm:spPr/>
      <dgm:t>
        <a:bodyPr/>
        <a:lstStyle/>
        <a:p>
          <a:r>
            <a:rPr lang="en-US" sz="2800" dirty="0" smtClean="0"/>
            <a:t>Project Aims and Objectives</a:t>
          </a:r>
        </a:p>
      </dgm:t>
    </dgm:pt>
    <dgm:pt modelId="{BD41A794-A55D-4B93-AF04-FD7E2D1C4C46}" type="parTrans" cxnId="{2CE7E550-656D-44DF-8C72-05A19314CB5F}">
      <dgm:prSet/>
      <dgm:spPr/>
      <dgm:t>
        <a:bodyPr/>
        <a:lstStyle/>
        <a:p>
          <a:endParaRPr lang="en-US" sz="2800"/>
        </a:p>
      </dgm:t>
    </dgm:pt>
    <dgm:pt modelId="{5ECDF0EE-46F0-425B-81AC-53F63E513CAA}" type="sibTrans" cxnId="{2CE7E550-656D-44DF-8C72-05A19314CB5F}">
      <dgm:prSet/>
      <dgm:spPr/>
      <dgm:t>
        <a:bodyPr/>
        <a:lstStyle/>
        <a:p>
          <a:endParaRPr lang="en-US" sz="2800"/>
        </a:p>
      </dgm:t>
    </dgm:pt>
    <dgm:pt modelId="{6342F6CE-1CE6-46E8-9F78-8D9BC528A95A}">
      <dgm:prSet phldrT="[Text]" custT="1"/>
      <dgm:spPr/>
      <dgm:t>
        <a:bodyPr/>
        <a:lstStyle/>
        <a:p>
          <a:r>
            <a:rPr lang="en-US" sz="2800" dirty="0" smtClean="0"/>
            <a:t>2</a:t>
          </a:r>
          <a:endParaRPr lang="en-US" sz="2800" dirty="0"/>
        </a:p>
      </dgm:t>
    </dgm:pt>
    <dgm:pt modelId="{FEE9D4FA-7927-4EB3-89DE-D57D13E96179}" type="parTrans" cxnId="{DAF6B938-CF92-4479-9FDF-F940FC6EB95A}">
      <dgm:prSet/>
      <dgm:spPr/>
      <dgm:t>
        <a:bodyPr/>
        <a:lstStyle/>
        <a:p>
          <a:endParaRPr lang="en-US" sz="2800"/>
        </a:p>
      </dgm:t>
    </dgm:pt>
    <dgm:pt modelId="{559E982B-3B75-42EA-9476-CE11972A7C74}" type="sibTrans" cxnId="{DAF6B938-CF92-4479-9FDF-F940FC6EB95A}">
      <dgm:prSet/>
      <dgm:spPr/>
      <dgm:t>
        <a:bodyPr/>
        <a:lstStyle/>
        <a:p>
          <a:endParaRPr lang="en-US" sz="2800"/>
        </a:p>
      </dgm:t>
    </dgm:pt>
    <dgm:pt modelId="{6D1EDA00-C8A4-46A8-98BA-3EE3BEC2EA47}">
      <dgm:prSet phldrT="[Text]" custT="1"/>
      <dgm:spPr/>
      <dgm:t>
        <a:bodyPr/>
        <a:lstStyle/>
        <a:p>
          <a:r>
            <a:rPr lang="en-US" sz="2800" dirty="0" smtClean="0"/>
            <a:t>3</a:t>
          </a:r>
          <a:endParaRPr lang="en-US" sz="2800" dirty="0"/>
        </a:p>
      </dgm:t>
    </dgm:pt>
    <dgm:pt modelId="{DD8FFB73-7ECB-4321-994E-D9333DB15B13}" type="parTrans" cxnId="{F6479DDD-FCDE-43D0-9D4C-841391FB8D52}">
      <dgm:prSet/>
      <dgm:spPr/>
      <dgm:t>
        <a:bodyPr/>
        <a:lstStyle/>
        <a:p>
          <a:endParaRPr lang="en-US" sz="2800"/>
        </a:p>
      </dgm:t>
    </dgm:pt>
    <dgm:pt modelId="{F129F3DE-AD8F-47B3-A677-AB2E208D0FC3}" type="sibTrans" cxnId="{F6479DDD-FCDE-43D0-9D4C-841391FB8D52}">
      <dgm:prSet/>
      <dgm:spPr/>
      <dgm:t>
        <a:bodyPr/>
        <a:lstStyle/>
        <a:p>
          <a:endParaRPr lang="en-US" sz="2800"/>
        </a:p>
      </dgm:t>
    </dgm:pt>
    <dgm:pt modelId="{16F83FCE-054B-437A-9866-BBE99A54CB44}">
      <dgm:prSet phldrT="[Text]" custT="1"/>
      <dgm:spPr/>
      <dgm:t>
        <a:bodyPr/>
        <a:lstStyle/>
        <a:p>
          <a:r>
            <a:rPr lang="en-US" sz="2800" dirty="0" smtClean="0"/>
            <a:t>4</a:t>
          </a:r>
          <a:endParaRPr lang="en-US" sz="2800" dirty="0"/>
        </a:p>
      </dgm:t>
    </dgm:pt>
    <dgm:pt modelId="{663AB6B9-B35D-4DCA-8914-094C2384E2FE}" type="parTrans" cxnId="{CC378646-EA02-48D7-A089-EAA2F4A833F2}">
      <dgm:prSet/>
      <dgm:spPr/>
      <dgm:t>
        <a:bodyPr/>
        <a:lstStyle/>
        <a:p>
          <a:endParaRPr lang="en-US" sz="2800"/>
        </a:p>
      </dgm:t>
    </dgm:pt>
    <dgm:pt modelId="{1DA4DF22-35B4-4C36-A2A8-02FCD339B3AC}" type="sibTrans" cxnId="{CC378646-EA02-48D7-A089-EAA2F4A833F2}">
      <dgm:prSet/>
      <dgm:spPr/>
      <dgm:t>
        <a:bodyPr/>
        <a:lstStyle/>
        <a:p>
          <a:endParaRPr lang="en-US" sz="2800"/>
        </a:p>
      </dgm:t>
    </dgm:pt>
    <dgm:pt modelId="{BFAF4A6C-E93A-4B1B-A0F7-103AFCB6DD8B}">
      <dgm:prSet phldrT="[Text]" custT="1"/>
      <dgm:spPr/>
      <dgm:t>
        <a:bodyPr/>
        <a:lstStyle/>
        <a:p>
          <a:r>
            <a:rPr lang="en-US" sz="2800" dirty="0" smtClean="0"/>
            <a:t>5</a:t>
          </a:r>
          <a:endParaRPr lang="en-US" sz="2800" dirty="0"/>
        </a:p>
      </dgm:t>
    </dgm:pt>
    <dgm:pt modelId="{E73A26F8-66FF-4E1D-9060-BF05238A94C4}" type="parTrans" cxnId="{3837B07F-D327-459C-B624-9B116ED7F24E}">
      <dgm:prSet/>
      <dgm:spPr/>
      <dgm:t>
        <a:bodyPr/>
        <a:lstStyle/>
        <a:p>
          <a:endParaRPr lang="en-US" sz="2800"/>
        </a:p>
      </dgm:t>
    </dgm:pt>
    <dgm:pt modelId="{61249FE0-CFD5-48A2-8CF3-3BCEED09065B}" type="sibTrans" cxnId="{3837B07F-D327-459C-B624-9B116ED7F24E}">
      <dgm:prSet/>
      <dgm:spPr/>
      <dgm:t>
        <a:bodyPr/>
        <a:lstStyle/>
        <a:p>
          <a:endParaRPr lang="en-US" sz="2800"/>
        </a:p>
      </dgm:t>
    </dgm:pt>
    <dgm:pt modelId="{C41FDC77-7B54-4709-A402-2F78FDB5BEFB}">
      <dgm:prSet phldrT="[Text]" custT="1"/>
      <dgm:spPr/>
      <dgm:t>
        <a:bodyPr/>
        <a:lstStyle/>
        <a:p>
          <a:r>
            <a:rPr lang="en-US" sz="2800" dirty="0" smtClean="0"/>
            <a:t>6</a:t>
          </a:r>
          <a:endParaRPr lang="en-US" sz="2800" dirty="0"/>
        </a:p>
      </dgm:t>
    </dgm:pt>
    <dgm:pt modelId="{9D712578-4F61-4822-889D-96CA32EB7C83}" type="parTrans" cxnId="{9207FA55-6190-4B57-9BCF-ACB86E9072A1}">
      <dgm:prSet/>
      <dgm:spPr/>
      <dgm:t>
        <a:bodyPr/>
        <a:lstStyle/>
        <a:p>
          <a:endParaRPr lang="en-US" sz="2800"/>
        </a:p>
      </dgm:t>
    </dgm:pt>
    <dgm:pt modelId="{362B102A-C614-4D68-95C8-07A70CBE8402}" type="sibTrans" cxnId="{9207FA55-6190-4B57-9BCF-ACB86E9072A1}">
      <dgm:prSet/>
      <dgm:spPr/>
      <dgm:t>
        <a:bodyPr/>
        <a:lstStyle/>
        <a:p>
          <a:endParaRPr lang="en-US" sz="2800"/>
        </a:p>
      </dgm:t>
    </dgm:pt>
    <dgm:pt modelId="{C845CE0B-8014-446D-B456-E70404A36AAF}" type="pres">
      <dgm:prSet presAssocID="{D2665510-F3A6-4CD4-9FCD-E0966B3E618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0706496-604F-4D41-808F-6CC2AEDA1C61}" type="pres">
      <dgm:prSet presAssocID="{0E286811-2661-42CA-AFC2-4FF27BAD1C39}" presName="composite" presStyleCnt="0"/>
      <dgm:spPr/>
    </dgm:pt>
    <dgm:pt modelId="{3716FDE9-E263-4DA3-A783-F871CF16155F}" type="pres">
      <dgm:prSet presAssocID="{0E286811-2661-42CA-AFC2-4FF27BAD1C39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6DDA58-4AB7-4367-8274-FEDAA26C3993}" type="pres">
      <dgm:prSet presAssocID="{0E286811-2661-42CA-AFC2-4FF27BAD1C39}" presName="descendantText" presStyleLbl="alignAcc1" presStyleIdx="0" presStyleCnt="6" custScaleY="100000" custLinFactNeighborY="5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06F3B4-907A-4D64-AC78-BA26CE331643}" type="pres">
      <dgm:prSet presAssocID="{6012A02B-4193-496E-9808-2943B4C47ED4}" presName="sp" presStyleCnt="0"/>
      <dgm:spPr/>
    </dgm:pt>
    <dgm:pt modelId="{318A8DFF-51C7-40BB-87E5-0D020816651F}" type="pres">
      <dgm:prSet presAssocID="{6342F6CE-1CE6-46E8-9F78-8D9BC528A95A}" presName="composite" presStyleCnt="0"/>
      <dgm:spPr/>
    </dgm:pt>
    <dgm:pt modelId="{C19AB295-4160-4365-9C95-DAEB2F25F088}" type="pres">
      <dgm:prSet presAssocID="{6342F6CE-1CE6-46E8-9F78-8D9BC528A95A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5C37D4-6F16-4D1A-AF80-0784511E5DAE}" type="pres">
      <dgm:prSet presAssocID="{6342F6CE-1CE6-46E8-9F78-8D9BC528A95A}" presName="descendantText" presStyleLbl="alignAcc1" presStyleIdx="1" presStyleCnt="6" custScaleY="1722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51787C-A559-4F70-B9DE-02DAA6AACDB5}" type="pres">
      <dgm:prSet presAssocID="{559E982B-3B75-42EA-9476-CE11972A7C74}" presName="sp" presStyleCnt="0"/>
      <dgm:spPr/>
    </dgm:pt>
    <dgm:pt modelId="{16A0008C-49E4-41F6-8817-89AD97EB3568}" type="pres">
      <dgm:prSet presAssocID="{6D1EDA00-C8A4-46A8-98BA-3EE3BEC2EA47}" presName="composite" presStyleCnt="0"/>
      <dgm:spPr/>
    </dgm:pt>
    <dgm:pt modelId="{C7D23DDD-9ABE-46E1-8B52-37BB88D2C763}" type="pres">
      <dgm:prSet presAssocID="{6D1EDA00-C8A4-46A8-98BA-3EE3BEC2EA47}" presName="parentText" presStyleLbl="alignNode1" presStyleIdx="2" presStyleCnt="6" custLinFactNeighborY="559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245BEE-3CCF-4CFF-85DC-B4E56F0137AF}" type="pres">
      <dgm:prSet presAssocID="{6D1EDA00-C8A4-46A8-98BA-3EE3BEC2EA47}" presName="descendantText" presStyleLbl="alignAcc1" presStyleIdx="2" presStyleCnt="6" custScaleY="214724" custLinFactNeighborY="160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F7038D-6340-40AB-A556-64022ECC91AE}" type="pres">
      <dgm:prSet presAssocID="{F129F3DE-AD8F-47B3-A677-AB2E208D0FC3}" presName="sp" presStyleCnt="0"/>
      <dgm:spPr/>
    </dgm:pt>
    <dgm:pt modelId="{5CD4A810-A4F4-4F87-9DC2-C30A21DEC541}" type="pres">
      <dgm:prSet presAssocID="{16F83FCE-054B-437A-9866-BBE99A54CB44}" presName="composite" presStyleCnt="0"/>
      <dgm:spPr/>
    </dgm:pt>
    <dgm:pt modelId="{B0C1797E-4E09-4923-8E64-11B56E63C6B6}" type="pres">
      <dgm:prSet presAssocID="{16F83FCE-054B-437A-9866-BBE99A54CB44}" presName="parentText" presStyleLbl="alignNode1" presStyleIdx="3" presStyleCnt="6" custLinFactNeighborY="2012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212F41-75BA-4800-B4FE-14FFF9467F12}" type="pres">
      <dgm:prSet presAssocID="{16F83FCE-054B-437A-9866-BBE99A54CB44}" presName="descendantText" presStyleLbl="alignAcc1" presStyleIdx="3" presStyleCnt="6" custScaleY="81223" custLinFactNeighborX="131" custLinFactNeighborY="2959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127E6E-44F2-4038-AFDE-79D06B7A0607}" type="pres">
      <dgm:prSet presAssocID="{1DA4DF22-35B4-4C36-A2A8-02FCD339B3AC}" presName="sp" presStyleCnt="0"/>
      <dgm:spPr/>
    </dgm:pt>
    <dgm:pt modelId="{01DB1E6F-5EB1-4222-98E6-DBFE37B5F59D}" type="pres">
      <dgm:prSet presAssocID="{BFAF4A6C-E93A-4B1B-A0F7-103AFCB6DD8B}" presName="composite" presStyleCnt="0"/>
      <dgm:spPr/>
    </dgm:pt>
    <dgm:pt modelId="{73CAE870-6E9E-4902-80DE-BACD323724EE}" type="pres">
      <dgm:prSet presAssocID="{BFAF4A6C-E93A-4B1B-A0F7-103AFCB6DD8B}" presName="parentText" presStyleLbl="alignNode1" presStyleIdx="4" presStyleCnt="6" custLinFactNeighborY="1083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80CF3A-7922-4EED-A78D-DA2DC379F1AE}" type="pres">
      <dgm:prSet presAssocID="{BFAF4A6C-E93A-4B1B-A0F7-103AFCB6DD8B}" presName="descendantText" presStyleLbl="alignAcc1" presStyleIdx="4" presStyleCnt="6" custLinFactNeighborY="130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31B069-6784-4477-A162-FB1CC619B974}" type="pres">
      <dgm:prSet presAssocID="{61249FE0-CFD5-48A2-8CF3-3BCEED09065B}" presName="sp" presStyleCnt="0"/>
      <dgm:spPr/>
    </dgm:pt>
    <dgm:pt modelId="{A65BED31-7DE9-4DCF-984D-BF87FE97987B}" type="pres">
      <dgm:prSet presAssocID="{C41FDC77-7B54-4709-A402-2F78FDB5BEFB}" presName="composite" presStyleCnt="0"/>
      <dgm:spPr/>
    </dgm:pt>
    <dgm:pt modelId="{7106C0B7-FE6B-4D7B-86FE-94568E42900E}" type="pres">
      <dgm:prSet presAssocID="{C41FDC77-7B54-4709-A402-2F78FDB5BEFB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FF8470-94B1-4A17-9577-93F35FB15A01}" type="pres">
      <dgm:prSet presAssocID="{C41FDC77-7B54-4709-A402-2F78FDB5BEFB}" presName="descendantText" presStyleLbl="alignAcc1" presStyleIdx="5" presStyleCnt="6" custLinFactNeighborY="-23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FE499F7-9EA3-4DFE-A374-A4DEDC6F9F0B}" type="presOf" srcId="{4DF1F4D7-0EC3-401E-BBA0-7A1D72B1EF6C}" destId="{0F5C37D4-6F16-4D1A-AF80-0784511E5DAE}" srcOrd="0" destOrd="1" presId="urn:microsoft.com/office/officeart/2005/8/layout/chevron2"/>
    <dgm:cxn modelId="{C36A0F53-9AC0-4E0A-A02A-1866B0FB4218}" srcId="{16F83FCE-054B-437A-9866-BBE99A54CB44}" destId="{A9D39448-8D2A-4E69-B649-983160644DF7}" srcOrd="0" destOrd="0" parTransId="{4FB0C1F2-9676-436E-B8AF-B2F126341E3D}" sibTransId="{693EA415-C5CF-4353-B6A4-62B252E15451}"/>
    <dgm:cxn modelId="{B262F507-501B-474A-A14B-BD0B2C37ED24}" type="presOf" srcId="{D2665510-F3A6-4CD4-9FCD-E0966B3E618D}" destId="{C845CE0B-8014-446D-B456-E70404A36AAF}" srcOrd="0" destOrd="0" presId="urn:microsoft.com/office/officeart/2005/8/layout/chevron2"/>
    <dgm:cxn modelId="{2A544DFD-F433-4BE9-870F-AEB52E903691}" type="presOf" srcId="{49C2A147-9E7D-4C23-A88A-73F3A611B206}" destId="{11245BEE-3CCF-4CFF-85DC-B4E56F0137AF}" srcOrd="0" destOrd="0" presId="urn:microsoft.com/office/officeart/2005/8/layout/chevron2"/>
    <dgm:cxn modelId="{CC378646-EA02-48D7-A089-EAA2F4A833F2}" srcId="{D2665510-F3A6-4CD4-9FCD-E0966B3E618D}" destId="{16F83FCE-054B-437A-9866-BBE99A54CB44}" srcOrd="3" destOrd="0" parTransId="{663AB6B9-B35D-4DCA-8914-094C2384E2FE}" sibTransId="{1DA4DF22-35B4-4C36-A2A8-02FCD339B3AC}"/>
    <dgm:cxn modelId="{F6479DDD-FCDE-43D0-9D4C-841391FB8D52}" srcId="{D2665510-F3A6-4CD4-9FCD-E0966B3E618D}" destId="{6D1EDA00-C8A4-46A8-98BA-3EE3BEC2EA47}" srcOrd="2" destOrd="0" parTransId="{DD8FFB73-7ECB-4321-994E-D9333DB15B13}" sibTransId="{F129F3DE-AD8F-47B3-A677-AB2E208D0FC3}"/>
    <dgm:cxn modelId="{96D0E3A7-4353-4425-A1FC-23CF18406ECD}" srcId="{D2665510-F3A6-4CD4-9FCD-E0966B3E618D}" destId="{0E286811-2661-42CA-AFC2-4FF27BAD1C39}" srcOrd="0" destOrd="0" parTransId="{7CEE07C8-90AD-4F79-AF6F-1D67B53967EF}" sibTransId="{6012A02B-4193-496E-9808-2943B4C47ED4}"/>
    <dgm:cxn modelId="{9207FA55-6190-4B57-9BCF-ACB86E9072A1}" srcId="{D2665510-F3A6-4CD4-9FCD-E0966B3E618D}" destId="{C41FDC77-7B54-4709-A402-2F78FDB5BEFB}" srcOrd="5" destOrd="0" parTransId="{9D712578-4F61-4822-889D-96CA32EB7C83}" sibTransId="{362B102A-C614-4D68-95C8-07A70CBE8402}"/>
    <dgm:cxn modelId="{92DABEBB-CCAC-4B90-88BF-BB53064435EB}" type="presOf" srcId="{A8FEEB95-E00A-4D1B-B4BE-C8875C6A6B08}" destId="{0F5C37D4-6F16-4D1A-AF80-0784511E5DAE}" srcOrd="0" destOrd="0" presId="urn:microsoft.com/office/officeart/2005/8/layout/chevron2"/>
    <dgm:cxn modelId="{DAF6B938-CF92-4479-9FDF-F940FC6EB95A}" srcId="{D2665510-F3A6-4CD4-9FCD-E0966B3E618D}" destId="{6342F6CE-1CE6-46E8-9F78-8D9BC528A95A}" srcOrd="1" destOrd="0" parTransId="{FEE9D4FA-7927-4EB3-89DE-D57D13E96179}" sibTransId="{559E982B-3B75-42EA-9476-CE11972A7C74}"/>
    <dgm:cxn modelId="{420083DB-BBF0-474C-B793-CA5FB6A718CA}" type="presOf" srcId="{C41FDC77-7B54-4709-A402-2F78FDB5BEFB}" destId="{7106C0B7-FE6B-4D7B-86FE-94568E42900E}" srcOrd="0" destOrd="0" presId="urn:microsoft.com/office/officeart/2005/8/layout/chevron2"/>
    <dgm:cxn modelId="{77EFBB38-4C12-4BAE-ABDD-8EFA5362DF33}" type="presOf" srcId="{78B0EBA7-8FA3-43D8-AC04-AE9BF7C447B1}" destId="{11245BEE-3CCF-4CFF-85DC-B4E56F0137AF}" srcOrd="0" destOrd="1" presId="urn:microsoft.com/office/officeart/2005/8/layout/chevron2"/>
    <dgm:cxn modelId="{3837B07F-D327-459C-B624-9B116ED7F24E}" srcId="{D2665510-F3A6-4CD4-9FCD-E0966B3E618D}" destId="{BFAF4A6C-E93A-4B1B-A0F7-103AFCB6DD8B}" srcOrd="4" destOrd="0" parTransId="{E73A26F8-66FF-4E1D-9060-BF05238A94C4}" sibTransId="{61249FE0-CFD5-48A2-8CF3-3BCEED09065B}"/>
    <dgm:cxn modelId="{1861A8D5-A547-4940-B9AD-BF32F1E41921}" srcId="{6D1EDA00-C8A4-46A8-98BA-3EE3BEC2EA47}" destId="{78B0EBA7-8FA3-43D8-AC04-AE9BF7C447B1}" srcOrd="1" destOrd="0" parTransId="{9FFAAD17-F5D4-42C7-A15C-A8BC0B58ACA0}" sibTransId="{19BEFE6A-2320-406B-AB0B-E63656D79D11}"/>
    <dgm:cxn modelId="{A24FF067-533B-4D68-B470-0E600CB83A49}" type="presOf" srcId="{6D1EDA00-C8A4-46A8-98BA-3EE3BEC2EA47}" destId="{C7D23DDD-9ABE-46E1-8B52-37BB88D2C763}" srcOrd="0" destOrd="0" presId="urn:microsoft.com/office/officeart/2005/8/layout/chevron2"/>
    <dgm:cxn modelId="{E2D9E6F2-ED81-4A73-9556-2B5268A30967}" type="presOf" srcId="{22DBA67D-96CA-4C5D-B344-1E26FB1D5E02}" destId="{0880CF3A-7922-4EED-A78D-DA2DC379F1AE}" srcOrd="0" destOrd="0" presId="urn:microsoft.com/office/officeart/2005/8/layout/chevron2"/>
    <dgm:cxn modelId="{9AA7B473-5745-4CDE-B319-3828C1682291}" type="presOf" srcId="{53DB79C8-6C82-4AAC-9A6E-A577F564088B}" destId="{926DDA58-4AB7-4367-8274-FEDAA26C3993}" srcOrd="0" destOrd="0" presId="urn:microsoft.com/office/officeart/2005/8/layout/chevron2"/>
    <dgm:cxn modelId="{2CE7E550-656D-44DF-8C72-05A19314CB5F}" srcId="{0E286811-2661-42CA-AFC2-4FF27BAD1C39}" destId="{53DB79C8-6C82-4AAC-9A6E-A577F564088B}" srcOrd="0" destOrd="0" parTransId="{BD41A794-A55D-4B93-AF04-FD7E2D1C4C46}" sibTransId="{5ECDF0EE-46F0-425B-81AC-53F63E513CAA}"/>
    <dgm:cxn modelId="{EA84EE2E-054C-4734-BF34-C0316A775EC2}" type="presOf" srcId="{BFAF4A6C-E93A-4B1B-A0F7-103AFCB6DD8B}" destId="{73CAE870-6E9E-4902-80DE-BACD323724EE}" srcOrd="0" destOrd="0" presId="urn:microsoft.com/office/officeart/2005/8/layout/chevron2"/>
    <dgm:cxn modelId="{4FAD7890-C77A-4C4F-834D-244BDD7697E2}" srcId="{6D1EDA00-C8A4-46A8-98BA-3EE3BEC2EA47}" destId="{49C2A147-9E7D-4C23-A88A-73F3A611B206}" srcOrd="0" destOrd="0" parTransId="{164C6B92-821C-40D8-80FA-4344F9CAD7C6}" sibTransId="{31CE1F68-8735-496F-9B5C-20117A0818AF}"/>
    <dgm:cxn modelId="{66990D42-B405-40AA-BFA5-82E2714EAFCE}" type="presOf" srcId="{F25EF118-C3C6-4707-AC3B-DEC4DD34BA9C}" destId="{EFFF8470-94B1-4A17-9577-93F35FB15A01}" srcOrd="0" destOrd="0" presId="urn:microsoft.com/office/officeart/2005/8/layout/chevron2"/>
    <dgm:cxn modelId="{B138EA41-ED7D-4B93-8E66-7584C044A214}" type="presOf" srcId="{A9D39448-8D2A-4E69-B649-983160644DF7}" destId="{0B212F41-75BA-4800-B4FE-14FFF9467F12}" srcOrd="0" destOrd="0" presId="urn:microsoft.com/office/officeart/2005/8/layout/chevron2"/>
    <dgm:cxn modelId="{47755A9D-86B1-4957-AA1F-C2D2E6DACDD3}" srcId="{A8FEEB95-E00A-4D1B-B4BE-C8875C6A6B08}" destId="{4DF1F4D7-0EC3-401E-BBA0-7A1D72B1EF6C}" srcOrd="0" destOrd="0" parTransId="{C5640D45-5B33-4F09-8C72-9269051C2057}" sibTransId="{1F1B72F7-F284-43C8-A063-594083FB89B6}"/>
    <dgm:cxn modelId="{CC3925E3-59A2-48FB-9346-72189F8A8894}" srcId="{C41FDC77-7B54-4709-A402-2F78FDB5BEFB}" destId="{F25EF118-C3C6-4707-AC3B-DEC4DD34BA9C}" srcOrd="0" destOrd="0" parTransId="{D9126C24-1750-443E-9F3A-5F6AF0719E63}" sibTransId="{11181AF5-F1BE-4935-8197-8AE9C7A791F0}"/>
    <dgm:cxn modelId="{AC74DC49-10A2-4BAD-98AB-97C408F54109}" type="presOf" srcId="{0E286811-2661-42CA-AFC2-4FF27BAD1C39}" destId="{3716FDE9-E263-4DA3-A783-F871CF16155F}" srcOrd="0" destOrd="0" presId="urn:microsoft.com/office/officeart/2005/8/layout/chevron2"/>
    <dgm:cxn modelId="{EF726AAD-AE63-4A73-9E4B-5F518E161ECF}" srcId="{BFAF4A6C-E93A-4B1B-A0F7-103AFCB6DD8B}" destId="{22DBA67D-96CA-4C5D-B344-1E26FB1D5E02}" srcOrd="0" destOrd="0" parTransId="{EB6058A6-FDC4-4421-B4FC-B24424F43FB3}" sibTransId="{08BDC30E-63EB-48E9-B8F8-9848E869BCB6}"/>
    <dgm:cxn modelId="{6014C6FC-A967-4871-A048-F13728EEDBCD}" srcId="{6342F6CE-1CE6-46E8-9F78-8D9BC528A95A}" destId="{A8FEEB95-E00A-4D1B-B4BE-C8875C6A6B08}" srcOrd="0" destOrd="0" parTransId="{80B16031-64AE-48EA-8C97-D099941B711F}" sibTransId="{48B88329-DB66-490E-A254-F2FE864C7127}"/>
    <dgm:cxn modelId="{99C34B0C-A140-46F1-B1F0-2650E6A0212C}" type="presOf" srcId="{6342F6CE-1CE6-46E8-9F78-8D9BC528A95A}" destId="{C19AB295-4160-4365-9C95-DAEB2F25F088}" srcOrd="0" destOrd="0" presId="urn:microsoft.com/office/officeart/2005/8/layout/chevron2"/>
    <dgm:cxn modelId="{6C00F6BF-69AF-4528-B70C-E6AF5E5B067A}" type="presOf" srcId="{16F83FCE-054B-437A-9866-BBE99A54CB44}" destId="{B0C1797E-4E09-4923-8E64-11B56E63C6B6}" srcOrd="0" destOrd="0" presId="urn:microsoft.com/office/officeart/2005/8/layout/chevron2"/>
    <dgm:cxn modelId="{3EABC253-99B1-4F34-A98F-D3DD877DA589}" type="presParOf" srcId="{C845CE0B-8014-446D-B456-E70404A36AAF}" destId="{50706496-604F-4D41-808F-6CC2AEDA1C61}" srcOrd="0" destOrd="0" presId="urn:microsoft.com/office/officeart/2005/8/layout/chevron2"/>
    <dgm:cxn modelId="{71E6B4E8-2FED-4990-8325-393BC0C9B90A}" type="presParOf" srcId="{50706496-604F-4D41-808F-6CC2AEDA1C61}" destId="{3716FDE9-E263-4DA3-A783-F871CF16155F}" srcOrd="0" destOrd="0" presId="urn:microsoft.com/office/officeart/2005/8/layout/chevron2"/>
    <dgm:cxn modelId="{FA4F3752-DF95-496A-A825-6E772E8D36BD}" type="presParOf" srcId="{50706496-604F-4D41-808F-6CC2AEDA1C61}" destId="{926DDA58-4AB7-4367-8274-FEDAA26C3993}" srcOrd="1" destOrd="0" presId="urn:microsoft.com/office/officeart/2005/8/layout/chevron2"/>
    <dgm:cxn modelId="{024CECB9-E0AE-4FA4-AFE5-3CCD1850758B}" type="presParOf" srcId="{C845CE0B-8014-446D-B456-E70404A36AAF}" destId="{E106F3B4-907A-4D64-AC78-BA26CE331643}" srcOrd="1" destOrd="0" presId="urn:microsoft.com/office/officeart/2005/8/layout/chevron2"/>
    <dgm:cxn modelId="{E0D5ED56-C86B-462F-B78F-90CDE6D76891}" type="presParOf" srcId="{C845CE0B-8014-446D-B456-E70404A36AAF}" destId="{318A8DFF-51C7-40BB-87E5-0D020816651F}" srcOrd="2" destOrd="0" presId="urn:microsoft.com/office/officeart/2005/8/layout/chevron2"/>
    <dgm:cxn modelId="{9C7769DF-55B9-4F7D-A05F-D6E8902854B4}" type="presParOf" srcId="{318A8DFF-51C7-40BB-87E5-0D020816651F}" destId="{C19AB295-4160-4365-9C95-DAEB2F25F088}" srcOrd="0" destOrd="0" presId="urn:microsoft.com/office/officeart/2005/8/layout/chevron2"/>
    <dgm:cxn modelId="{B2C2E5D0-6405-4AF4-88EB-F308A26EED75}" type="presParOf" srcId="{318A8DFF-51C7-40BB-87E5-0D020816651F}" destId="{0F5C37D4-6F16-4D1A-AF80-0784511E5DAE}" srcOrd="1" destOrd="0" presId="urn:microsoft.com/office/officeart/2005/8/layout/chevron2"/>
    <dgm:cxn modelId="{B64EFB9E-DE0C-413B-8F37-CCF448172A48}" type="presParOf" srcId="{C845CE0B-8014-446D-B456-E70404A36AAF}" destId="{5B51787C-A559-4F70-B9DE-02DAA6AACDB5}" srcOrd="3" destOrd="0" presId="urn:microsoft.com/office/officeart/2005/8/layout/chevron2"/>
    <dgm:cxn modelId="{AE82BE25-205C-4EA3-BC49-8B9EEC3AD75F}" type="presParOf" srcId="{C845CE0B-8014-446D-B456-E70404A36AAF}" destId="{16A0008C-49E4-41F6-8817-89AD97EB3568}" srcOrd="4" destOrd="0" presId="urn:microsoft.com/office/officeart/2005/8/layout/chevron2"/>
    <dgm:cxn modelId="{09A01056-089D-47EF-B158-8EE136895959}" type="presParOf" srcId="{16A0008C-49E4-41F6-8817-89AD97EB3568}" destId="{C7D23DDD-9ABE-46E1-8B52-37BB88D2C763}" srcOrd="0" destOrd="0" presId="urn:microsoft.com/office/officeart/2005/8/layout/chevron2"/>
    <dgm:cxn modelId="{37095356-1B9B-43F6-B89A-52A1E204841F}" type="presParOf" srcId="{16A0008C-49E4-41F6-8817-89AD97EB3568}" destId="{11245BEE-3CCF-4CFF-85DC-B4E56F0137AF}" srcOrd="1" destOrd="0" presId="urn:microsoft.com/office/officeart/2005/8/layout/chevron2"/>
    <dgm:cxn modelId="{5788727C-1871-4D64-8D74-2EC38002AD33}" type="presParOf" srcId="{C845CE0B-8014-446D-B456-E70404A36AAF}" destId="{F3F7038D-6340-40AB-A556-64022ECC91AE}" srcOrd="5" destOrd="0" presId="urn:microsoft.com/office/officeart/2005/8/layout/chevron2"/>
    <dgm:cxn modelId="{DBC9D0AE-3570-48E1-BCFD-E4F453856D62}" type="presParOf" srcId="{C845CE0B-8014-446D-B456-E70404A36AAF}" destId="{5CD4A810-A4F4-4F87-9DC2-C30A21DEC541}" srcOrd="6" destOrd="0" presId="urn:microsoft.com/office/officeart/2005/8/layout/chevron2"/>
    <dgm:cxn modelId="{716BD2BC-E878-456D-AF96-1B0398628ECE}" type="presParOf" srcId="{5CD4A810-A4F4-4F87-9DC2-C30A21DEC541}" destId="{B0C1797E-4E09-4923-8E64-11B56E63C6B6}" srcOrd="0" destOrd="0" presId="urn:microsoft.com/office/officeart/2005/8/layout/chevron2"/>
    <dgm:cxn modelId="{9981398F-F638-4C30-B425-2309338717CB}" type="presParOf" srcId="{5CD4A810-A4F4-4F87-9DC2-C30A21DEC541}" destId="{0B212F41-75BA-4800-B4FE-14FFF9467F12}" srcOrd="1" destOrd="0" presId="urn:microsoft.com/office/officeart/2005/8/layout/chevron2"/>
    <dgm:cxn modelId="{69DC4BC6-B57A-483C-B221-DE2B72F26665}" type="presParOf" srcId="{C845CE0B-8014-446D-B456-E70404A36AAF}" destId="{7C127E6E-44F2-4038-AFDE-79D06B7A0607}" srcOrd="7" destOrd="0" presId="urn:microsoft.com/office/officeart/2005/8/layout/chevron2"/>
    <dgm:cxn modelId="{57239056-14B0-469B-8C5F-1EA8681ABB2F}" type="presParOf" srcId="{C845CE0B-8014-446D-B456-E70404A36AAF}" destId="{01DB1E6F-5EB1-4222-98E6-DBFE37B5F59D}" srcOrd="8" destOrd="0" presId="urn:microsoft.com/office/officeart/2005/8/layout/chevron2"/>
    <dgm:cxn modelId="{62F00E53-6F53-4305-B5D4-2E236E54C1CE}" type="presParOf" srcId="{01DB1E6F-5EB1-4222-98E6-DBFE37B5F59D}" destId="{73CAE870-6E9E-4902-80DE-BACD323724EE}" srcOrd="0" destOrd="0" presId="urn:microsoft.com/office/officeart/2005/8/layout/chevron2"/>
    <dgm:cxn modelId="{F4F3F807-FEE2-43D9-96CC-4802C4FEE1F3}" type="presParOf" srcId="{01DB1E6F-5EB1-4222-98E6-DBFE37B5F59D}" destId="{0880CF3A-7922-4EED-A78D-DA2DC379F1AE}" srcOrd="1" destOrd="0" presId="urn:microsoft.com/office/officeart/2005/8/layout/chevron2"/>
    <dgm:cxn modelId="{5BE71121-6A0A-4D67-90AC-1C7ACD3F9467}" type="presParOf" srcId="{C845CE0B-8014-446D-B456-E70404A36AAF}" destId="{D731B069-6784-4477-A162-FB1CC619B974}" srcOrd="9" destOrd="0" presId="urn:microsoft.com/office/officeart/2005/8/layout/chevron2"/>
    <dgm:cxn modelId="{DB4A226D-393E-40C6-AB41-C5D730EEB0E1}" type="presParOf" srcId="{C845CE0B-8014-446D-B456-E70404A36AAF}" destId="{A65BED31-7DE9-4DCF-984D-BF87FE97987B}" srcOrd="10" destOrd="0" presId="urn:microsoft.com/office/officeart/2005/8/layout/chevron2"/>
    <dgm:cxn modelId="{9F0BA9EA-1A65-42A3-8B49-2F769ED1EFA2}" type="presParOf" srcId="{A65BED31-7DE9-4DCF-984D-BF87FE97987B}" destId="{7106C0B7-FE6B-4D7B-86FE-94568E42900E}" srcOrd="0" destOrd="0" presId="urn:microsoft.com/office/officeart/2005/8/layout/chevron2"/>
    <dgm:cxn modelId="{C3C11660-2CDF-4457-BB21-D98E27BE2294}" type="presParOf" srcId="{A65BED31-7DE9-4DCF-984D-BF87FE97987B}" destId="{EFFF8470-94B1-4A17-9577-93F35FB15A0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87A271-7B1C-4563-9D2D-647BA6474D4D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B5D9D32-598F-49F8-A545-28AB49780421}">
      <dgm:prSet phldrT="[Text]" custT="1"/>
      <dgm:spPr/>
      <dgm:t>
        <a:bodyPr/>
        <a:lstStyle/>
        <a:p>
          <a:r>
            <a:rPr lang="en-US" sz="2800" dirty="0" smtClean="0"/>
            <a:t>This first requires equilibration with ions and NVT and NPT runs.</a:t>
          </a:r>
          <a:endParaRPr lang="en-US" sz="2800" dirty="0"/>
        </a:p>
      </dgm:t>
    </dgm:pt>
    <dgm:pt modelId="{FF2E89DD-A885-4D45-AC98-024AB81568E2}" type="parTrans" cxnId="{146E2478-C01E-4426-BE38-B12F01DC5F83}">
      <dgm:prSet/>
      <dgm:spPr/>
      <dgm:t>
        <a:bodyPr/>
        <a:lstStyle/>
        <a:p>
          <a:endParaRPr lang="en-US"/>
        </a:p>
      </dgm:t>
    </dgm:pt>
    <dgm:pt modelId="{7227E54C-7CC2-4C42-86BF-B0A082B00361}" type="sibTrans" cxnId="{146E2478-C01E-4426-BE38-B12F01DC5F83}">
      <dgm:prSet/>
      <dgm:spPr/>
      <dgm:t>
        <a:bodyPr/>
        <a:lstStyle/>
        <a:p>
          <a:endParaRPr lang="en-US"/>
        </a:p>
      </dgm:t>
    </dgm:pt>
    <dgm:pt modelId="{805FE2CB-9405-48BF-B456-B65DAF7AC31D}">
      <dgm:prSet phldrT="[Text]" custT="1"/>
      <dgm:spPr/>
      <dgm:t>
        <a:bodyPr/>
        <a:lstStyle/>
        <a:p>
          <a:r>
            <a:rPr lang="en-US" sz="2800" dirty="0" smtClean="0"/>
            <a:t>This is followed by a Molecular Dynamics simulation for 1 ns.</a:t>
          </a:r>
          <a:endParaRPr lang="en-US" sz="2800" dirty="0"/>
        </a:p>
      </dgm:t>
    </dgm:pt>
    <dgm:pt modelId="{947D8FA5-AA73-4359-9B3E-64F83B52E28B}" type="parTrans" cxnId="{5FB680F9-90B7-40C8-B6B6-B1B83EB1325A}">
      <dgm:prSet/>
      <dgm:spPr/>
      <dgm:t>
        <a:bodyPr/>
        <a:lstStyle/>
        <a:p>
          <a:endParaRPr lang="en-US"/>
        </a:p>
      </dgm:t>
    </dgm:pt>
    <dgm:pt modelId="{243F7607-12F8-4561-9885-0C0D5C47ED4A}" type="sibTrans" cxnId="{5FB680F9-90B7-40C8-B6B6-B1B83EB1325A}">
      <dgm:prSet/>
      <dgm:spPr/>
      <dgm:t>
        <a:bodyPr/>
        <a:lstStyle/>
        <a:p>
          <a:endParaRPr lang="en-US"/>
        </a:p>
      </dgm:t>
    </dgm:pt>
    <dgm:pt modelId="{3937B592-5066-45E2-AF4B-934A317D8A4B}" type="pres">
      <dgm:prSet presAssocID="{7D87A271-7B1C-4563-9D2D-647BA6474D4D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C6068F5-8F21-44FA-9096-5721E220B922}" type="pres">
      <dgm:prSet presAssocID="{7D87A271-7B1C-4563-9D2D-647BA6474D4D}" presName="dummyMaxCanvas" presStyleCnt="0">
        <dgm:presLayoutVars/>
      </dgm:prSet>
      <dgm:spPr/>
      <dgm:t>
        <a:bodyPr/>
        <a:lstStyle/>
        <a:p>
          <a:endParaRPr lang="en-US"/>
        </a:p>
      </dgm:t>
    </dgm:pt>
    <dgm:pt modelId="{3674BEDC-8E07-4910-A557-14263B928A62}" type="pres">
      <dgm:prSet presAssocID="{7D87A271-7B1C-4563-9D2D-647BA6474D4D}" presName="TwoNodes_1" presStyleLbl="node1" presStyleIdx="0" presStyleCnt="2" custLinFactNeighborX="3358" custLinFactNeighborY="-8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EBC9B4-73F0-46BA-9EB6-25AE5390C8D0}" type="pres">
      <dgm:prSet presAssocID="{7D87A271-7B1C-4563-9D2D-647BA6474D4D}" presName="TwoNodes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5200D6-B8EC-46DE-9303-05CF66D37442}" type="pres">
      <dgm:prSet presAssocID="{7D87A271-7B1C-4563-9D2D-647BA6474D4D}" presName="TwoConn_1-2" presStyleLbl="f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F0CDA6-4A57-4E32-8802-37D429C8E0DB}" type="pres">
      <dgm:prSet presAssocID="{7D87A271-7B1C-4563-9D2D-647BA6474D4D}" presName="TwoNodes_1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C84F85-52A0-4459-A771-385233AC2E3A}" type="pres">
      <dgm:prSet presAssocID="{7D87A271-7B1C-4563-9D2D-647BA6474D4D}" presName="TwoNodes_2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FECEF43-B6CA-48BE-A6E8-8EE7255089DE}" type="presOf" srcId="{805FE2CB-9405-48BF-B456-B65DAF7AC31D}" destId="{32C84F85-52A0-4459-A771-385233AC2E3A}" srcOrd="1" destOrd="0" presId="urn:microsoft.com/office/officeart/2005/8/layout/vProcess5"/>
    <dgm:cxn modelId="{55B9A411-7E7E-4E42-9EA1-79F63EB1A09A}" type="presOf" srcId="{1B5D9D32-598F-49F8-A545-28AB49780421}" destId="{3674BEDC-8E07-4910-A557-14263B928A62}" srcOrd="0" destOrd="0" presId="urn:microsoft.com/office/officeart/2005/8/layout/vProcess5"/>
    <dgm:cxn modelId="{80E011E8-C2A1-44DA-996D-B0722571EFD2}" type="presOf" srcId="{1B5D9D32-598F-49F8-A545-28AB49780421}" destId="{2CF0CDA6-4A57-4E32-8802-37D429C8E0DB}" srcOrd="1" destOrd="0" presId="urn:microsoft.com/office/officeart/2005/8/layout/vProcess5"/>
    <dgm:cxn modelId="{146E2478-C01E-4426-BE38-B12F01DC5F83}" srcId="{7D87A271-7B1C-4563-9D2D-647BA6474D4D}" destId="{1B5D9D32-598F-49F8-A545-28AB49780421}" srcOrd="0" destOrd="0" parTransId="{FF2E89DD-A885-4D45-AC98-024AB81568E2}" sibTransId="{7227E54C-7CC2-4C42-86BF-B0A082B00361}"/>
    <dgm:cxn modelId="{B35DB972-64D5-4680-AFB1-220971606E55}" type="presOf" srcId="{805FE2CB-9405-48BF-B456-B65DAF7AC31D}" destId="{A0EBC9B4-73F0-46BA-9EB6-25AE5390C8D0}" srcOrd="0" destOrd="0" presId="urn:microsoft.com/office/officeart/2005/8/layout/vProcess5"/>
    <dgm:cxn modelId="{999588D0-8093-4BA1-9021-BE1A5523B4D2}" type="presOf" srcId="{7D87A271-7B1C-4563-9D2D-647BA6474D4D}" destId="{3937B592-5066-45E2-AF4B-934A317D8A4B}" srcOrd="0" destOrd="0" presId="urn:microsoft.com/office/officeart/2005/8/layout/vProcess5"/>
    <dgm:cxn modelId="{02FE22D2-8D34-4024-A39E-19A833C7483C}" type="presOf" srcId="{7227E54C-7CC2-4C42-86BF-B0A082B00361}" destId="{015200D6-B8EC-46DE-9303-05CF66D37442}" srcOrd="0" destOrd="0" presId="urn:microsoft.com/office/officeart/2005/8/layout/vProcess5"/>
    <dgm:cxn modelId="{5FB680F9-90B7-40C8-B6B6-B1B83EB1325A}" srcId="{7D87A271-7B1C-4563-9D2D-647BA6474D4D}" destId="{805FE2CB-9405-48BF-B456-B65DAF7AC31D}" srcOrd="1" destOrd="0" parTransId="{947D8FA5-AA73-4359-9B3E-64F83B52E28B}" sibTransId="{243F7607-12F8-4561-9885-0C0D5C47ED4A}"/>
    <dgm:cxn modelId="{349CBA77-FD2E-4769-A9E9-5D7576B07416}" type="presParOf" srcId="{3937B592-5066-45E2-AF4B-934A317D8A4B}" destId="{EC6068F5-8F21-44FA-9096-5721E220B922}" srcOrd="0" destOrd="0" presId="urn:microsoft.com/office/officeart/2005/8/layout/vProcess5"/>
    <dgm:cxn modelId="{EE90FAC7-C29A-47B4-A5F5-82C4FCD8F80C}" type="presParOf" srcId="{3937B592-5066-45E2-AF4B-934A317D8A4B}" destId="{3674BEDC-8E07-4910-A557-14263B928A62}" srcOrd="1" destOrd="0" presId="urn:microsoft.com/office/officeart/2005/8/layout/vProcess5"/>
    <dgm:cxn modelId="{740D0843-D882-4D9B-90DB-DA50AEFA1FCC}" type="presParOf" srcId="{3937B592-5066-45E2-AF4B-934A317D8A4B}" destId="{A0EBC9B4-73F0-46BA-9EB6-25AE5390C8D0}" srcOrd="2" destOrd="0" presId="urn:microsoft.com/office/officeart/2005/8/layout/vProcess5"/>
    <dgm:cxn modelId="{44309131-8F5B-4122-BA47-E93B48F00C83}" type="presParOf" srcId="{3937B592-5066-45E2-AF4B-934A317D8A4B}" destId="{015200D6-B8EC-46DE-9303-05CF66D37442}" srcOrd="3" destOrd="0" presId="urn:microsoft.com/office/officeart/2005/8/layout/vProcess5"/>
    <dgm:cxn modelId="{DD19E7B9-51DF-4D3B-81B0-EC937810B7D6}" type="presParOf" srcId="{3937B592-5066-45E2-AF4B-934A317D8A4B}" destId="{2CF0CDA6-4A57-4E32-8802-37D429C8E0DB}" srcOrd="4" destOrd="0" presId="urn:microsoft.com/office/officeart/2005/8/layout/vProcess5"/>
    <dgm:cxn modelId="{FF0496F0-5060-48DA-828E-FFD6B373CB22}" type="presParOf" srcId="{3937B592-5066-45E2-AF4B-934A317D8A4B}" destId="{32C84F85-52A0-4459-A771-385233AC2E3A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177199-730A-41E6-9260-F6B34010A381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84646090-CCDD-4F2E-8BAC-9365B5B45951}">
      <dgm:prSet phldrT="[Text]"/>
      <dgm:spPr>
        <a:ln>
          <a:solidFill>
            <a:srgbClr val="FF0000"/>
          </a:solidFill>
        </a:ln>
      </dgm:spPr>
      <dgm:t>
        <a:bodyPr/>
        <a:lstStyle/>
        <a:p>
          <a:r>
            <a:rPr lang="en-US" dirty="0" smtClean="0"/>
            <a:t>WDR13</a:t>
          </a:r>
          <a:endParaRPr lang="en-US" dirty="0"/>
        </a:p>
      </dgm:t>
    </dgm:pt>
    <dgm:pt modelId="{C9381C5E-1F7A-4170-A9C5-8C8BAD3B13DD}" type="parTrans" cxnId="{58CF6B09-C493-4B99-B68A-2DF9F3A3845B}">
      <dgm:prSet/>
      <dgm:spPr/>
      <dgm:t>
        <a:bodyPr/>
        <a:lstStyle/>
        <a:p>
          <a:endParaRPr lang="en-US"/>
        </a:p>
      </dgm:t>
    </dgm:pt>
    <dgm:pt modelId="{5C74E1C5-9FDF-4735-8F7E-D55C5A413D36}" type="sibTrans" cxnId="{58CF6B09-C493-4B99-B68A-2DF9F3A3845B}">
      <dgm:prSet/>
      <dgm:spPr/>
      <dgm:t>
        <a:bodyPr/>
        <a:lstStyle/>
        <a:p>
          <a:endParaRPr lang="en-US"/>
        </a:p>
      </dgm:t>
    </dgm:pt>
    <dgm:pt modelId="{41103191-DEE2-4125-9618-C6C3D12FA4A7}">
      <dgm:prSet phldrT="[Text]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 smtClean="0"/>
            <a:t>TGF</a:t>
          </a:r>
          <a:r>
            <a:rPr lang="el-GR" dirty="0" smtClean="0"/>
            <a:t>β</a:t>
          </a:r>
          <a:r>
            <a:rPr lang="en-US" dirty="0" smtClean="0"/>
            <a:t>R1</a:t>
          </a:r>
        </a:p>
        <a:p>
          <a:r>
            <a:rPr lang="en-US" dirty="0" smtClean="0"/>
            <a:t>FKBP1A</a:t>
          </a:r>
          <a:endParaRPr lang="en-US" dirty="0"/>
        </a:p>
      </dgm:t>
    </dgm:pt>
    <dgm:pt modelId="{E93208E9-9E63-419D-B3B6-3BE58EB9471D}" type="parTrans" cxnId="{65B0CD1B-B160-4063-9D7C-9861D871D8BE}">
      <dgm:prSet/>
      <dgm:spPr/>
      <dgm:t>
        <a:bodyPr/>
        <a:lstStyle/>
        <a:p>
          <a:endParaRPr lang="en-US"/>
        </a:p>
      </dgm:t>
    </dgm:pt>
    <dgm:pt modelId="{26C54C66-43E6-464D-9883-3798D469B251}" type="sibTrans" cxnId="{65B0CD1B-B160-4063-9D7C-9861D871D8BE}">
      <dgm:prSet/>
      <dgm:spPr/>
      <dgm:t>
        <a:bodyPr/>
        <a:lstStyle/>
        <a:p>
          <a:endParaRPr lang="en-US"/>
        </a:p>
      </dgm:t>
    </dgm:pt>
    <dgm:pt modelId="{63C49311-65B0-4A00-9FA8-BC503F18F17D}">
      <dgm:prSet phldrT="[Text]"/>
      <dgm:spPr>
        <a:ln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 smtClean="0"/>
            <a:t>p21 and </a:t>
          </a:r>
          <a:r>
            <a:rPr lang="el-GR" dirty="0" smtClean="0">
              <a:latin typeface="Calibri" panose="020F0502020204030204" pitchFamily="34" charset="0"/>
              <a:cs typeface="Calibri" panose="020F0502020204030204" pitchFamily="34" charset="0"/>
            </a:rPr>
            <a:t>β</a:t>
          </a:r>
          <a:r>
            <a:rPr lang="en-US" dirty="0" smtClean="0">
              <a:latin typeface="Calibri" panose="020F0502020204030204" pitchFamily="34" charset="0"/>
              <a:cs typeface="Calibri" panose="020F0502020204030204" pitchFamily="34" charset="0"/>
            </a:rPr>
            <a:t>-cell regulation</a:t>
          </a:r>
          <a:endParaRPr lang="en-US" dirty="0"/>
        </a:p>
      </dgm:t>
    </dgm:pt>
    <dgm:pt modelId="{60F73903-BFBC-4704-8ADC-3F5B790F7EB5}" type="parTrans" cxnId="{21D3812A-F720-43DB-A012-79593985DE7B}">
      <dgm:prSet/>
      <dgm:spPr/>
      <dgm:t>
        <a:bodyPr/>
        <a:lstStyle/>
        <a:p>
          <a:endParaRPr lang="en-US"/>
        </a:p>
      </dgm:t>
    </dgm:pt>
    <dgm:pt modelId="{73B3CE17-4C89-4DB5-81D9-F9A5FA0ACDB7}" type="sibTrans" cxnId="{21D3812A-F720-43DB-A012-79593985DE7B}">
      <dgm:prSet/>
      <dgm:spPr/>
      <dgm:t>
        <a:bodyPr/>
        <a:lstStyle/>
        <a:p>
          <a:endParaRPr lang="en-US"/>
        </a:p>
      </dgm:t>
    </dgm:pt>
    <dgm:pt modelId="{226779C7-B05A-41BB-9EAF-F5A72F26965E}" type="pres">
      <dgm:prSet presAssocID="{47177199-730A-41E6-9260-F6B34010A381}" presName="Name0" presStyleCnt="0">
        <dgm:presLayoutVars>
          <dgm:dir/>
          <dgm:resizeHandles val="exact"/>
        </dgm:presLayoutVars>
      </dgm:prSet>
      <dgm:spPr/>
    </dgm:pt>
    <dgm:pt modelId="{C5858C46-2C72-4973-BC8D-E8B37D862636}" type="pres">
      <dgm:prSet presAssocID="{84646090-CCDD-4F2E-8BAC-9365B5B45951}" presName="composite" presStyleCnt="0"/>
      <dgm:spPr/>
    </dgm:pt>
    <dgm:pt modelId="{2A1DDF3F-A562-4818-9E92-3F2B99A5A58F}" type="pres">
      <dgm:prSet presAssocID="{84646090-CCDD-4F2E-8BAC-9365B5B45951}" presName="bgChev" presStyleLbl="node1" presStyleIdx="0" presStyleCnt="3"/>
      <dgm:spPr>
        <a:solidFill>
          <a:schemeClr val="accent2"/>
        </a:solidFill>
      </dgm:spPr>
    </dgm:pt>
    <dgm:pt modelId="{EB28E02A-6DB9-469E-A048-D9FF19F33C0A}" type="pres">
      <dgm:prSet presAssocID="{84646090-CCDD-4F2E-8BAC-9365B5B45951}" presName="tx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3B6E62-0A77-4ECB-931A-9127AEDF4D43}" type="pres">
      <dgm:prSet presAssocID="{5C74E1C5-9FDF-4735-8F7E-D55C5A413D36}" presName="compositeSpace" presStyleCnt="0"/>
      <dgm:spPr/>
    </dgm:pt>
    <dgm:pt modelId="{503F92DF-F696-4249-97E4-E0F67268A16C}" type="pres">
      <dgm:prSet presAssocID="{41103191-DEE2-4125-9618-C6C3D12FA4A7}" presName="composite" presStyleCnt="0"/>
      <dgm:spPr/>
    </dgm:pt>
    <dgm:pt modelId="{13F940DB-1F36-4AC8-8814-23D48F7A387F}" type="pres">
      <dgm:prSet presAssocID="{41103191-DEE2-4125-9618-C6C3D12FA4A7}" presName="bgChev" presStyleLbl="node1" presStyleIdx="1" presStyleCnt="3"/>
      <dgm:spPr>
        <a:solidFill>
          <a:srgbClr val="00B050"/>
        </a:solidFill>
      </dgm:spPr>
    </dgm:pt>
    <dgm:pt modelId="{F8DD68EB-001D-4112-84DF-56A4A33B7C9A}" type="pres">
      <dgm:prSet presAssocID="{41103191-DEE2-4125-9618-C6C3D12FA4A7}" presName="txNode" presStyleLbl="fgAcc1" presStyleIdx="1" presStyleCnt="3" custScaleY="1854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BB437B-AC35-43D6-8498-AD3FCE075FAC}" type="pres">
      <dgm:prSet presAssocID="{26C54C66-43E6-464D-9883-3798D469B251}" presName="compositeSpace" presStyleCnt="0"/>
      <dgm:spPr/>
    </dgm:pt>
    <dgm:pt modelId="{56803ED5-C93A-41C4-8D07-A9A5F3CB9965}" type="pres">
      <dgm:prSet presAssocID="{63C49311-65B0-4A00-9FA8-BC503F18F17D}" presName="composite" presStyleCnt="0"/>
      <dgm:spPr/>
    </dgm:pt>
    <dgm:pt modelId="{BA2845B4-2B2F-4D2E-9D25-A7F0501BF83E}" type="pres">
      <dgm:prSet presAssocID="{63C49311-65B0-4A00-9FA8-BC503F18F17D}" presName="bgChev" presStyleLbl="node1" presStyleIdx="2" presStyleCnt="3"/>
      <dgm:spPr>
        <a:solidFill>
          <a:schemeClr val="bg2">
            <a:lumMod val="75000"/>
          </a:schemeClr>
        </a:solidFill>
      </dgm:spPr>
    </dgm:pt>
    <dgm:pt modelId="{83B230E8-FB49-43FF-83BF-CA9BE0882156}" type="pres">
      <dgm:prSet presAssocID="{63C49311-65B0-4A00-9FA8-BC503F18F17D}" presName="txNode" presStyleLbl="fgAcc1" presStyleIdx="2" presStyleCnt="3" custScaleY="1773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04E6B8-8581-44D9-A8EC-C601DA6BB0E3}" type="presOf" srcId="{84646090-CCDD-4F2E-8BAC-9365B5B45951}" destId="{EB28E02A-6DB9-469E-A048-D9FF19F33C0A}" srcOrd="0" destOrd="0" presId="urn:microsoft.com/office/officeart/2005/8/layout/chevronAccent+Icon"/>
    <dgm:cxn modelId="{58CF6B09-C493-4B99-B68A-2DF9F3A3845B}" srcId="{47177199-730A-41E6-9260-F6B34010A381}" destId="{84646090-CCDD-4F2E-8BAC-9365B5B45951}" srcOrd="0" destOrd="0" parTransId="{C9381C5E-1F7A-4170-A9C5-8C8BAD3B13DD}" sibTransId="{5C74E1C5-9FDF-4735-8F7E-D55C5A413D36}"/>
    <dgm:cxn modelId="{7563664A-3DDA-4A54-AC2C-BAAEB780A506}" type="presOf" srcId="{47177199-730A-41E6-9260-F6B34010A381}" destId="{226779C7-B05A-41BB-9EAF-F5A72F26965E}" srcOrd="0" destOrd="0" presId="urn:microsoft.com/office/officeart/2005/8/layout/chevronAccent+Icon"/>
    <dgm:cxn modelId="{21D3812A-F720-43DB-A012-79593985DE7B}" srcId="{47177199-730A-41E6-9260-F6B34010A381}" destId="{63C49311-65B0-4A00-9FA8-BC503F18F17D}" srcOrd="2" destOrd="0" parTransId="{60F73903-BFBC-4704-8ADC-3F5B790F7EB5}" sibTransId="{73B3CE17-4C89-4DB5-81D9-F9A5FA0ACDB7}"/>
    <dgm:cxn modelId="{65B0CD1B-B160-4063-9D7C-9861D871D8BE}" srcId="{47177199-730A-41E6-9260-F6B34010A381}" destId="{41103191-DEE2-4125-9618-C6C3D12FA4A7}" srcOrd="1" destOrd="0" parTransId="{E93208E9-9E63-419D-B3B6-3BE58EB9471D}" sibTransId="{26C54C66-43E6-464D-9883-3798D469B251}"/>
    <dgm:cxn modelId="{6AF85E29-B13B-41E6-87C6-93BA85470062}" type="presOf" srcId="{63C49311-65B0-4A00-9FA8-BC503F18F17D}" destId="{83B230E8-FB49-43FF-83BF-CA9BE0882156}" srcOrd="0" destOrd="0" presId="urn:microsoft.com/office/officeart/2005/8/layout/chevronAccent+Icon"/>
    <dgm:cxn modelId="{9B852C40-DCBE-4D36-83FD-7CEA776BE5A3}" type="presOf" srcId="{41103191-DEE2-4125-9618-C6C3D12FA4A7}" destId="{F8DD68EB-001D-4112-84DF-56A4A33B7C9A}" srcOrd="0" destOrd="0" presId="urn:microsoft.com/office/officeart/2005/8/layout/chevronAccent+Icon"/>
    <dgm:cxn modelId="{39EE3288-4F48-4A83-B3AF-287051B77E89}" type="presParOf" srcId="{226779C7-B05A-41BB-9EAF-F5A72F26965E}" destId="{C5858C46-2C72-4973-BC8D-E8B37D862636}" srcOrd="0" destOrd="0" presId="urn:microsoft.com/office/officeart/2005/8/layout/chevronAccent+Icon"/>
    <dgm:cxn modelId="{D64518F8-2E4F-4AFB-AE06-FEDC3305C78A}" type="presParOf" srcId="{C5858C46-2C72-4973-BC8D-E8B37D862636}" destId="{2A1DDF3F-A562-4818-9E92-3F2B99A5A58F}" srcOrd="0" destOrd="0" presId="urn:microsoft.com/office/officeart/2005/8/layout/chevronAccent+Icon"/>
    <dgm:cxn modelId="{E4D4E142-FA2F-47ED-B40A-E050FE516BC6}" type="presParOf" srcId="{C5858C46-2C72-4973-BC8D-E8B37D862636}" destId="{EB28E02A-6DB9-469E-A048-D9FF19F33C0A}" srcOrd="1" destOrd="0" presId="urn:microsoft.com/office/officeart/2005/8/layout/chevronAccent+Icon"/>
    <dgm:cxn modelId="{FA68822F-30A7-4527-B3AF-62ECECE9DBC5}" type="presParOf" srcId="{226779C7-B05A-41BB-9EAF-F5A72F26965E}" destId="{D23B6E62-0A77-4ECB-931A-9127AEDF4D43}" srcOrd="1" destOrd="0" presId="urn:microsoft.com/office/officeart/2005/8/layout/chevronAccent+Icon"/>
    <dgm:cxn modelId="{8935650D-B623-44A1-89F2-D81408558289}" type="presParOf" srcId="{226779C7-B05A-41BB-9EAF-F5A72F26965E}" destId="{503F92DF-F696-4249-97E4-E0F67268A16C}" srcOrd="2" destOrd="0" presId="urn:microsoft.com/office/officeart/2005/8/layout/chevronAccent+Icon"/>
    <dgm:cxn modelId="{85DF0A5B-57DC-4FE2-BEAD-6EB67666E273}" type="presParOf" srcId="{503F92DF-F696-4249-97E4-E0F67268A16C}" destId="{13F940DB-1F36-4AC8-8814-23D48F7A387F}" srcOrd="0" destOrd="0" presId="urn:microsoft.com/office/officeart/2005/8/layout/chevronAccent+Icon"/>
    <dgm:cxn modelId="{7D611149-FD0A-472C-9A1C-E0CA61ED7919}" type="presParOf" srcId="{503F92DF-F696-4249-97E4-E0F67268A16C}" destId="{F8DD68EB-001D-4112-84DF-56A4A33B7C9A}" srcOrd="1" destOrd="0" presId="urn:microsoft.com/office/officeart/2005/8/layout/chevronAccent+Icon"/>
    <dgm:cxn modelId="{EAE2AC08-AF2D-409B-9421-81E2B9279262}" type="presParOf" srcId="{226779C7-B05A-41BB-9EAF-F5A72F26965E}" destId="{41BB437B-AC35-43D6-8498-AD3FCE075FAC}" srcOrd="3" destOrd="0" presId="urn:microsoft.com/office/officeart/2005/8/layout/chevronAccent+Icon"/>
    <dgm:cxn modelId="{C4832774-AC8A-4F22-8052-BCCCE197DC07}" type="presParOf" srcId="{226779C7-B05A-41BB-9EAF-F5A72F26965E}" destId="{56803ED5-C93A-41C4-8D07-A9A5F3CB9965}" srcOrd="4" destOrd="0" presId="urn:microsoft.com/office/officeart/2005/8/layout/chevronAccent+Icon"/>
    <dgm:cxn modelId="{B96D9188-0005-4D25-83F5-0E934EEB9924}" type="presParOf" srcId="{56803ED5-C93A-41C4-8D07-A9A5F3CB9965}" destId="{BA2845B4-2B2F-4D2E-9D25-A7F0501BF83E}" srcOrd="0" destOrd="0" presId="urn:microsoft.com/office/officeart/2005/8/layout/chevronAccent+Icon"/>
    <dgm:cxn modelId="{FADA9150-1FD6-4D43-A825-60C5DD63EFBA}" type="presParOf" srcId="{56803ED5-C93A-41C4-8D07-A9A5F3CB9965}" destId="{83B230E8-FB49-43FF-83BF-CA9BE0882156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A84E6DB-6AE1-4E41-80D6-62DCC0960FF0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E213DC0B-76E4-42DB-9FEF-88367F04E2D8}">
      <dgm:prSet phldrT="[Text]" custT="1"/>
      <dgm:spPr>
        <a:ln>
          <a:solidFill>
            <a:srgbClr val="FF0000"/>
          </a:solidFill>
        </a:ln>
      </dgm:spPr>
      <dgm:t>
        <a:bodyPr/>
        <a:lstStyle/>
        <a:p>
          <a:pPr algn="ctr"/>
          <a:r>
            <a:rPr lang="en-US" sz="2400" dirty="0" smtClean="0"/>
            <a:t>WDR13</a:t>
          </a:r>
          <a:endParaRPr lang="en-US" sz="2400" dirty="0"/>
        </a:p>
      </dgm:t>
    </dgm:pt>
    <dgm:pt modelId="{8E7B3B68-81C0-4E82-ACE6-75A2952AB821}" type="parTrans" cxnId="{FDF45E72-980B-4B38-AB08-01BB69E99A59}">
      <dgm:prSet/>
      <dgm:spPr/>
      <dgm:t>
        <a:bodyPr/>
        <a:lstStyle/>
        <a:p>
          <a:pPr algn="ctr"/>
          <a:endParaRPr lang="en-US"/>
        </a:p>
      </dgm:t>
    </dgm:pt>
    <dgm:pt modelId="{C6FDE6F3-83EA-406F-AA3B-0A8084F861DA}" type="sibTrans" cxnId="{FDF45E72-980B-4B38-AB08-01BB69E99A59}">
      <dgm:prSet/>
      <dgm:spPr/>
      <dgm:t>
        <a:bodyPr/>
        <a:lstStyle/>
        <a:p>
          <a:pPr algn="ctr"/>
          <a:endParaRPr lang="en-US"/>
        </a:p>
      </dgm:t>
    </dgm:pt>
    <dgm:pt modelId="{BA0F7A07-89B0-4B73-A511-453A7E521441}">
      <dgm:prSet phldrT="[Text]" custT="1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pPr algn="ctr"/>
          <a:r>
            <a:rPr lang="en-US" sz="2400" dirty="0" smtClean="0"/>
            <a:t>PIM1</a:t>
          </a:r>
          <a:endParaRPr lang="en-US" sz="2400" dirty="0"/>
        </a:p>
      </dgm:t>
    </dgm:pt>
    <dgm:pt modelId="{2740F221-F265-4795-9916-0E9426BED4CF}" type="parTrans" cxnId="{24C1CD23-B4E7-4E4B-BDB9-D97C3FA6DC29}">
      <dgm:prSet/>
      <dgm:spPr/>
      <dgm:t>
        <a:bodyPr/>
        <a:lstStyle/>
        <a:p>
          <a:pPr algn="ctr"/>
          <a:endParaRPr lang="en-US"/>
        </a:p>
      </dgm:t>
    </dgm:pt>
    <dgm:pt modelId="{07C28CFF-B27D-4DF9-9ADA-62D1DA9037A6}" type="sibTrans" cxnId="{24C1CD23-B4E7-4E4B-BDB9-D97C3FA6DC29}">
      <dgm:prSet/>
      <dgm:spPr/>
      <dgm:t>
        <a:bodyPr/>
        <a:lstStyle/>
        <a:p>
          <a:pPr algn="ctr"/>
          <a:endParaRPr lang="en-US"/>
        </a:p>
      </dgm:t>
    </dgm:pt>
    <dgm:pt modelId="{F010525C-EC0B-4CC9-A994-40D1952C5865}">
      <dgm:prSet phldrT="[Text]" custT="1"/>
      <dgm:spPr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pPr algn="ctr"/>
          <a:r>
            <a:rPr lang="en-US" sz="2400" dirty="0" smtClean="0"/>
            <a:t>p21 and </a:t>
          </a:r>
          <a:r>
            <a:rPr lang="el-GR" sz="2400" dirty="0" smtClean="0">
              <a:latin typeface="Calibri" panose="020F0502020204030204" pitchFamily="34" charset="0"/>
              <a:cs typeface="Calibri" panose="020F0502020204030204" pitchFamily="34" charset="0"/>
            </a:rPr>
            <a:t>β</a:t>
          </a:r>
          <a:r>
            <a:rPr lang="en-US" sz="2400" dirty="0" smtClean="0">
              <a:latin typeface="Calibri" panose="020F0502020204030204" pitchFamily="34" charset="0"/>
              <a:cs typeface="Calibri" panose="020F0502020204030204" pitchFamily="34" charset="0"/>
            </a:rPr>
            <a:t>-cell regulation</a:t>
          </a:r>
          <a:endParaRPr lang="en-US" sz="2400" dirty="0"/>
        </a:p>
      </dgm:t>
    </dgm:pt>
    <dgm:pt modelId="{8AE6E8EC-68E4-4756-8A52-1836B13DF407}" type="parTrans" cxnId="{85ABB0ED-CB92-4E36-B258-E25DAD704C04}">
      <dgm:prSet/>
      <dgm:spPr/>
      <dgm:t>
        <a:bodyPr/>
        <a:lstStyle/>
        <a:p>
          <a:pPr algn="ctr"/>
          <a:endParaRPr lang="en-US"/>
        </a:p>
      </dgm:t>
    </dgm:pt>
    <dgm:pt modelId="{8E881CA5-5AB2-4718-86E5-A721BF8B438B}" type="sibTrans" cxnId="{85ABB0ED-CB92-4E36-B258-E25DAD704C04}">
      <dgm:prSet/>
      <dgm:spPr/>
      <dgm:t>
        <a:bodyPr/>
        <a:lstStyle/>
        <a:p>
          <a:pPr algn="ctr"/>
          <a:endParaRPr lang="en-US"/>
        </a:p>
      </dgm:t>
    </dgm:pt>
    <dgm:pt modelId="{2FA6CC24-740D-4CB0-854A-A7CC14DE9F4B}">
      <dgm:prSet phldrT="[Text]" custT="1"/>
      <dgm:spPr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pPr algn="ctr"/>
          <a:r>
            <a:rPr lang="en-US" sz="2800" dirty="0" err="1" smtClean="0"/>
            <a:t>Calcineurin</a:t>
          </a:r>
          <a:r>
            <a:rPr lang="en-US" sz="2800" dirty="0" smtClean="0"/>
            <a:t>/</a:t>
          </a:r>
        </a:p>
        <a:p>
          <a:pPr algn="ctr"/>
          <a:r>
            <a:rPr lang="en-US" sz="2800" dirty="0" smtClean="0"/>
            <a:t>NFAT</a:t>
          </a:r>
          <a:endParaRPr lang="en-US" sz="2800" dirty="0"/>
        </a:p>
      </dgm:t>
    </dgm:pt>
    <dgm:pt modelId="{35340A25-324C-4259-B824-DBAFE6135524}" type="parTrans" cxnId="{11A2087F-2FDE-4977-8EBA-F7641D122B7D}">
      <dgm:prSet/>
      <dgm:spPr/>
      <dgm:t>
        <a:bodyPr/>
        <a:lstStyle/>
        <a:p>
          <a:pPr algn="ctr"/>
          <a:endParaRPr lang="en-US"/>
        </a:p>
      </dgm:t>
    </dgm:pt>
    <dgm:pt modelId="{DD54E31E-A085-4B1D-9483-2A39625BC5F5}" type="sibTrans" cxnId="{11A2087F-2FDE-4977-8EBA-F7641D122B7D}">
      <dgm:prSet/>
      <dgm:spPr/>
      <dgm:t>
        <a:bodyPr/>
        <a:lstStyle/>
        <a:p>
          <a:pPr algn="ctr"/>
          <a:endParaRPr lang="en-US"/>
        </a:p>
      </dgm:t>
    </dgm:pt>
    <dgm:pt modelId="{A0CA427F-07AA-4712-BEDA-9934AA3DE764}" type="pres">
      <dgm:prSet presAssocID="{7A84E6DB-6AE1-4E41-80D6-62DCC0960FF0}" presName="Name0" presStyleCnt="0">
        <dgm:presLayoutVars>
          <dgm:dir/>
          <dgm:resizeHandles val="exact"/>
        </dgm:presLayoutVars>
      </dgm:prSet>
      <dgm:spPr/>
    </dgm:pt>
    <dgm:pt modelId="{C9DD0048-3E52-4272-A3C1-83F73DFE79EA}" type="pres">
      <dgm:prSet presAssocID="{E213DC0B-76E4-42DB-9FEF-88367F04E2D8}" presName="composite" presStyleCnt="0"/>
      <dgm:spPr/>
    </dgm:pt>
    <dgm:pt modelId="{F57A3CB1-B539-48FD-9084-1008F9E71D4F}" type="pres">
      <dgm:prSet presAssocID="{E213DC0B-76E4-42DB-9FEF-88367F04E2D8}" presName="bgChev" presStyleLbl="node1" presStyleIdx="0" presStyleCnt="4"/>
      <dgm:spPr>
        <a:solidFill>
          <a:srgbClr val="FF0000"/>
        </a:solidFill>
      </dgm:spPr>
    </dgm:pt>
    <dgm:pt modelId="{1E164853-02AF-4D95-A1EC-DA6210EDFD03}" type="pres">
      <dgm:prSet presAssocID="{E213DC0B-76E4-42DB-9FEF-88367F04E2D8}" presName="txNode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CFC169-A728-47A9-AE81-BE15FBBF4147}" type="pres">
      <dgm:prSet presAssocID="{C6FDE6F3-83EA-406F-AA3B-0A8084F861DA}" presName="compositeSpace" presStyleCnt="0"/>
      <dgm:spPr/>
    </dgm:pt>
    <dgm:pt modelId="{92C61F04-3948-497C-937B-4BC4E2DC4456}" type="pres">
      <dgm:prSet presAssocID="{BA0F7A07-89B0-4B73-A511-453A7E521441}" presName="composite" presStyleCnt="0"/>
      <dgm:spPr/>
    </dgm:pt>
    <dgm:pt modelId="{E0E903D0-3C76-4503-9576-D85DABB44A26}" type="pres">
      <dgm:prSet presAssocID="{BA0F7A07-89B0-4B73-A511-453A7E521441}" presName="bgChev" presStyleLbl="node1" presStyleIdx="1" presStyleCnt="4"/>
      <dgm:spPr>
        <a:solidFill>
          <a:schemeClr val="accent6">
            <a:lumMod val="75000"/>
          </a:schemeClr>
        </a:solidFill>
      </dgm:spPr>
    </dgm:pt>
    <dgm:pt modelId="{DE3A2498-9DE8-438D-AE76-DF09EA350720}" type="pres">
      <dgm:prSet presAssocID="{BA0F7A07-89B0-4B73-A511-453A7E521441}" presName="txNode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37A00E-B647-49F3-8B17-AE5B05232EA2}" type="pres">
      <dgm:prSet presAssocID="{07C28CFF-B27D-4DF9-9ADA-62D1DA9037A6}" presName="compositeSpace" presStyleCnt="0"/>
      <dgm:spPr/>
    </dgm:pt>
    <dgm:pt modelId="{A1C6482E-101E-4D4F-AF5C-02FB4126987B}" type="pres">
      <dgm:prSet presAssocID="{2FA6CC24-740D-4CB0-854A-A7CC14DE9F4B}" presName="composite" presStyleCnt="0"/>
      <dgm:spPr/>
    </dgm:pt>
    <dgm:pt modelId="{32908909-EF46-465C-AB33-698C42DCB845}" type="pres">
      <dgm:prSet presAssocID="{2FA6CC24-740D-4CB0-854A-A7CC14DE9F4B}" presName="bgChev" presStyleLbl="node1" presStyleIdx="2" presStyleCnt="4"/>
      <dgm:spPr>
        <a:solidFill>
          <a:srgbClr val="FFC000"/>
        </a:solidFill>
      </dgm:spPr>
    </dgm:pt>
    <dgm:pt modelId="{4E4FF764-0E74-415D-BA83-FC3CE6761BF0}" type="pres">
      <dgm:prSet presAssocID="{2FA6CC24-740D-4CB0-854A-A7CC14DE9F4B}" presName="txNode" presStyleLbl="fgAcc1" presStyleIdx="2" presStyleCnt="4" custScaleX="151101" custScaleY="139899" custLinFactNeighborY="246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21ACB5-0470-467F-8D2A-E12B7F496203}" type="pres">
      <dgm:prSet presAssocID="{DD54E31E-A085-4B1D-9483-2A39625BC5F5}" presName="compositeSpace" presStyleCnt="0"/>
      <dgm:spPr/>
    </dgm:pt>
    <dgm:pt modelId="{4137BEF1-813E-4F91-9F39-332684E48E39}" type="pres">
      <dgm:prSet presAssocID="{F010525C-EC0B-4CC9-A994-40D1952C5865}" presName="composite" presStyleCnt="0"/>
      <dgm:spPr/>
    </dgm:pt>
    <dgm:pt modelId="{898496AE-2A61-4C02-9E4C-86AC11EE013B}" type="pres">
      <dgm:prSet presAssocID="{F010525C-EC0B-4CC9-A994-40D1952C5865}" presName="bgChev" presStyleLbl="node1" presStyleIdx="3" presStyleCnt="4"/>
      <dgm:spPr>
        <a:solidFill>
          <a:srgbClr val="00B050"/>
        </a:solidFill>
      </dgm:spPr>
    </dgm:pt>
    <dgm:pt modelId="{F5B3CA12-AF36-4225-92DA-70314D81C3A2}" type="pres">
      <dgm:prSet presAssocID="{F010525C-EC0B-4CC9-A994-40D1952C5865}" presName="txNode" presStyleLbl="fgAcc1" presStyleIdx="3" presStyleCnt="4" custScaleX="119188" custScaleY="139899" custLinFactNeighborY="1809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D561941-580D-46E2-BF62-2F52592308A9}" type="presOf" srcId="{E213DC0B-76E4-42DB-9FEF-88367F04E2D8}" destId="{1E164853-02AF-4D95-A1EC-DA6210EDFD03}" srcOrd="0" destOrd="0" presId="urn:microsoft.com/office/officeart/2005/8/layout/chevronAccent+Icon"/>
    <dgm:cxn modelId="{6FEC35F0-F5D0-46ED-8FBB-26ED1CB5B1C6}" type="presOf" srcId="{BA0F7A07-89B0-4B73-A511-453A7E521441}" destId="{DE3A2498-9DE8-438D-AE76-DF09EA350720}" srcOrd="0" destOrd="0" presId="urn:microsoft.com/office/officeart/2005/8/layout/chevronAccent+Icon"/>
    <dgm:cxn modelId="{85ABB0ED-CB92-4E36-B258-E25DAD704C04}" srcId="{7A84E6DB-6AE1-4E41-80D6-62DCC0960FF0}" destId="{F010525C-EC0B-4CC9-A994-40D1952C5865}" srcOrd="3" destOrd="0" parTransId="{8AE6E8EC-68E4-4756-8A52-1836B13DF407}" sibTransId="{8E881CA5-5AB2-4718-86E5-A721BF8B438B}"/>
    <dgm:cxn modelId="{11A2087F-2FDE-4977-8EBA-F7641D122B7D}" srcId="{7A84E6DB-6AE1-4E41-80D6-62DCC0960FF0}" destId="{2FA6CC24-740D-4CB0-854A-A7CC14DE9F4B}" srcOrd="2" destOrd="0" parTransId="{35340A25-324C-4259-B824-DBAFE6135524}" sibTransId="{DD54E31E-A085-4B1D-9483-2A39625BC5F5}"/>
    <dgm:cxn modelId="{24C1CD23-B4E7-4E4B-BDB9-D97C3FA6DC29}" srcId="{7A84E6DB-6AE1-4E41-80D6-62DCC0960FF0}" destId="{BA0F7A07-89B0-4B73-A511-453A7E521441}" srcOrd="1" destOrd="0" parTransId="{2740F221-F265-4795-9916-0E9426BED4CF}" sibTransId="{07C28CFF-B27D-4DF9-9ADA-62D1DA9037A6}"/>
    <dgm:cxn modelId="{E673E96E-E104-43A9-B4AB-58C7094A1605}" type="presOf" srcId="{F010525C-EC0B-4CC9-A994-40D1952C5865}" destId="{F5B3CA12-AF36-4225-92DA-70314D81C3A2}" srcOrd="0" destOrd="0" presId="urn:microsoft.com/office/officeart/2005/8/layout/chevronAccent+Icon"/>
    <dgm:cxn modelId="{4F267F9F-DB3E-4795-B0C7-F5404B3D7698}" type="presOf" srcId="{2FA6CC24-740D-4CB0-854A-A7CC14DE9F4B}" destId="{4E4FF764-0E74-415D-BA83-FC3CE6761BF0}" srcOrd="0" destOrd="0" presId="urn:microsoft.com/office/officeart/2005/8/layout/chevronAccent+Icon"/>
    <dgm:cxn modelId="{FDF45E72-980B-4B38-AB08-01BB69E99A59}" srcId="{7A84E6DB-6AE1-4E41-80D6-62DCC0960FF0}" destId="{E213DC0B-76E4-42DB-9FEF-88367F04E2D8}" srcOrd="0" destOrd="0" parTransId="{8E7B3B68-81C0-4E82-ACE6-75A2952AB821}" sibTransId="{C6FDE6F3-83EA-406F-AA3B-0A8084F861DA}"/>
    <dgm:cxn modelId="{E5B6CE8A-91DF-44C2-ABD3-3153349078F9}" type="presOf" srcId="{7A84E6DB-6AE1-4E41-80D6-62DCC0960FF0}" destId="{A0CA427F-07AA-4712-BEDA-9934AA3DE764}" srcOrd="0" destOrd="0" presId="urn:microsoft.com/office/officeart/2005/8/layout/chevronAccent+Icon"/>
    <dgm:cxn modelId="{DA6CC594-E4A5-442E-901B-EF361C552C23}" type="presParOf" srcId="{A0CA427F-07AA-4712-BEDA-9934AA3DE764}" destId="{C9DD0048-3E52-4272-A3C1-83F73DFE79EA}" srcOrd="0" destOrd="0" presId="urn:microsoft.com/office/officeart/2005/8/layout/chevronAccent+Icon"/>
    <dgm:cxn modelId="{5ECAEFF6-0A24-40D6-A730-8B36972ED634}" type="presParOf" srcId="{C9DD0048-3E52-4272-A3C1-83F73DFE79EA}" destId="{F57A3CB1-B539-48FD-9084-1008F9E71D4F}" srcOrd="0" destOrd="0" presId="urn:microsoft.com/office/officeart/2005/8/layout/chevronAccent+Icon"/>
    <dgm:cxn modelId="{A0CB92EA-F0A3-4628-A033-DDA62F3B9A39}" type="presParOf" srcId="{C9DD0048-3E52-4272-A3C1-83F73DFE79EA}" destId="{1E164853-02AF-4D95-A1EC-DA6210EDFD03}" srcOrd="1" destOrd="0" presId="urn:microsoft.com/office/officeart/2005/8/layout/chevronAccent+Icon"/>
    <dgm:cxn modelId="{2EBCE211-3267-47C1-B2A5-1C5A276B161F}" type="presParOf" srcId="{A0CA427F-07AA-4712-BEDA-9934AA3DE764}" destId="{26CFC169-A728-47A9-AE81-BE15FBBF4147}" srcOrd="1" destOrd="0" presId="urn:microsoft.com/office/officeart/2005/8/layout/chevronAccent+Icon"/>
    <dgm:cxn modelId="{331F9803-281D-4F63-849C-1A23BEBBD402}" type="presParOf" srcId="{A0CA427F-07AA-4712-BEDA-9934AA3DE764}" destId="{92C61F04-3948-497C-937B-4BC4E2DC4456}" srcOrd="2" destOrd="0" presId="urn:microsoft.com/office/officeart/2005/8/layout/chevronAccent+Icon"/>
    <dgm:cxn modelId="{D17BB96D-C7C7-48E5-813D-DDCF8B9752E9}" type="presParOf" srcId="{92C61F04-3948-497C-937B-4BC4E2DC4456}" destId="{E0E903D0-3C76-4503-9576-D85DABB44A26}" srcOrd="0" destOrd="0" presId="urn:microsoft.com/office/officeart/2005/8/layout/chevronAccent+Icon"/>
    <dgm:cxn modelId="{915B67EF-E050-4016-8518-3C5F200E2C0A}" type="presParOf" srcId="{92C61F04-3948-497C-937B-4BC4E2DC4456}" destId="{DE3A2498-9DE8-438D-AE76-DF09EA350720}" srcOrd="1" destOrd="0" presId="urn:microsoft.com/office/officeart/2005/8/layout/chevronAccent+Icon"/>
    <dgm:cxn modelId="{B3A157C6-1F77-44B7-8A97-7858DFEDF364}" type="presParOf" srcId="{A0CA427F-07AA-4712-BEDA-9934AA3DE764}" destId="{E237A00E-B647-49F3-8B17-AE5B05232EA2}" srcOrd="3" destOrd="0" presId="urn:microsoft.com/office/officeart/2005/8/layout/chevronAccent+Icon"/>
    <dgm:cxn modelId="{A086B036-6DEA-4CD6-B3A1-DCF3AC8B0FC2}" type="presParOf" srcId="{A0CA427F-07AA-4712-BEDA-9934AA3DE764}" destId="{A1C6482E-101E-4D4F-AF5C-02FB4126987B}" srcOrd="4" destOrd="0" presId="urn:microsoft.com/office/officeart/2005/8/layout/chevronAccent+Icon"/>
    <dgm:cxn modelId="{C0172D85-0895-4E7D-91B1-4E862D34899F}" type="presParOf" srcId="{A1C6482E-101E-4D4F-AF5C-02FB4126987B}" destId="{32908909-EF46-465C-AB33-698C42DCB845}" srcOrd="0" destOrd="0" presId="urn:microsoft.com/office/officeart/2005/8/layout/chevronAccent+Icon"/>
    <dgm:cxn modelId="{8504AD4A-C5BA-40EF-9AB9-A2F33BE783FF}" type="presParOf" srcId="{A1C6482E-101E-4D4F-AF5C-02FB4126987B}" destId="{4E4FF764-0E74-415D-BA83-FC3CE6761BF0}" srcOrd="1" destOrd="0" presId="urn:microsoft.com/office/officeart/2005/8/layout/chevronAccent+Icon"/>
    <dgm:cxn modelId="{45368036-E5BA-40F5-9750-06B89607F938}" type="presParOf" srcId="{A0CA427F-07AA-4712-BEDA-9934AA3DE764}" destId="{F821ACB5-0470-467F-8D2A-E12B7F496203}" srcOrd="5" destOrd="0" presId="urn:microsoft.com/office/officeart/2005/8/layout/chevronAccent+Icon"/>
    <dgm:cxn modelId="{A9B1B413-0CFB-417B-863E-28C49F9781F7}" type="presParOf" srcId="{A0CA427F-07AA-4712-BEDA-9934AA3DE764}" destId="{4137BEF1-813E-4F91-9F39-332684E48E39}" srcOrd="6" destOrd="0" presId="urn:microsoft.com/office/officeart/2005/8/layout/chevronAccent+Icon"/>
    <dgm:cxn modelId="{A75E717E-4FFF-48FB-ACC9-B0FF7CA02FF7}" type="presParOf" srcId="{4137BEF1-813E-4F91-9F39-332684E48E39}" destId="{898496AE-2A61-4C02-9E4C-86AC11EE013B}" srcOrd="0" destOrd="0" presId="urn:microsoft.com/office/officeart/2005/8/layout/chevronAccent+Icon"/>
    <dgm:cxn modelId="{8747E734-2639-4CB2-A5E6-E06B731C07E8}" type="presParOf" srcId="{4137BEF1-813E-4F91-9F39-332684E48E39}" destId="{F5B3CA12-AF36-4225-92DA-70314D81C3A2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7177199-730A-41E6-9260-F6B34010A381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84646090-CCDD-4F2E-8BAC-9365B5B45951}">
      <dgm:prSet phldrT="[Text]" custT="1"/>
      <dgm:spPr>
        <a:ln>
          <a:solidFill>
            <a:srgbClr val="FF0000"/>
          </a:solidFill>
        </a:ln>
      </dgm:spPr>
      <dgm:t>
        <a:bodyPr/>
        <a:lstStyle/>
        <a:p>
          <a:r>
            <a:rPr lang="en-US" sz="2800" dirty="0" smtClean="0"/>
            <a:t>WDR13</a:t>
          </a:r>
          <a:endParaRPr lang="en-US" sz="2800" dirty="0"/>
        </a:p>
      </dgm:t>
    </dgm:pt>
    <dgm:pt modelId="{C9381C5E-1F7A-4170-A9C5-8C8BAD3B13DD}" type="parTrans" cxnId="{58CF6B09-C493-4B99-B68A-2DF9F3A3845B}">
      <dgm:prSet/>
      <dgm:spPr/>
      <dgm:t>
        <a:bodyPr/>
        <a:lstStyle/>
        <a:p>
          <a:endParaRPr lang="en-US"/>
        </a:p>
      </dgm:t>
    </dgm:pt>
    <dgm:pt modelId="{5C74E1C5-9FDF-4735-8F7E-D55C5A413D36}" type="sibTrans" cxnId="{58CF6B09-C493-4B99-B68A-2DF9F3A3845B}">
      <dgm:prSet/>
      <dgm:spPr/>
      <dgm:t>
        <a:bodyPr/>
        <a:lstStyle/>
        <a:p>
          <a:endParaRPr lang="en-US"/>
        </a:p>
      </dgm:t>
    </dgm:pt>
    <dgm:pt modelId="{41103191-DEE2-4125-9618-C6C3D12FA4A7}">
      <dgm:prSet phldrT="[Text]" custT="1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sz="2800" dirty="0" err="1" smtClean="0"/>
            <a:t>Wnt</a:t>
          </a:r>
          <a:r>
            <a:rPr lang="en-US" sz="2800" dirty="0" smtClean="0"/>
            <a:t>/Ca2+</a:t>
          </a:r>
        </a:p>
        <a:p>
          <a:r>
            <a:rPr lang="en-US" sz="2800" dirty="0" err="1" smtClean="0"/>
            <a:t>Calcineurin</a:t>
          </a:r>
          <a:endParaRPr lang="en-US" sz="2800" dirty="0" smtClean="0"/>
        </a:p>
      </dgm:t>
    </dgm:pt>
    <dgm:pt modelId="{E93208E9-9E63-419D-B3B6-3BE58EB9471D}" type="parTrans" cxnId="{65B0CD1B-B160-4063-9D7C-9861D871D8BE}">
      <dgm:prSet/>
      <dgm:spPr/>
      <dgm:t>
        <a:bodyPr/>
        <a:lstStyle/>
        <a:p>
          <a:endParaRPr lang="en-US"/>
        </a:p>
      </dgm:t>
    </dgm:pt>
    <dgm:pt modelId="{26C54C66-43E6-464D-9883-3798D469B251}" type="sibTrans" cxnId="{65B0CD1B-B160-4063-9D7C-9861D871D8BE}">
      <dgm:prSet/>
      <dgm:spPr/>
      <dgm:t>
        <a:bodyPr/>
        <a:lstStyle/>
        <a:p>
          <a:endParaRPr lang="en-US"/>
        </a:p>
      </dgm:t>
    </dgm:pt>
    <dgm:pt modelId="{63C49311-65B0-4A00-9FA8-BC503F18F17D}">
      <dgm:prSet phldrT="[Text]" custT="1"/>
      <dgm:spPr>
        <a:ln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sz="2800" dirty="0" smtClean="0"/>
            <a:t>p21 and </a:t>
          </a:r>
          <a:r>
            <a:rPr lang="el-GR" sz="2800" dirty="0" smtClean="0">
              <a:latin typeface="Calibri" panose="020F0502020204030204" pitchFamily="34" charset="0"/>
              <a:cs typeface="Calibri" panose="020F0502020204030204" pitchFamily="34" charset="0"/>
            </a:rPr>
            <a:t>β</a:t>
          </a:r>
          <a:r>
            <a:rPr lang="en-US" sz="2800" dirty="0" smtClean="0">
              <a:latin typeface="Calibri" panose="020F0502020204030204" pitchFamily="34" charset="0"/>
              <a:cs typeface="Calibri" panose="020F0502020204030204" pitchFamily="34" charset="0"/>
            </a:rPr>
            <a:t>-cell regulation</a:t>
          </a:r>
          <a:endParaRPr lang="en-US" sz="2800" dirty="0"/>
        </a:p>
      </dgm:t>
    </dgm:pt>
    <dgm:pt modelId="{60F73903-BFBC-4704-8ADC-3F5B790F7EB5}" type="parTrans" cxnId="{21D3812A-F720-43DB-A012-79593985DE7B}">
      <dgm:prSet/>
      <dgm:spPr/>
      <dgm:t>
        <a:bodyPr/>
        <a:lstStyle/>
        <a:p>
          <a:endParaRPr lang="en-US"/>
        </a:p>
      </dgm:t>
    </dgm:pt>
    <dgm:pt modelId="{73B3CE17-4C89-4DB5-81D9-F9A5FA0ACDB7}" type="sibTrans" cxnId="{21D3812A-F720-43DB-A012-79593985DE7B}">
      <dgm:prSet/>
      <dgm:spPr/>
      <dgm:t>
        <a:bodyPr/>
        <a:lstStyle/>
        <a:p>
          <a:endParaRPr lang="en-US"/>
        </a:p>
      </dgm:t>
    </dgm:pt>
    <dgm:pt modelId="{226779C7-B05A-41BB-9EAF-F5A72F26965E}" type="pres">
      <dgm:prSet presAssocID="{47177199-730A-41E6-9260-F6B34010A381}" presName="Name0" presStyleCnt="0">
        <dgm:presLayoutVars>
          <dgm:dir/>
          <dgm:resizeHandles val="exact"/>
        </dgm:presLayoutVars>
      </dgm:prSet>
      <dgm:spPr/>
    </dgm:pt>
    <dgm:pt modelId="{C5858C46-2C72-4973-BC8D-E8B37D862636}" type="pres">
      <dgm:prSet presAssocID="{84646090-CCDD-4F2E-8BAC-9365B5B45951}" presName="composite" presStyleCnt="0"/>
      <dgm:spPr/>
    </dgm:pt>
    <dgm:pt modelId="{2A1DDF3F-A562-4818-9E92-3F2B99A5A58F}" type="pres">
      <dgm:prSet presAssocID="{84646090-CCDD-4F2E-8BAC-9365B5B45951}" presName="bgChev" presStyleLbl="node1" presStyleIdx="0" presStyleCnt="3"/>
      <dgm:spPr>
        <a:solidFill>
          <a:schemeClr val="accent2"/>
        </a:solidFill>
      </dgm:spPr>
    </dgm:pt>
    <dgm:pt modelId="{EB28E02A-6DB9-469E-A048-D9FF19F33C0A}" type="pres">
      <dgm:prSet presAssocID="{84646090-CCDD-4F2E-8BAC-9365B5B45951}" presName="tx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3B6E62-0A77-4ECB-931A-9127AEDF4D43}" type="pres">
      <dgm:prSet presAssocID="{5C74E1C5-9FDF-4735-8F7E-D55C5A413D36}" presName="compositeSpace" presStyleCnt="0"/>
      <dgm:spPr/>
    </dgm:pt>
    <dgm:pt modelId="{503F92DF-F696-4249-97E4-E0F67268A16C}" type="pres">
      <dgm:prSet presAssocID="{41103191-DEE2-4125-9618-C6C3D12FA4A7}" presName="composite" presStyleCnt="0"/>
      <dgm:spPr/>
    </dgm:pt>
    <dgm:pt modelId="{13F940DB-1F36-4AC8-8814-23D48F7A387F}" type="pres">
      <dgm:prSet presAssocID="{41103191-DEE2-4125-9618-C6C3D12FA4A7}" presName="bgChev" presStyleLbl="node1" presStyleIdx="1" presStyleCnt="3"/>
      <dgm:spPr>
        <a:solidFill>
          <a:schemeClr val="accent6">
            <a:lumMod val="75000"/>
          </a:schemeClr>
        </a:solidFill>
      </dgm:spPr>
    </dgm:pt>
    <dgm:pt modelId="{F8DD68EB-001D-4112-84DF-56A4A33B7C9A}" type="pres">
      <dgm:prSet presAssocID="{41103191-DEE2-4125-9618-C6C3D12FA4A7}" presName="txNode" presStyleLbl="fgAcc1" presStyleIdx="1" presStyleCnt="3" custScaleY="982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BB437B-AC35-43D6-8498-AD3FCE075FAC}" type="pres">
      <dgm:prSet presAssocID="{26C54C66-43E6-464D-9883-3798D469B251}" presName="compositeSpace" presStyleCnt="0"/>
      <dgm:spPr/>
    </dgm:pt>
    <dgm:pt modelId="{56803ED5-C93A-41C4-8D07-A9A5F3CB9965}" type="pres">
      <dgm:prSet presAssocID="{63C49311-65B0-4A00-9FA8-BC503F18F17D}" presName="composite" presStyleCnt="0"/>
      <dgm:spPr/>
    </dgm:pt>
    <dgm:pt modelId="{BA2845B4-2B2F-4D2E-9D25-A7F0501BF83E}" type="pres">
      <dgm:prSet presAssocID="{63C49311-65B0-4A00-9FA8-BC503F18F17D}" presName="bgChev" presStyleLbl="node1" presStyleIdx="2" presStyleCnt="3"/>
      <dgm:spPr>
        <a:solidFill>
          <a:srgbClr val="00B050"/>
        </a:solidFill>
      </dgm:spPr>
    </dgm:pt>
    <dgm:pt modelId="{83B230E8-FB49-43FF-83BF-CA9BE0882156}" type="pres">
      <dgm:prSet presAssocID="{63C49311-65B0-4A00-9FA8-BC503F18F17D}" presName="txNode" presStyleLbl="fgAcc1" presStyleIdx="2" presStyleCnt="3" custScaleY="948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3628616-CF4C-4307-8C35-0B5FF5BFA643}" type="presOf" srcId="{63C49311-65B0-4A00-9FA8-BC503F18F17D}" destId="{83B230E8-FB49-43FF-83BF-CA9BE0882156}" srcOrd="0" destOrd="0" presId="urn:microsoft.com/office/officeart/2005/8/layout/chevronAccent+Icon"/>
    <dgm:cxn modelId="{58CF6B09-C493-4B99-B68A-2DF9F3A3845B}" srcId="{47177199-730A-41E6-9260-F6B34010A381}" destId="{84646090-CCDD-4F2E-8BAC-9365B5B45951}" srcOrd="0" destOrd="0" parTransId="{C9381C5E-1F7A-4170-A9C5-8C8BAD3B13DD}" sibTransId="{5C74E1C5-9FDF-4735-8F7E-D55C5A413D36}"/>
    <dgm:cxn modelId="{21D3812A-F720-43DB-A012-79593985DE7B}" srcId="{47177199-730A-41E6-9260-F6B34010A381}" destId="{63C49311-65B0-4A00-9FA8-BC503F18F17D}" srcOrd="2" destOrd="0" parTransId="{60F73903-BFBC-4704-8ADC-3F5B790F7EB5}" sibTransId="{73B3CE17-4C89-4DB5-81D9-F9A5FA0ACDB7}"/>
    <dgm:cxn modelId="{65B0CD1B-B160-4063-9D7C-9861D871D8BE}" srcId="{47177199-730A-41E6-9260-F6B34010A381}" destId="{41103191-DEE2-4125-9618-C6C3D12FA4A7}" srcOrd="1" destOrd="0" parTransId="{E93208E9-9E63-419D-B3B6-3BE58EB9471D}" sibTransId="{26C54C66-43E6-464D-9883-3798D469B251}"/>
    <dgm:cxn modelId="{DDD450A9-84D4-4DD0-B5D9-C974FB6FE0E4}" type="presOf" srcId="{84646090-CCDD-4F2E-8BAC-9365B5B45951}" destId="{EB28E02A-6DB9-469E-A048-D9FF19F33C0A}" srcOrd="0" destOrd="0" presId="urn:microsoft.com/office/officeart/2005/8/layout/chevronAccent+Icon"/>
    <dgm:cxn modelId="{9A7329F5-A668-4461-8819-F1F2F2FDB8E9}" type="presOf" srcId="{47177199-730A-41E6-9260-F6B34010A381}" destId="{226779C7-B05A-41BB-9EAF-F5A72F26965E}" srcOrd="0" destOrd="0" presId="urn:microsoft.com/office/officeart/2005/8/layout/chevronAccent+Icon"/>
    <dgm:cxn modelId="{F38B3346-6A34-4942-8B1D-344BBBD6DDB6}" type="presOf" srcId="{41103191-DEE2-4125-9618-C6C3D12FA4A7}" destId="{F8DD68EB-001D-4112-84DF-56A4A33B7C9A}" srcOrd="0" destOrd="0" presId="urn:microsoft.com/office/officeart/2005/8/layout/chevronAccent+Icon"/>
    <dgm:cxn modelId="{AF9F8BA2-88E1-4744-8749-BCE58A6738DA}" type="presParOf" srcId="{226779C7-B05A-41BB-9EAF-F5A72F26965E}" destId="{C5858C46-2C72-4973-BC8D-E8B37D862636}" srcOrd="0" destOrd="0" presId="urn:microsoft.com/office/officeart/2005/8/layout/chevronAccent+Icon"/>
    <dgm:cxn modelId="{B43815BF-4255-490F-B097-D241E7210F40}" type="presParOf" srcId="{C5858C46-2C72-4973-BC8D-E8B37D862636}" destId="{2A1DDF3F-A562-4818-9E92-3F2B99A5A58F}" srcOrd="0" destOrd="0" presId="urn:microsoft.com/office/officeart/2005/8/layout/chevronAccent+Icon"/>
    <dgm:cxn modelId="{EF927032-C835-4ED7-A0AC-0127F4E63A8B}" type="presParOf" srcId="{C5858C46-2C72-4973-BC8D-E8B37D862636}" destId="{EB28E02A-6DB9-469E-A048-D9FF19F33C0A}" srcOrd="1" destOrd="0" presId="urn:microsoft.com/office/officeart/2005/8/layout/chevronAccent+Icon"/>
    <dgm:cxn modelId="{C62F46A6-0342-4F4D-A74C-958F794B3FF8}" type="presParOf" srcId="{226779C7-B05A-41BB-9EAF-F5A72F26965E}" destId="{D23B6E62-0A77-4ECB-931A-9127AEDF4D43}" srcOrd="1" destOrd="0" presId="urn:microsoft.com/office/officeart/2005/8/layout/chevronAccent+Icon"/>
    <dgm:cxn modelId="{3179ED3D-3011-4672-B5B6-20A2961C62A3}" type="presParOf" srcId="{226779C7-B05A-41BB-9EAF-F5A72F26965E}" destId="{503F92DF-F696-4249-97E4-E0F67268A16C}" srcOrd="2" destOrd="0" presId="urn:microsoft.com/office/officeart/2005/8/layout/chevronAccent+Icon"/>
    <dgm:cxn modelId="{FEC44366-BFEE-4D3E-BCE4-23A3CA64A7CC}" type="presParOf" srcId="{503F92DF-F696-4249-97E4-E0F67268A16C}" destId="{13F940DB-1F36-4AC8-8814-23D48F7A387F}" srcOrd="0" destOrd="0" presId="urn:microsoft.com/office/officeart/2005/8/layout/chevronAccent+Icon"/>
    <dgm:cxn modelId="{71C3FBE9-5A33-47AA-AC55-EE15401B4505}" type="presParOf" srcId="{503F92DF-F696-4249-97E4-E0F67268A16C}" destId="{F8DD68EB-001D-4112-84DF-56A4A33B7C9A}" srcOrd="1" destOrd="0" presId="urn:microsoft.com/office/officeart/2005/8/layout/chevronAccent+Icon"/>
    <dgm:cxn modelId="{AA0072D3-7ED2-4C8F-88A3-F74EDA680865}" type="presParOf" srcId="{226779C7-B05A-41BB-9EAF-F5A72F26965E}" destId="{41BB437B-AC35-43D6-8498-AD3FCE075FAC}" srcOrd="3" destOrd="0" presId="urn:microsoft.com/office/officeart/2005/8/layout/chevronAccent+Icon"/>
    <dgm:cxn modelId="{80D5D43F-6032-4DC3-8484-0236B12037DD}" type="presParOf" srcId="{226779C7-B05A-41BB-9EAF-F5A72F26965E}" destId="{56803ED5-C93A-41C4-8D07-A9A5F3CB9965}" srcOrd="4" destOrd="0" presId="urn:microsoft.com/office/officeart/2005/8/layout/chevronAccent+Icon"/>
    <dgm:cxn modelId="{04CF998D-79F4-4D8A-BAE2-0373ABB91DD6}" type="presParOf" srcId="{56803ED5-C93A-41C4-8D07-A9A5F3CB9965}" destId="{BA2845B4-2B2F-4D2E-9D25-A7F0501BF83E}" srcOrd="0" destOrd="0" presId="urn:microsoft.com/office/officeart/2005/8/layout/chevronAccent+Icon"/>
    <dgm:cxn modelId="{280BF97F-28A1-4964-9970-1F36ECE88381}" type="presParOf" srcId="{56803ED5-C93A-41C4-8D07-A9A5F3CB9965}" destId="{83B230E8-FB49-43FF-83BF-CA9BE0882156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D0BAB15-18B8-496D-9C48-4CFA51D681F1}" type="doc">
      <dgm:prSet loTypeId="urn:microsoft.com/office/officeart/2011/layout/ConvergingText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340CA74-D632-4398-A260-19890B1B9F3D}">
      <dgm:prSet phldrT="[Text]"/>
      <dgm:spPr/>
      <dgm:t>
        <a:bodyPr/>
        <a:lstStyle/>
        <a:p>
          <a:r>
            <a:rPr lang="en-US" dirty="0" smtClean="0"/>
            <a:t>p21 and </a:t>
          </a:r>
          <a:r>
            <a:rPr lang="el-GR" dirty="0" smtClean="0">
              <a:latin typeface="Calibri" panose="020F0502020204030204" pitchFamily="34" charset="0"/>
              <a:cs typeface="Calibri" panose="020F0502020204030204" pitchFamily="34" charset="0"/>
            </a:rPr>
            <a:t>β</a:t>
          </a:r>
          <a:r>
            <a:rPr lang="en-US" dirty="0" smtClean="0">
              <a:latin typeface="Calibri" panose="020F0502020204030204" pitchFamily="34" charset="0"/>
              <a:cs typeface="Calibri" panose="020F0502020204030204" pitchFamily="34" charset="0"/>
            </a:rPr>
            <a:t>-</a:t>
          </a:r>
          <a:r>
            <a:rPr lang="en-US" dirty="0" smtClean="0"/>
            <a:t>cell regulation</a:t>
          </a:r>
          <a:endParaRPr lang="en-US" dirty="0"/>
        </a:p>
      </dgm:t>
    </dgm:pt>
    <dgm:pt modelId="{046FEE7B-0129-4294-8C76-86E44445A193}" type="parTrans" cxnId="{524B54A9-F319-4E7B-9E53-9966A305944F}">
      <dgm:prSet/>
      <dgm:spPr/>
      <dgm:t>
        <a:bodyPr/>
        <a:lstStyle/>
        <a:p>
          <a:endParaRPr lang="en-US"/>
        </a:p>
      </dgm:t>
    </dgm:pt>
    <dgm:pt modelId="{34C07ED6-4A1C-43EA-9EEB-5A7D311D6AD6}" type="sibTrans" cxnId="{524B54A9-F319-4E7B-9E53-9966A305944F}">
      <dgm:prSet/>
      <dgm:spPr/>
      <dgm:t>
        <a:bodyPr/>
        <a:lstStyle/>
        <a:p>
          <a:endParaRPr lang="en-US"/>
        </a:p>
      </dgm:t>
    </dgm:pt>
    <dgm:pt modelId="{9823969E-DD97-4309-B8DB-D653C182A13F}">
      <dgm:prSet phldrT="[Text]"/>
      <dgm:spPr/>
      <dgm:t>
        <a:bodyPr/>
        <a:lstStyle/>
        <a:p>
          <a:r>
            <a:rPr lang="en-US" dirty="0" smtClean="0"/>
            <a:t>WDR13 through TGF</a:t>
          </a:r>
          <a:r>
            <a:rPr lang="el-GR" dirty="0" smtClean="0">
              <a:latin typeface="Calibri" panose="020F0502020204030204" pitchFamily="34" charset="0"/>
              <a:cs typeface="Calibri" panose="020F0502020204030204" pitchFamily="34" charset="0"/>
            </a:rPr>
            <a:t>β</a:t>
          </a:r>
          <a:r>
            <a:rPr lang="en-US" dirty="0" smtClean="0">
              <a:latin typeface="Calibri" panose="020F0502020204030204" pitchFamily="34" charset="0"/>
              <a:cs typeface="Calibri" panose="020F0502020204030204" pitchFamily="34" charset="0"/>
            </a:rPr>
            <a:t>R1 and FKBP12</a:t>
          </a:r>
          <a:endParaRPr lang="en-US" dirty="0"/>
        </a:p>
      </dgm:t>
    </dgm:pt>
    <dgm:pt modelId="{31B98D78-8F05-4A73-9C00-89F3BBD45E6F}" type="parTrans" cxnId="{2DA74287-9359-4FA7-A007-7D49BF0B9F91}">
      <dgm:prSet/>
      <dgm:spPr/>
      <dgm:t>
        <a:bodyPr/>
        <a:lstStyle/>
        <a:p>
          <a:endParaRPr lang="en-US"/>
        </a:p>
      </dgm:t>
    </dgm:pt>
    <dgm:pt modelId="{D707D65B-B9F2-4E77-B068-87D51BE53A44}" type="sibTrans" cxnId="{2DA74287-9359-4FA7-A007-7D49BF0B9F91}">
      <dgm:prSet/>
      <dgm:spPr/>
      <dgm:t>
        <a:bodyPr/>
        <a:lstStyle/>
        <a:p>
          <a:endParaRPr lang="en-US"/>
        </a:p>
      </dgm:t>
    </dgm:pt>
    <dgm:pt modelId="{AD327FE0-329C-4622-BEDB-641A17E16FDE}">
      <dgm:prSet phldrT="[Text]"/>
      <dgm:spPr/>
      <dgm:t>
        <a:bodyPr/>
        <a:lstStyle/>
        <a:p>
          <a:r>
            <a:rPr lang="en-US" dirty="0" smtClean="0"/>
            <a:t>WDR13 through PIM1 and </a:t>
          </a:r>
          <a:r>
            <a:rPr lang="en-US" dirty="0" err="1" smtClean="0"/>
            <a:t>Calcineurin</a:t>
          </a:r>
          <a:r>
            <a:rPr lang="en-US" dirty="0" smtClean="0"/>
            <a:t>/NFAT</a:t>
          </a:r>
          <a:endParaRPr lang="en-US" dirty="0"/>
        </a:p>
      </dgm:t>
    </dgm:pt>
    <dgm:pt modelId="{D0741DA6-49B7-4B72-9F14-D3EC99431C79}" type="parTrans" cxnId="{A88B6F3B-8E5B-4B6B-A7B8-A955C0AEED61}">
      <dgm:prSet/>
      <dgm:spPr/>
      <dgm:t>
        <a:bodyPr/>
        <a:lstStyle/>
        <a:p>
          <a:endParaRPr lang="en-US"/>
        </a:p>
      </dgm:t>
    </dgm:pt>
    <dgm:pt modelId="{CEA6A572-03BF-4DA3-B113-4799975AA02B}" type="sibTrans" cxnId="{A88B6F3B-8E5B-4B6B-A7B8-A955C0AEED61}">
      <dgm:prSet/>
      <dgm:spPr/>
      <dgm:t>
        <a:bodyPr/>
        <a:lstStyle/>
        <a:p>
          <a:endParaRPr lang="en-US"/>
        </a:p>
      </dgm:t>
    </dgm:pt>
    <dgm:pt modelId="{277BB412-1861-4EE5-9161-722DC82D5120}">
      <dgm:prSet phldrT="[Text]"/>
      <dgm:spPr/>
      <dgm:t>
        <a:bodyPr/>
        <a:lstStyle/>
        <a:p>
          <a:r>
            <a:rPr lang="en-US" dirty="0" smtClean="0"/>
            <a:t>WDR13 through </a:t>
          </a:r>
          <a:r>
            <a:rPr lang="en-US" dirty="0" err="1" smtClean="0"/>
            <a:t>Wnt</a:t>
          </a:r>
          <a:r>
            <a:rPr lang="en-US" dirty="0" smtClean="0"/>
            <a:t> signaling pathway</a:t>
          </a:r>
          <a:endParaRPr lang="en-US" dirty="0"/>
        </a:p>
      </dgm:t>
    </dgm:pt>
    <dgm:pt modelId="{DDFC6791-7705-47E0-8B5F-6F50E383AA59}" type="parTrans" cxnId="{222C0A06-FC88-4E2E-AD49-DEDE9A3373B4}">
      <dgm:prSet/>
      <dgm:spPr/>
      <dgm:t>
        <a:bodyPr/>
        <a:lstStyle/>
        <a:p>
          <a:endParaRPr lang="en-US"/>
        </a:p>
      </dgm:t>
    </dgm:pt>
    <dgm:pt modelId="{97D9FC97-5BD3-4247-8F2B-AED48CCA4ECB}" type="sibTrans" cxnId="{222C0A06-FC88-4E2E-AD49-DEDE9A3373B4}">
      <dgm:prSet/>
      <dgm:spPr/>
      <dgm:t>
        <a:bodyPr/>
        <a:lstStyle/>
        <a:p>
          <a:endParaRPr lang="en-US"/>
        </a:p>
      </dgm:t>
    </dgm:pt>
    <dgm:pt modelId="{3B079F2D-0446-453C-97E4-290A9967ABD8}" type="pres">
      <dgm:prSet presAssocID="{8D0BAB15-18B8-496D-9C48-4CFA51D681F1}" presName="Name0" presStyleCnt="0">
        <dgm:presLayoutVars>
          <dgm:chMax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B854206-CBAF-44D2-A9AE-6784CEDB790D}" type="pres">
      <dgm:prSet presAssocID="{E340CA74-D632-4398-A260-19890B1B9F3D}" presName="composite" presStyleCnt="0"/>
      <dgm:spPr/>
      <dgm:t>
        <a:bodyPr/>
        <a:lstStyle/>
        <a:p>
          <a:endParaRPr lang="en-US"/>
        </a:p>
      </dgm:t>
    </dgm:pt>
    <dgm:pt modelId="{13DA76CD-44C2-4287-AC61-B0248D7C0335}" type="pres">
      <dgm:prSet presAssocID="{E340CA74-D632-4398-A260-19890B1B9F3D}" presName="ParentAccent1" presStyleLbl="alignNode1" presStyleIdx="0" presStyleCnt="34"/>
      <dgm:spPr/>
      <dgm:t>
        <a:bodyPr/>
        <a:lstStyle/>
        <a:p>
          <a:endParaRPr lang="en-US"/>
        </a:p>
      </dgm:t>
    </dgm:pt>
    <dgm:pt modelId="{A5164A33-5AF0-4F63-B813-C779A44F756B}" type="pres">
      <dgm:prSet presAssocID="{E340CA74-D632-4398-A260-19890B1B9F3D}" presName="ParentAccent2" presStyleLbl="alignNode1" presStyleIdx="1" presStyleCnt="34"/>
      <dgm:spPr/>
      <dgm:t>
        <a:bodyPr/>
        <a:lstStyle/>
        <a:p>
          <a:endParaRPr lang="en-US"/>
        </a:p>
      </dgm:t>
    </dgm:pt>
    <dgm:pt modelId="{81451E52-AE4E-4165-9B3B-791321343031}" type="pres">
      <dgm:prSet presAssocID="{E340CA74-D632-4398-A260-19890B1B9F3D}" presName="ParentAccent3" presStyleLbl="alignNode1" presStyleIdx="2" presStyleCnt="34"/>
      <dgm:spPr/>
      <dgm:t>
        <a:bodyPr/>
        <a:lstStyle/>
        <a:p>
          <a:endParaRPr lang="en-US"/>
        </a:p>
      </dgm:t>
    </dgm:pt>
    <dgm:pt modelId="{F5786C4D-E5C5-40DE-8B30-165A30D9458C}" type="pres">
      <dgm:prSet presAssocID="{E340CA74-D632-4398-A260-19890B1B9F3D}" presName="ParentAccent4" presStyleLbl="alignNode1" presStyleIdx="3" presStyleCnt="34"/>
      <dgm:spPr/>
      <dgm:t>
        <a:bodyPr/>
        <a:lstStyle/>
        <a:p>
          <a:endParaRPr lang="en-US"/>
        </a:p>
      </dgm:t>
    </dgm:pt>
    <dgm:pt modelId="{5E6B0AF5-A027-4263-8F8F-E2F49E75FB23}" type="pres">
      <dgm:prSet presAssocID="{E340CA74-D632-4398-A260-19890B1B9F3D}" presName="ParentAccent5" presStyleLbl="alignNode1" presStyleIdx="4" presStyleCnt="34"/>
      <dgm:spPr/>
      <dgm:t>
        <a:bodyPr/>
        <a:lstStyle/>
        <a:p>
          <a:endParaRPr lang="en-US"/>
        </a:p>
      </dgm:t>
    </dgm:pt>
    <dgm:pt modelId="{12C1217C-990A-4686-894F-0C25C0AACBFE}" type="pres">
      <dgm:prSet presAssocID="{E340CA74-D632-4398-A260-19890B1B9F3D}" presName="ParentAccent6" presStyleLbl="alignNode1" presStyleIdx="5" presStyleCnt="34"/>
      <dgm:spPr/>
      <dgm:t>
        <a:bodyPr/>
        <a:lstStyle/>
        <a:p>
          <a:endParaRPr lang="en-US"/>
        </a:p>
      </dgm:t>
    </dgm:pt>
    <dgm:pt modelId="{6C33A8BD-8A67-410D-A96A-1B426F820F6D}" type="pres">
      <dgm:prSet presAssocID="{E340CA74-D632-4398-A260-19890B1B9F3D}" presName="ParentAccent7" presStyleLbl="alignNode1" presStyleIdx="6" presStyleCnt="34"/>
      <dgm:spPr/>
      <dgm:t>
        <a:bodyPr/>
        <a:lstStyle/>
        <a:p>
          <a:endParaRPr lang="en-US"/>
        </a:p>
      </dgm:t>
    </dgm:pt>
    <dgm:pt modelId="{AB24CAC7-A7BF-4153-8DBC-D74591EC8847}" type="pres">
      <dgm:prSet presAssocID="{E340CA74-D632-4398-A260-19890B1B9F3D}" presName="ParentAccent8" presStyleLbl="alignNode1" presStyleIdx="7" presStyleCnt="34"/>
      <dgm:spPr/>
      <dgm:t>
        <a:bodyPr/>
        <a:lstStyle/>
        <a:p>
          <a:endParaRPr lang="en-US"/>
        </a:p>
      </dgm:t>
    </dgm:pt>
    <dgm:pt modelId="{169D5CBD-A218-4321-83A7-74F88326D488}" type="pres">
      <dgm:prSet presAssocID="{E340CA74-D632-4398-A260-19890B1B9F3D}" presName="ParentAccent9" presStyleLbl="alignNode1" presStyleIdx="8" presStyleCnt="34"/>
      <dgm:spPr/>
      <dgm:t>
        <a:bodyPr/>
        <a:lstStyle/>
        <a:p>
          <a:endParaRPr lang="en-US"/>
        </a:p>
      </dgm:t>
    </dgm:pt>
    <dgm:pt modelId="{69CE332F-D2E7-40E7-A4DE-EA0CF63246BF}" type="pres">
      <dgm:prSet presAssocID="{E340CA74-D632-4398-A260-19890B1B9F3D}" presName="ParentAccent10" presStyleLbl="alignNode1" presStyleIdx="9" presStyleCnt="34"/>
      <dgm:spPr/>
      <dgm:t>
        <a:bodyPr/>
        <a:lstStyle/>
        <a:p>
          <a:endParaRPr lang="en-US"/>
        </a:p>
      </dgm:t>
    </dgm:pt>
    <dgm:pt modelId="{2BD31B44-A413-4775-8C75-D7D7249C353D}" type="pres">
      <dgm:prSet presAssocID="{E340CA74-D632-4398-A260-19890B1B9F3D}" presName="Parent" presStyleLbl="alignNode1" presStyleIdx="10" presStyleCnt="34">
        <dgm:presLayoutVars>
          <dgm:chMax val="5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8FD6F4-FCC4-44F0-9AAE-F1BD143DAE01}" type="pres">
      <dgm:prSet presAssocID="{9823969E-DD97-4309-B8DB-D653C182A13F}" presName="Child1Accent1" presStyleLbl="alignNode1" presStyleIdx="11" presStyleCnt="34"/>
      <dgm:spPr/>
      <dgm:t>
        <a:bodyPr/>
        <a:lstStyle/>
        <a:p>
          <a:endParaRPr lang="en-US"/>
        </a:p>
      </dgm:t>
    </dgm:pt>
    <dgm:pt modelId="{F30A1EF4-F912-4E64-9736-9A33336AC1A1}" type="pres">
      <dgm:prSet presAssocID="{9823969E-DD97-4309-B8DB-D653C182A13F}" presName="Child1Accent2" presStyleLbl="alignNode1" presStyleIdx="12" presStyleCnt="34"/>
      <dgm:spPr/>
      <dgm:t>
        <a:bodyPr/>
        <a:lstStyle/>
        <a:p>
          <a:endParaRPr lang="en-US"/>
        </a:p>
      </dgm:t>
    </dgm:pt>
    <dgm:pt modelId="{1F9AB528-5E4B-4767-AE12-BEA1FBEC9C32}" type="pres">
      <dgm:prSet presAssocID="{9823969E-DD97-4309-B8DB-D653C182A13F}" presName="Child1Accent3" presStyleLbl="alignNode1" presStyleIdx="13" presStyleCnt="34"/>
      <dgm:spPr/>
      <dgm:t>
        <a:bodyPr/>
        <a:lstStyle/>
        <a:p>
          <a:endParaRPr lang="en-US"/>
        </a:p>
      </dgm:t>
    </dgm:pt>
    <dgm:pt modelId="{4199F260-66C7-43D4-9A74-FFB90EA2821C}" type="pres">
      <dgm:prSet presAssocID="{9823969E-DD97-4309-B8DB-D653C182A13F}" presName="Child1Accent4" presStyleLbl="alignNode1" presStyleIdx="14" presStyleCnt="34"/>
      <dgm:spPr/>
      <dgm:t>
        <a:bodyPr/>
        <a:lstStyle/>
        <a:p>
          <a:endParaRPr lang="en-US"/>
        </a:p>
      </dgm:t>
    </dgm:pt>
    <dgm:pt modelId="{02DB851A-7EB8-49E8-B9D9-B130EBAEDDAE}" type="pres">
      <dgm:prSet presAssocID="{9823969E-DD97-4309-B8DB-D653C182A13F}" presName="Child1Accent5" presStyleLbl="alignNode1" presStyleIdx="15" presStyleCnt="34"/>
      <dgm:spPr/>
      <dgm:t>
        <a:bodyPr/>
        <a:lstStyle/>
        <a:p>
          <a:endParaRPr lang="en-US"/>
        </a:p>
      </dgm:t>
    </dgm:pt>
    <dgm:pt modelId="{0919F697-2787-40EE-8F77-68FB6E0789AE}" type="pres">
      <dgm:prSet presAssocID="{9823969E-DD97-4309-B8DB-D653C182A13F}" presName="Child1Accent6" presStyleLbl="alignNode1" presStyleIdx="16" presStyleCnt="34"/>
      <dgm:spPr/>
      <dgm:t>
        <a:bodyPr/>
        <a:lstStyle/>
        <a:p>
          <a:endParaRPr lang="en-US"/>
        </a:p>
      </dgm:t>
    </dgm:pt>
    <dgm:pt modelId="{6C78B5F6-A158-4EB1-AA3C-B797389B2392}" type="pres">
      <dgm:prSet presAssocID="{9823969E-DD97-4309-B8DB-D653C182A13F}" presName="Child1Accent7" presStyleLbl="alignNode1" presStyleIdx="17" presStyleCnt="34"/>
      <dgm:spPr/>
      <dgm:t>
        <a:bodyPr/>
        <a:lstStyle/>
        <a:p>
          <a:endParaRPr lang="en-US"/>
        </a:p>
      </dgm:t>
    </dgm:pt>
    <dgm:pt modelId="{BD58C17F-E224-4B0B-8092-CCDDDDC8C46F}" type="pres">
      <dgm:prSet presAssocID="{9823969E-DD97-4309-B8DB-D653C182A13F}" presName="Child1Accent8" presStyleLbl="alignNode1" presStyleIdx="18" presStyleCnt="34"/>
      <dgm:spPr/>
      <dgm:t>
        <a:bodyPr/>
        <a:lstStyle/>
        <a:p>
          <a:endParaRPr lang="en-US"/>
        </a:p>
      </dgm:t>
    </dgm:pt>
    <dgm:pt modelId="{2C534CAC-DDC6-46A2-B51D-D8F7D19D6DC6}" type="pres">
      <dgm:prSet presAssocID="{9823969E-DD97-4309-B8DB-D653C182A13F}" presName="Child1Accent9" presStyleLbl="alignNode1" presStyleIdx="19" presStyleCnt="34"/>
      <dgm:spPr/>
      <dgm:t>
        <a:bodyPr/>
        <a:lstStyle/>
        <a:p>
          <a:endParaRPr lang="en-US"/>
        </a:p>
      </dgm:t>
    </dgm:pt>
    <dgm:pt modelId="{56E60229-2613-450A-A8AB-6C0E2F45CECC}" type="pres">
      <dgm:prSet presAssocID="{9823969E-DD97-4309-B8DB-D653C182A13F}" presName="Child1" presStyleLbl="revTx" presStyleIdx="0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F11A19-ACA0-49AB-A9E9-80D61C30A9AB}" type="pres">
      <dgm:prSet presAssocID="{AD327FE0-329C-4622-BEDB-641A17E16FDE}" presName="Child2Accent1" presStyleLbl="alignNode1" presStyleIdx="20" presStyleCnt="34"/>
      <dgm:spPr/>
      <dgm:t>
        <a:bodyPr/>
        <a:lstStyle/>
        <a:p>
          <a:endParaRPr lang="en-US"/>
        </a:p>
      </dgm:t>
    </dgm:pt>
    <dgm:pt modelId="{7CEB0FF4-A5C8-4593-9DD8-0B38783BD1DC}" type="pres">
      <dgm:prSet presAssocID="{AD327FE0-329C-4622-BEDB-641A17E16FDE}" presName="Child2Accent2" presStyleLbl="alignNode1" presStyleIdx="21" presStyleCnt="34"/>
      <dgm:spPr/>
      <dgm:t>
        <a:bodyPr/>
        <a:lstStyle/>
        <a:p>
          <a:endParaRPr lang="en-US"/>
        </a:p>
      </dgm:t>
    </dgm:pt>
    <dgm:pt modelId="{51B98DBF-29C4-4A07-9E97-F7E32ED4B522}" type="pres">
      <dgm:prSet presAssocID="{AD327FE0-329C-4622-BEDB-641A17E16FDE}" presName="Child2Accent3" presStyleLbl="alignNode1" presStyleIdx="22" presStyleCnt="34"/>
      <dgm:spPr/>
      <dgm:t>
        <a:bodyPr/>
        <a:lstStyle/>
        <a:p>
          <a:endParaRPr lang="en-US"/>
        </a:p>
      </dgm:t>
    </dgm:pt>
    <dgm:pt modelId="{E41C2159-3D20-4760-A904-C35BBC598C83}" type="pres">
      <dgm:prSet presAssocID="{AD327FE0-329C-4622-BEDB-641A17E16FDE}" presName="Child2Accent4" presStyleLbl="alignNode1" presStyleIdx="23" presStyleCnt="34"/>
      <dgm:spPr/>
      <dgm:t>
        <a:bodyPr/>
        <a:lstStyle/>
        <a:p>
          <a:endParaRPr lang="en-US"/>
        </a:p>
      </dgm:t>
    </dgm:pt>
    <dgm:pt modelId="{BD5E4222-659D-40C6-9BCA-C78E3133D20C}" type="pres">
      <dgm:prSet presAssocID="{AD327FE0-329C-4622-BEDB-641A17E16FDE}" presName="Child2Accent5" presStyleLbl="alignNode1" presStyleIdx="24" presStyleCnt="34"/>
      <dgm:spPr/>
      <dgm:t>
        <a:bodyPr/>
        <a:lstStyle/>
        <a:p>
          <a:endParaRPr lang="en-US"/>
        </a:p>
      </dgm:t>
    </dgm:pt>
    <dgm:pt modelId="{01D8563B-5A0D-4256-AB06-1B9DECAFF312}" type="pres">
      <dgm:prSet presAssocID="{AD327FE0-329C-4622-BEDB-641A17E16FDE}" presName="Child2Accent6" presStyleLbl="alignNode1" presStyleIdx="25" presStyleCnt="34"/>
      <dgm:spPr/>
      <dgm:t>
        <a:bodyPr/>
        <a:lstStyle/>
        <a:p>
          <a:endParaRPr lang="en-US"/>
        </a:p>
      </dgm:t>
    </dgm:pt>
    <dgm:pt modelId="{FAC5C489-14C7-4C1D-879A-ED80C3B65E0D}" type="pres">
      <dgm:prSet presAssocID="{AD327FE0-329C-4622-BEDB-641A17E16FDE}" presName="Child2Accent7" presStyleLbl="alignNode1" presStyleIdx="26" presStyleCnt="34"/>
      <dgm:spPr/>
      <dgm:t>
        <a:bodyPr/>
        <a:lstStyle/>
        <a:p>
          <a:endParaRPr lang="en-US"/>
        </a:p>
      </dgm:t>
    </dgm:pt>
    <dgm:pt modelId="{ACA0AA1C-C876-4D0B-B0D8-F26337E6BF6E}" type="pres">
      <dgm:prSet presAssocID="{AD327FE0-329C-4622-BEDB-641A17E16FDE}" presName="Child2" presStyleLbl="revTx" presStyleIdx="1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1FE44C-E930-4645-B9E9-61F4CB1506D8}" type="pres">
      <dgm:prSet presAssocID="{277BB412-1861-4EE5-9161-722DC82D5120}" presName="Child3Accent1" presStyleLbl="alignNode1" presStyleIdx="27" presStyleCnt="34"/>
      <dgm:spPr/>
      <dgm:t>
        <a:bodyPr/>
        <a:lstStyle/>
        <a:p>
          <a:endParaRPr lang="en-US"/>
        </a:p>
      </dgm:t>
    </dgm:pt>
    <dgm:pt modelId="{58507119-A7C5-4CCD-9B8B-CCA710DAEDD6}" type="pres">
      <dgm:prSet presAssocID="{277BB412-1861-4EE5-9161-722DC82D5120}" presName="Child3Accent2" presStyleLbl="alignNode1" presStyleIdx="28" presStyleCnt="34"/>
      <dgm:spPr/>
      <dgm:t>
        <a:bodyPr/>
        <a:lstStyle/>
        <a:p>
          <a:endParaRPr lang="en-US"/>
        </a:p>
      </dgm:t>
    </dgm:pt>
    <dgm:pt modelId="{735D8DB6-510A-49DA-919B-2DDB2847B8B4}" type="pres">
      <dgm:prSet presAssocID="{277BB412-1861-4EE5-9161-722DC82D5120}" presName="Child3Accent3" presStyleLbl="alignNode1" presStyleIdx="29" presStyleCnt="34"/>
      <dgm:spPr/>
      <dgm:t>
        <a:bodyPr/>
        <a:lstStyle/>
        <a:p>
          <a:endParaRPr lang="en-US"/>
        </a:p>
      </dgm:t>
    </dgm:pt>
    <dgm:pt modelId="{0B806DBB-15E1-4FD8-8758-7038CEEA3FF7}" type="pres">
      <dgm:prSet presAssocID="{277BB412-1861-4EE5-9161-722DC82D5120}" presName="Child3Accent4" presStyleLbl="alignNode1" presStyleIdx="30" presStyleCnt="34"/>
      <dgm:spPr/>
      <dgm:t>
        <a:bodyPr/>
        <a:lstStyle/>
        <a:p>
          <a:endParaRPr lang="en-US"/>
        </a:p>
      </dgm:t>
    </dgm:pt>
    <dgm:pt modelId="{D2597A76-E994-4C7B-A532-F7254AA627E9}" type="pres">
      <dgm:prSet presAssocID="{277BB412-1861-4EE5-9161-722DC82D5120}" presName="Child3Accent5" presStyleLbl="alignNode1" presStyleIdx="31" presStyleCnt="34"/>
      <dgm:spPr/>
      <dgm:t>
        <a:bodyPr/>
        <a:lstStyle/>
        <a:p>
          <a:endParaRPr lang="en-US"/>
        </a:p>
      </dgm:t>
    </dgm:pt>
    <dgm:pt modelId="{D76781A6-C017-42DE-AA1A-8CBCCF1752F9}" type="pres">
      <dgm:prSet presAssocID="{277BB412-1861-4EE5-9161-722DC82D5120}" presName="Child3Accent6" presStyleLbl="alignNode1" presStyleIdx="32" presStyleCnt="34"/>
      <dgm:spPr/>
      <dgm:t>
        <a:bodyPr/>
        <a:lstStyle/>
        <a:p>
          <a:endParaRPr lang="en-US"/>
        </a:p>
      </dgm:t>
    </dgm:pt>
    <dgm:pt modelId="{363EC51E-CB03-4DB6-931B-9FBB801198C9}" type="pres">
      <dgm:prSet presAssocID="{277BB412-1861-4EE5-9161-722DC82D5120}" presName="Child3Accent7" presStyleLbl="alignNode1" presStyleIdx="33" presStyleCnt="34"/>
      <dgm:spPr/>
      <dgm:t>
        <a:bodyPr/>
        <a:lstStyle/>
        <a:p>
          <a:endParaRPr lang="en-US"/>
        </a:p>
      </dgm:t>
    </dgm:pt>
    <dgm:pt modelId="{1B7BD07E-92EE-4E39-815C-4F046D1463C6}" type="pres">
      <dgm:prSet presAssocID="{277BB412-1861-4EE5-9161-722DC82D5120}" presName="Child3" presStyleLbl="revTx" presStyleIdx="2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F813793-71AE-40AC-B45B-F0F3BF5C8149}" type="presOf" srcId="{8D0BAB15-18B8-496D-9C48-4CFA51D681F1}" destId="{3B079F2D-0446-453C-97E4-290A9967ABD8}" srcOrd="0" destOrd="0" presId="urn:microsoft.com/office/officeart/2011/layout/ConvergingText"/>
    <dgm:cxn modelId="{D8E0604D-275F-47A6-B25E-3EE316481E42}" type="presOf" srcId="{9823969E-DD97-4309-B8DB-D653C182A13F}" destId="{56E60229-2613-450A-A8AB-6C0E2F45CECC}" srcOrd="0" destOrd="0" presId="urn:microsoft.com/office/officeart/2011/layout/ConvergingText"/>
    <dgm:cxn modelId="{A88B6F3B-8E5B-4B6B-A7B8-A955C0AEED61}" srcId="{E340CA74-D632-4398-A260-19890B1B9F3D}" destId="{AD327FE0-329C-4622-BEDB-641A17E16FDE}" srcOrd="1" destOrd="0" parTransId="{D0741DA6-49B7-4B72-9F14-D3EC99431C79}" sibTransId="{CEA6A572-03BF-4DA3-B113-4799975AA02B}"/>
    <dgm:cxn modelId="{524B54A9-F319-4E7B-9E53-9966A305944F}" srcId="{8D0BAB15-18B8-496D-9C48-4CFA51D681F1}" destId="{E340CA74-D632-4398-A260-19890B1B9F3D}" srcOrd="0" destOrd="0" parTransId="{046FEE7B-0129-4294-8C76-86E44445A193}" sibTransId="{34C07ED6-4A1C-43EA-9EEB-5A7D311D6AD6}"/>
    <dgm:cxn modelId="{BFEE6F0A-7C49-4BEC-A02C-3B2A617C28DB}" type="presOf" srcId="{E340CA74-D632-4398-A260-19890B1B9F3D}" destId="{2BD31B44-A413-4775-8C75-D7D7249C353D}" srcOrd="0" destOrd="0" presId="urn:microsoft.com/office/officeart/2011/layout/ConvergingText"/>
    <dgm:cxn modelId="{FD46D6AB-E58A-4E0A-BE61-62910B6A52E9}" type="presOf" srcId="{277BB412-1861-4EE5-9161-722DC82D5120}" destId="{1B7BD07E-92EE-4E39-815C-4F046D1463C6}" srcOrd="0" destOrd="0" presId="urn:microsoft.com/office/officeart/2011/layout/ConvergingText"/>
    <dgm:cxn modelId="{2DA74287-9359-4FA7-A007-7D49BF0B9F91}" srcId="{E340CA74-D632-4398-A260-19890B1B9F3D}" destId="{9823969E-DD97-4309-B8DB-D653C182A13F}" srcOrd="0" destOrd="0" parTransId="{31B98D78-8F05-4A73-9C00-89F3BBD45E6F}" sibTransId="{D707D65B-B9F2-4E77-B068-87D51BE53A44}"/>
    <dgm:cxn modelId="{222C0A06-FC88-4E2E-AD49-DEDE9A3373B4}" srcId="{E340CA74-D632-4398-A260-19890B1B9F3D}" destId="{277BB412-1861-4EE5-9161-722DC82D5120}" srcOrd="2" destOrd="0" parTransId="{DDFC6791-7705-47E0-8B5F-6F50E383AA59}" sibTransId="{97D9FC97-5BD3-4247-8F2B-AED48CCA4ECB}"/>
    <dgm:cxn modelId="{8BCE8A99-AF7C-40D9-B3B6-2ABEBDFED18B}" type="presOf" srcId="{AD327FE0-329C-4622-BEDB-641A17E16FDE}" destId="{ACA0AA1C-C876-4D0B-B0D8-F26337E6BF6E}" srcOrd="0" destOrd="0" presId="urn:microsoft.com/office/officeart/2011/layout/ConvergingText"/>
    <dgm:cxn modelId="{29A8D214-EA09-4D5E-AEAA-2ACFF0B3E5E2}" type="presParOf" srcId="{3B079F2D-0446-453C-97E4-290A9967ABD8}" destId="{0B854206-CBAF-44D2-A9AE-6784CEDB790D}" srcOrd="0" destOrd="0" presId="urn:microsoft.com/office/officeart/2011/layout/ConvergingText"/>
    <dgm:cxn modelId="{57289CCD-7A6C-424B-8567-E5673FF14A6B}" type="presParOf" srcId="{0B854206-CBAF-44D2-A9AE-6784CEDB790D}" destId="{13DA76CD-44C2-4287-AC61-B0248D7C0335}" srcOrd="0" destOrd="0" presId="urn:microsoft.com/office/officeart/2011/layout/ConvergingText"/>
    <dgm:cxn modelId="{1D416950-59A5-4455-AD3E-88ABCF594157}" type="presParOf" srcId="{0B854206-CBAF-44D2-A9AE-6784CEDB790D}" destId="{A5164A33-5AF0-4F63-B813-C779A44F756B}" srcOrd="1" destOrd="0" presId="urn:microsoft.com/office/officeart/2011/layout/ConvergingText"/>
    <dgm:cxn modelId="{5BF60D30-7801-45DB-8B16-B898F8343906}" type="presParOf" srcId="{0B854206-CBAF-44D2-A9AE-6784CEDB790D}" destId="{81451E52-AE4E-4165-9B3B-791321343031}" srcOrd="2" destOrd="0" presId="urn:microsoft.com/office/officeart/2011/layout/ConvergingText"/>
    <dgm:cxn modelId="{6EF390E1-465A-411D-90D5-34350F48B754}" type="presParOf" srcId="{0B854206-CBAF-44D2-A9AE-6784CEDB790D}" destId="{F5786C4D-E5C5-40DE-8B30-165A30D9458C}" srcOrd="3" destOrd="0" presId="urn:microsoft.com/office/officeart/2011/layout/ConvergingText"/>
    <dgm:cxn modelId="{C5416251-37CE-4244-AA64-6A0348B783FE}" type="presParOf" srcId="{0B854206-CBAF-44D2-A9AE-6784CEDB790D}" destId="{5E6B0AF5-A027-4263-8F8F-E2F49E75FB23}" srcOrd="4" destOrd="0" presId="urn:microsoft.com/office/officeart/2011/layout/ConvergingText"/>
    <dgm:cxn modelId="{58FB2894-5A1D-4310-B2B7-8660976DB128}" type="presParOf" srcId="{0B854206-CBAF-44D2-A9AE-6784CEDB790D}" destId="{12C1217C-990A-4686-894F-0C25C0AACBFE}" srcOrd="5" destOrd="0" presId="urn:microsoft.com/office/officeart/2011/layout/ConvergingText"/>
    <dgm:cxn modelId="{B94AFEBE-A407-4A71-A1BE-2E2F71D7CE51}" type="presParOf" srcId="{0B854206-CBAF-44D2-A9AE-6784CEDB790D}" destId="{6C33A8BD-8A67-410D-A96A-1B426F820F6D}" srcOrd="6" destOrd="0" presId="urn:microsoft.com/office/officeart/2011/layout/ConvergingText"/>
    <dgm:cxn modelId="{3DFB7D0D-3182-4544-9456-2A8693A654A0}" type="presParOf" srcId="{0B854206-CBAF-44D2-A9AE-6784CEDB790D}" destId="{AB24CAC7-A7BF-4153-8DBC-D74591EC8847}" srcOrd="7" destOrd="0" presId="urn:microsoft.com/office/officeart/2011/layout/ConvergingText"/>
    <dgm:cxn modelId="{E532E816-D6C6-4450-B3EE-8A529C352D6A}" type="presParOf" srcId="{0B854206-CBAF-44D2-A9AE-6784CEDB790D}" destId="{169D5CBD-A218-4321-83A7-74F88326D488}" srcOrd="8" destOrd="0" presId="urn:microsoft.com/office/officeart/2011/layout/ConvergingText"/>
    <dgm:cxn modelId="{059EA041-F03A-4D83-8E81-EE98F832AA49}" type="presParOf" srcId="{0B854206-CBAF-44D2-A9AE-6784CEDB790D}" destId="{69CE332F-D2E7-40E7-A4DE-EA0CF63246BF}" srcOrd="9" destOrd="0" presId="urn:microsoft.com/office/officeart/2011/layout/ConvergingText"/>
    <dgm:cxn modelId="{4CDDA841-E808-4714-8527-018E4C9FAA26}" type="presParOf" srcId="{0B854206-CBAF-44D2-A9AE-6784CEDB790D}" destId="{2BD31B44-A413-4775-8C75-D7D7249C353D}" srcOrd="10" destOrd="0" presId="urn:microsoft.com/office/officeart/2011/layout/ConvergingText"/>
    <dgm:cxn modelId="{CAD4512E-886F-49AB-863F-36999BE3D971}" type="presParOf" srcId="{0B854206-CBAF-44D2-A9AE-6784CEDB790D}" destId="{AC8FD6F4-FCC4-44F0-9AAE-F1BD143DAE01}" srcOrd="11" destOrd="0" presId="urn:microsoft.com/office/officeart/2011/layout/ConvergingText"/>
    <dgm:cxn modelId="{60450343-2F09-4EAB-A97F-9BB589A1879E}" type="presParOf" srcId="{0B854206-CBAF-44D2-A9AE-6784CEDB790D}" destId="{F30A1EF4-F912-4E64-9736-9A33336AC1A1}" srcOrd="12" destOrd="0" presId="urn:microsoft.com/office/officeart/2011/layout/ConvergingText"/>
    <dgm:cxn modelId="{A2089160-4E7B-417C-825D-55B53B60A9DC}" type="presParOf" srcId="{0B854206-CBAF-44D2-A9AE-6784CEDB790D}" destId="{1F9AB528-5E4B-4767-AE12-BEA1FBEC9C32}" srcOrd="13" destOrd="0" presId="urn:microsoft.com/office/officeart/2011/layout/ConvergingText"/>
    <dgm:cxn modelId="{BB9CF663-B73E-4442-9B65-142BE3000D41}" type="presParOf" srcId="{0B854206-CBAF-44D2-A9AE-6784CEDB790D}" destId="{4199F260-66C7-43D4-9A74-FFB90EA2821C}" srcOrd="14" destOrd="0" presId="urn:microsoft.com/office/officeart/2011/layout/ConvergingText"/>
    <dgm:cxn modelId="{6F721F29-7D34-4FF1-96DF-872239443C43}" type="presParOf" srcId="{0B854206-CBAF-44D2-A9AE-6784CEDB790D}" destId="{02DB851A-7EB8-49E8-B9D9-B130EBAEDDAE}" srcOrd="15" destOrd="0" presId="urn:microsoft.com/office/officeart/2011/layout/ConvergingText"/>
    <dgm:cxn modelId="{B659512C-11ED-4ED5-AFBD-6751105B9192}" type="presParOf" srcId="{0B854206-CBAF-44D2-A9AE-6784CEDB790D}" destId="{0919F697-2787-40EE-8F77-68FB6E0789AE}" srcOrd="16" destOrd="0" presId="urn:microsoft.com/office/officeart/2011/layout/ConvergingText"/>
    <dgm:cxn modelId="{B5841B41-EBC1-493E-8402-8FBFC3F99779}" type="presParOf" srcId="{0B854206-CBAF-44D2-A9AE-6784CEDB790D}" destId="{6C78B5F6-A158-4EB1-AA3C-B797389B2392}" srcOrd="17" destOrd="0" presId="urn:microsoft.com/office/officeart/2011/layout/ConvergingText"/>
    <dgm:cxn modelId="{7C84C6E4-4EAC-476C-92B3-471CE0741C63}" type="presParOf" srcId="{0B854206-CBAF-44D2-A9AE-6784CEDB790D}" destId="{BD58C17F-E224-4B0B-8092-CCDDDDC8C46F}" srcOrd="18" destOrd="0" presId="urn:microsoft.com/office/officeart/2011/layout/ConvergingText"/>
    <dgm:cxn modelId="{5AF7E592-F34F-491D-94DA-26AD71FF954A}" type="presParOf" srcId="{0B854206-CBAF-44D2-A9AE-6784CEDB790D}" destId="{2C534CAC-DDC6-46A2-B51D-D8F7D19D6DC6}" srcOrd="19" destOrd="0" presId="urn:microsoft.com/office/officeart/2011/layout/ConvergingText"/>
    <dgm:cxn modelId="{A0931D28-E07B-4A66-9E47-C01E87D57572}" type="presParOf" srcId="{0B854206-CBAF-44D2-A9AE-6784CEDB790D}" destId="{56E60229-2613-450A-A8AB-6C0E2F45CECC}" srcOrd="20" destOrd="0" presId="urn:microsoft.com/office/officeart/2011/layout/ConvergingText"/>
    <dgm:cxn modelId="{829AA78D-5AF2-4709-BB3A-DF6C70E15AB5}" type="presParOf" srcId="{0B854206-CBAF-44D2-A9AE-6784CEDB790D}" destId="{DCF11A19-ACA0-49AB-A9E9-80D61C30A9AB}" srcOrd="21" destOrd="0" presId="urn:microsoft.com/office/officeart/2011/layout/ConvergingText"/>
    <dgm:cxn modelId="{B8982213-D383-4611-B7AF-D5C6F7004CC4}" type="presParOf" srcId="{0B854206-CBAF-44D2-A9AE-6784CEDB790D}" destId="{7CEB0FF4-A5C8-4593-9DD8-0B38783BD1DC}" srcOrd="22" destOrd="0" presId="urn:microsoft.com/office/officeart/2011/layout/ConvergingText"/>
    <dgm:cxn modelId="{B6851730-48EB-4C1D-AB36-DB08774BE73A}" type="presParOf" srcId="{0B854206-CBAF-44D2-A9AE-6784CEDB790D}" destId="{51B98DBF-29C4-4A07-9E97-F7E32ED4B522}" srcOrd="23" destOrd="0" presId="urn:microsoft.com/office/officeart/2011/layout/ConvergingText"/>
    <dgm:cxn modelId="{31AC0D4D-2957-4BBF-BD4F-2BEB4845B8DA}" type="presParOf" srcId="{0B854206-CBAF-44D2-A9AE-6784CEDB790D}" destId="{E41C2159-3D20-4760-A904-C35BBC598C83}" srcOrd="24" destOrd="0" presId="urn:microsoft.com/office/officeart/2011/layout/ConvergingText"/>
    <dgm:cxn modelId="{2E624358-91F9-4EAF-81F1-8231BA691E74}" type="presParOf" srcId="{0B854206-CBAF-44D2-A9AE-6784CEDB790D}" destId="{BD5E4222-659D-40C6-9BCA-C78E3133D20C}" srcOrd="25" destOrd="0" presId="urn:microsoft.com/office/officeart/2011/layout/ConvergingText"/>
    <dgm:cxn modelId="{6F21BA84-CF93-4B83-9192-5291FE1B2FC2}" type="presParOf" srcId="{0B854206-CBAF-44D2-A9AE-6784CEDB790D}" destId="{01D8563B-5A0D-4256-AB06-1B9DECAFF312}" srcOrd="26" destOrd="0" presId="urn:microsoft.com/office/officeart/2011/layout/ConvergingText"/>
    <dgm:cxn modelId="{4D14CDBC-6855-416E-8B69-80A308F2FAE2}" type="presParOf" srcId="{0B854206-CBAF-44D2-A9AE-6784CEDB790D}" destId="{FAC5C489-14C7-4C1D-879A-ED80C3B65E0D}" srcOrd="27" destOrd="0" presId="urn:microsoft.com/office/officeart/2011/layout/ConvergingText"/>
    <dgm:cxn modelId="{53F96A60-18D2-4E56-BF11-DDF9F9E3F901}" type="presParOf" srcId="{0B854206-CBAF-44D2-A9AE-6784CEDB790D}" destId="{ACA0AA1C-C876-4D0B-B0D8-F26337E6BF6E}" srcOrd="28" destOrd="0" presId="urn:microsoft.com/office/officeart/2011/layout/ConvergingText"/>
    <dgm:cxn modelId="{AAD75247-8F32-48AA-BC62-9A5DE436D062}" type="presParOf" srcId="{0B854206-CBAF-44D2-A9AE-6784CEDB790D}" destId="{CD1FE44C-E930-4645-B9E9-61F4CB1506D8}" srcOrd="29" destOrd="0" presId="urn:microsoft.com/office/officeart/2011/layout/ConvergingText"/>
    <dgm:cxn modelId="{8FA3A8B3-FFE7-43CE-BA52-77399B703252}" type="presParOf" srcId="{0B854206-CBAF-44D2-A9AE-6784CEDB790D}" destId="{58507119-A7C5-4CCD-9B8B-CCA710DAEDD6}" srcOrd="30" destOrd="0" presId="urn:microsoft.com/office/officeart/2011/layout/ConvergingText"/>
    <dgm:cxn modelId="{1CB8ED33-0881-4DF6-A4F5-9466E33DB5E3}" type="presParOf" srcId="{0B854206-CBAF-44D2-A9AE-6784CEDB790D}" destId="{735D8DB6-510A-49DA-919B-2DDB2847B8B4}" srcOrd="31" destOrd="0" presId="urn:microsoft.com/office/officeart/2011/layout/ConvergingText"/>
    <dgm:cxn modelId="{D73D5FEF-71FB-4956-8C1C-9C4CDD82715D}" type="presParOf" srcId="{0B854206-CBAF-44D2-A9AE-6784CEDB790D}" destId="{0B806DBB-15E1-4FD8-8758-7038CEEA3FF7}" srcOrd="32" destOrd="0" presId="urn:microsoft.com/office/officeart/2011/layout/ConvergingText"/>
    <dgm:cxn modelId="{8E8C692D-A865-4076-BDD8-0F0DF4ED5223}" type="presParOf" srcId="{0B854206-CBAF-44D2-A9AE-6784CEDB790D}" destId="{D2597A76-E994-4C7B-A532-F7254AA627E9}" srcOrd="33" destOrd="0" presId="urn:microsoft.com/office/officeart/2011/layout/ConvergingText"/>
    <dgm:cxn modelId="{494A79C6-B5B5-45BA-BD98-F9982184F942}" type="presParOf" srcId="{0B854206-CBAF-44D2-A9AE-6784CEDB790D}" destId="{D76781A6-C017-42DE-AA1A-8CBCCF1752F9}" srcOrd="34" destOrd="0" presId="urn:microsoft.com/office/officeart/2011/layout/ConvergingText"/>
    <dgm:cxn modelId="{5934D511-1408-419D-94C9-E2B615D9E1F0}" type="presParOf" srcId="{0B854206-CBAF-44D2-A9AE-6784CEDB790D}" destId="{363EC51E-CB03-4DB6-931B-9FBB801198C9}" srcOrd="35" destOrd="0" presId="urn:microsoft.com/office/officeart/2011/layout/ConvergingText"/>
    <dgm:cxn modelId="{F29147C1-1EB3-49F3-A308-948DA4D96649}" type="presParOf" srcId="{0B854206-CBAF-44D2-A9AE-6784CEDB790D}" destId="{1B7BD07E-92EE-4E39-815C-4F046D1463C6}" srcOrd="36" destOrd="0" presId="urn:microsoft.com/office/officeart/2011/layout/ConvergingTex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16FDE9-E263-4DA3-A783-F871CF16155F}">
      <dsp:nvSpPr>
        <dsp:cNvPr id="0" name=""/>
        <dsp:cNvSpPr/>
      </dsp:nvSpPr>
      <dsp:spPr>
        <a:xfrm rot="5400000">
          <a:off x="-132228" y="136882"/>
          <a:ext cx="881523" cy="61706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 1</a:t>
          </a:r>
        </a:p>
      </dsp:txBody>
      <dsp:txXfrm rot="-5400000">
        <a:off x="1" y="313186"/>
        <a:ext cx="617066" cy="264457"/>
      </dsp:txXfrm>
    </dsp:sp>
    <dsp:sp modelId="{926DDA58-4AB7-4367-8274-FEDAA26C3993}">
      <dsp:nvSpPr>
        <dsp:cNvPr id="0" name=""/>
        <dsp:cNvSpPr/>
      </dsp:nvSpPr>
      <dsp:spPr>
        <a:xfrm rot="5400000">
          <a:off x="5535582" y="-4910513"/>
          <a:ext cx="573291" cy="1041032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Project Aims and Objectives</a:t>
          </a:r>
        </a:p>
      </dsp:txBody>
      <dsp:txXfrm rot="-5400000">
        <a:off x="617066" y="35989"/>
        <a:ext cx="10382337" cy="517319"/>
      </dsp:txXfrm>
    </dsp:sp>
    <dsp:sp modelId="{C19AB295-4160-4365-9C95-DAEB2F25F088}">
      <dsp:nvSpPr>
        <dsp:cNvPr id="0" name=""/>
        <dsp:cNvSpPr/>
      </dsp:nvSpPr>
      <dsp:spPr>
        <a:xfrm rot="5400000">
          <a:off x="-132228" y="1138382"/>
          <a:ext cx="881523" cy="617066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2</a:t>
          </a:r>
          <a:endParaRPr lang="en-US" sz="2800" kern="1200" dirty="0"/>
        </a:p>
      </dsp:txBody>
      <dsp:txXfrm rot="-5400000">
        <a:off x="1" y="1314686"/>
        <a:ext cx="617066" cy="264457"/>
      </dsp:txXfrm>
    </dsp:sp>
    <dsp:sp modelId="{0F5C37D4-6F16-4D1A-AF80-0784511E5DAE}">
      <dsp:nvSpPr>
        <dsp:cNvPr id="0" name=""/>
        <dsp:cNvSpPr/>
      </dsp:nvSpPr>
      <dsp:spPr>
        <a:xfrm rot="5400000">
          <a:off x="5328611" y="-3912512"/>
          <a:ext cx="987233" cy="1041032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Introduction and Recap</a:t>
          </a:r>
          <a:endParaRPr lang="en-US" sz="2800" kern="1200" dirty="0"/>
        </a:p>
        <a:p>
          <a:pPr marL="571500" lvl="2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Background Research on WDR13</a:t>
          </a:r>
          <a:endParaRPr lang="en-US" sz="2800" kern="1200" dirty="0"/>
        </a:p>
      </dsp:txBody>
      <dsp:txXfrm rot="-5400000">
        <a:off x="617067" y="847225"/>
        <a:ext cx="10362130" cy="890847"/>
      </dsp:txXfrm>
    </dsp:sp>
    <dsp:sp modelId="{C7D23DDD-9ABE-46E1-8B52-37BB88D2C763}">
      <dsp:nvSpPr>
        <dsp:cNvPr id="0" name=""/>
        <dsp:cNvSpPr/>
      </dsp:nvSpPr>
      <dsp:spPr>
        <a:xfrm rot="5400000">
          <a:off x="-132228" y="2310768"/>
          <a:ext cx="881523" cy="617066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3</a:t>
          </a:r>
          <a:endParaRPr lang="en-US" sz="2800" kern="1200" dirty="0"/>
        </a:p>
      </dsp:txBody>
      <dsp:txXfrm rot="-5400000">
        <a:off x="1" y="2487072"/>
        <a:ext cx="617066" cy="264457"/>
      </dsp:txXfrm>
    </dsp:sp>
    <dsp:sp modelId="{11245BEE-3CCF-4CFF-85DC-B4E56F0137AF}">
      <dsp:nvSpPr>
        <dsp:cNvPr id="0" name=""/>
        <dsp:cNvSpPr/>
      </dsp:nvSpPr>
      <dsp:spPr>
        <a:xfrm rot="5400000">
          <a:off x="5207054" y="-2697491"/>
          <a:ext cx="1230348" cy="1041032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Methodology: Protein Structure Prediction and Refinement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Methodology: Physical Docking and Analysis</a:t>
          </a:r>
          <a:endParaRPr lang="en-US" sz="2800" kern="1200" dirty="0"/>
        </a:p>
      </dsp:txBody>
      <dsp:txXfrm rot="-5400000">
        <a:off x="617067" y="1952557"/>
        <a:ext cx="10350262" cy="1110226"/>
      </dsp:txXfrm>
    </dsp:sp>
    <dsp:sp modelId="{B0C1797E-4E09-4923-8E64-11B56E63C6B6}">
      <dsp:nvSpPr>
        <dsp:cNvPr id="0" name=""/>
        <dsp:cNvSpPr/>
      </dsp:nvSpPr>
      <dsp:spPr>
        <a:xfrm rot="5400000">
          <a:off x="-132228" y="3253359"/>
          <a:ext cx="881523" cy="617066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4</a:t>
          </a:r>
          <a:endParaRPr lang="en-US" sz="2800" kern="1200" dirty="0"/>
        </a:p>
      </dsp:txBody>
      <dsp:txXfrm rot="-5400000">
        <a:off x="1" y="3429663"/>
        <a:ext cx="617066" cy="264457"/>
      </dsp:txXfrm>
    </dsp:sp>
    <dsp:sp modelId="{0B212F41-75BA-4800-B4FE-14FFF9467F12}">
      <dsp:nvSpPr>
        <dsp:cNvPr id="0" name=""/>
        <dsp:cNvSpPr/>
      </dsp:nvSpPr>
      <dsp:spPr>
        <a:xfrm rot="5400000">
          <a:off x="5589528" y="-1805350"/>
          <a:ext cx="465400" cy="1041032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Results and Discussion</a:t>
          </a:r>
          <a:endParaRPr lang="en-US" sz="2800" kern="1200" dirty="0"/>
        </a:p>
      </dsp:txBody>
      <dsp:txXfrm rot="-5400000">
        <a:off x="617067" y="3189830"/>
        <a:ext cx="10387604" cy="419962"/>
      </dsp:txXfrm>
    </dsp:sp>
    <dsp:sp modelId="{73CAE870-6E9E-4902-80DE-BACD323724EE}">
      <dsp:nvSpPr>
        <dsp:cNvPr id="0" name=""/>
        <dsp:cNvSpPr/>
      </dsp:nvSpPr>
      <dsp:spPr>
        <a:xfrm rot="5400000">
          <a:off x="-132228" y="3965861"/>
          <a:ext cx="881523" cy="617066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5</a:t>
          </a:r>
          <a:endParaRPr lang="en-US" sz="2800" kern="1200" dirty="0"/>
        </a:p>
      </dsp:txBody>
      <dsp:txXfrm rot="-5400000">
        <a:off x="1" y="4142165"/>
        <a:ext cx="617066" cy="264457"/>
      </dsp:txXfrm>
    </dsp:sp>
    <dsp:sp modelId="{0880CF3A-7922-4EED-A78D-DA2DC379F1AE}">
      <dsp:nvSpPr>
        <dsp:cNvPr id="0" name=""/>
        <dsp:cNvSpPr/>
      </dsp:nvSpPr>
      <dsp:spPr>
        <a:xfrm rot="5400000">
          <a:off x="5535733" y="-1105607"/>
          <a:ext cx="572990" cy="1041032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Conclusion</a:t>
          </a:r>
          <a:endParaRPr lang="en-US" sz="2800" kern="1200" dirty="0"/>
        </a:p>
      </dsp:txBody>
      <dsp:txXfrm rot="-5400000">
        <a:off x="617067" y="3841030"/>
        <a:ext cx="10382352" cy="517048"/>
      </dsp:txXfrm>
    </dsp:sp>
    <dsp:sp modelId="{7106C0B7-FE6B-4D7B-86FE-94568E42900E}">
      <dsp:nvSpPr>
        <dsp:cNvPr id="0" name=""/>
        <dsp:cNvSpPr/>
      </dsp:nvSpPr>
      <dsp:spPr>
        <a:xfrm rot="5400000">
          <a:off x="-132228" y="4664717"/>
          <a:ext cx="881523" cy="61706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6</a:t>
          </a:r>
          <a:endParaRPr lang="en-US" sz="2800" kern="1200" dirty="0"/>
        </a:p>
      </dsp:txBody>
      <dsp:txXfrm rot="-5400000">
        <a:off x="1" y="4841021"/>
        <a:ext cx="617066" cy="264457"/>
      </dsp:txXfrm>
    </dsp:sp>
    <dsp:sp modelId="{EFFF8470-94B1-4A17-9577-93F35FB15A01}">
      <dsp:nvSpPr>
        <dsp:cNvPr id="0" name=""/>
        <dsp:cNvSpPr/>
      </dsp:nvSpPr>
      <dsp:spPr>
        <a:xfrm rot="5400000">
          <a:off x="5535733" y="-399825"/>
          <a:ext cx="572990" cy="1041032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Recommendations</a:t>
          </a:r>
          <a:endParaRPr lang="en-US" sz="2800" kern="1200" dirty="0"/>
        </a:p>
      </dsp:txBody>
      <dsp:txXfrm rot="-5400000">
        <a:off x="617067" y="4546812"/>
        <a:ext cx="10382352" cy="5170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1/layout/ConvergingText">
  <dgm:title val="Converging Text"/>
  <dgm:desc val="Use to show multiple steps or parts that merge into a whole. Limited to one Level 1 shape that contains text and a maximum of five Level 2 shapes."/>
  <dgm:catLst>
    <dgm:cat type="process" pri="6500"/>
    <dgm:cat type="officeonline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clrData>
  <dgm:layoutNode name="Name0">
    <dgm:varLst>
      <dgm:chMax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vertAlign" val="mid"/>
          <dgm:param type="nodeVertAlign" val="mid"/>
          <dgm:param type="horzAlign" val="ctr"/>
        </dgm:alg>
      </dgm:if>
      <dgm:else name="Name3">
        <dgm:alg type="lin">
          <dgm:param type="linDir" val="fromR"/>
          <dgm:param type="vertAlign" val="mid"/>
          <dgm:param type="nodeVertAlign" val="mid"/>
          <dgm:param type="horzAlign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 val="65"/>
      <dgm:constr type="primFontSz" for="des" forName="Child1" op="equ" val="65"/>
      <dgm:constr type="primFontSz" for="des" forName="Child2" refType="primFontSz" refFor="des" refForName="Child1" op="equ"/>
      <dgm:constr type="primFontSz" for="des" forName="Child3" refType="primFontSz" refFor="des" refForName="Child1" op="equ"/>
      <dgm:constr type="primFontSz" for="des" forName="Child4" refType="primFontSz" refFor="des" refForName="Child1" op="equ"/>
      <dgm:constr type="primFontSz" for="des" forName="Child5" refType="primFontSz" refFor="des" refForName="Child1" op="equ"/>
      <dgm:constr type="primFontSz" for="des" forName="Child1" refType="primFontSz" refFor="des" refForName="Parent" op="lte"/>
      <dgm:constr type="primFontSz" for="des" forName="Child2" refType="primFontSz" refFor="des" refForName="Parent" op="lte"/>
      <dgm:constr type="primFontSz" for="des" forName="Child3" refType="primFontSz" refFor="des" refForName="Parent" op="lte"/>
      <dgm:constr type="primFontSz" for="des" forName="Child4" refType="primFontSz" refFor="des" refForName="Parent" op="lte"/>
      <dgm:constr type="primFontSz" for="des" forName="Child5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choose name="Name4">
          <dgm:if name="Name5" func="var" arg="dir" op="equ" val="norm">
            <dgm:choose name="Name6">
              <dgm:if name="Name7" axis="ch" ptType="node" func="cnt" op="equ" val="0">
                <dgm:alg type="composite">
                  <dgm:param type="ar" val="2.1059"/>
                </dgm:alg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l" for="ch" forName="ParentAccent1" refType="w" fact="0.9531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l" for="ch" forName="ParentAccent2" refType="w" fact="0.8734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l" for="ch" forName="ParentAccent3" refType="w" fact="0.7937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l" for="ch" forName="ParentAccent4" refType="w" fact="0.714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l" for="ch" forName="ParentAccent5" refType="w" fact="0.6343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l" for="ch" forName="ParentAccent6" refType="w" fact="0.5076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l" for="ch" forName="ParentAccent7" refType="w" fact="0.8766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l" for="ch" forName="ParentAccent8" refType="w" fact="0.8766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l" for="ch" forName="ParentAccent9" refType="w" fact="0.918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l" for="ch" forName="ParentAccent10" refType="w" fact="0.9213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8" axis="ch" ptType="node" func="cnt" op="equ" val="1">
                <dgm:alg type="composite">
                  <dgm:param type="ar" val="3.4411"/>
                </dgm:alg>
                <dgm:constrLst>
                  <dgm:constr type="l" for="ch" forName="Child1Accent1" refType="w" fact="0.284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l" for="ch" forName="Child1Accent2" refType="w" fact="0.2272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l" for="ch" forName="Child1Accent3" refType="w" fact="0.170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l" for="ch" forName="Child1Accent4" refType="w" fact="0.1137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l" for="ch" forName="Child1Accent5" refType="w" fact="0.057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l" for="ch" forName="Child1Accent6" refType="w" fact="0.0002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ParentAccent1" refType="w" fact="0.9713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l" for="ch" forName="ParentAccent2" refType="w" fact="0.9187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l" for="ch" forName="ParentAccent3" refType="w" fact="0.8661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l" for="ch" forName="ParentAccent4" refType="w" fact="0.8136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l" for="ch" forName="ParentAccent5" refType="w" fact="0.761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l" for="ch" forName="ParentAccent6" refType="w" fact="0.6797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l" for="ch" forName="ParentAccent7" refType="w" fact="0.924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l" for="ch" forName="ParentAccent8" refType="w" fact="0.924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l" for="ch" forName="ParentAccent9" refType="w" fact="0.9501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l" for="ch" forName="ParentAccent10" refType="w" fact="0.9518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l" for="ch" forName="Child1" refType="w" fact="0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l" for="ch" forName="Parent" refType="w" fact="0.3653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9" axis="ch" ptType="node" func="cnt" op="equ" val="2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1" refType="w" fact="0.3436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3068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245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842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l" for="ch" forName="Child2Accent5" refType="w" fact="0.1229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l" for="ch" forName="Child2Accent6" refType="w" fact="0.061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.0002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2" refType="w" fact="0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0" axis="ch" ptType="node" func="cnt" op="equ" val="3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2Accent1" refType="w" fact="0.284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2272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170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137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2Accent5" refType="w" fact="0.057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6" refType="w" fact="0.0002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l" for="ch" forName="Child3Accent1" refType="w" fact="0.3436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l" for="ch" forName="Child3Accent2" refType="w" fact="0.3068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l" for="ch" forName="Child3Accent3" refType="w" fact="0.245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l" for="ch" forName="Child3Accent4" refType="w" fact="0.1842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l" for="ch" forName="Child3Accent5" refType="w" fact="0.1229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l" for="ch" forName="Child3Accent6" refType="w" fact="0.061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l" for="ch" forName="Child3Accent7" refType="w" fact="0.0002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3" refType="w" fact="0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l" for="ch" forName="Child2" refType="w" fact="0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1" axis="ch" ptType="node" func="cnt" op="equ" val="4">
                <dgm:alg type="composite">
                  <dgm:param type="ar" val="1.8304"/>
                </dgm:alg>
                <dgm:constrLst>
                  <dgm:constr type="l" for="ch" forName="Parent" refType="w" fact="0.3771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l" for="ch" forName="Child1Accent1" refType="w" fact="0.3904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l" for="ch" forName="Child1Accent3" refType="w" fact="0.3001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l" for="ch" forName="Child1Accent4" refType="w" fact="0.2418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l" for="ch" forName="Child1Accent5" refType="w" fact="0.183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l" for="ch" forName="Child1Accent6" refType="w" fact="0.1252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l" for="ch" forName="Child3Accent1" refType="w" fact="0.3158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l" for="ch" forName="Child3Accent2" refType="w" fact="0.2689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l" for="ch" forName="Child3Accent4" refType="w" fact="0.1614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l" for="ch" forName="Child3Accent5" refType="w" fact="0.1077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l" for="ch" forName="Child1Accent7" refType="w" fact="0.0668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l" for="ch" forName="Child3Accent6" refType="w" fact="0.0539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l" for="ch" forName="Child1Accent8" refType="w" fact="0.008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3Accent7" refType="w" fact="0.0002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l" for="ch" forName="Child4Accent1" refType="w" fact="0.3904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l" for="ch" forName="Child4Accent3" refType="w" fact="0.2998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l" for="ch" forName="Child4Accent4" refType="w" fact="0.241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l" for="ch" forName="Child4Accent5" refType="w" fact="0.1833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l" for="ch" forName="Child4Accent6" refType="w" fact="0.1251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l" for="ch" forName="Child4Accent7" refType="w" fact="0.0668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l" for="ch" forName="Child4Accent8" refType="w" fact="0.0086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l" for="ch" forName="Child2Accent1" refType="w" fact="0.3158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l" for="ch" forName="Child4Accent2" refType="w" fact="0.358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l" for="ch" forName="Child1Accent2" refType="w" fact="0.358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l" for="ch" forName="Child3Accent3" refType="w" fact="0.2151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l" for="ch" forName="Child2Accent2" refType="w" fact="0.2689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l" for="ch" forName="Child2Accent4" refType="w" fact="0.1614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l" for="ch" forName="Child2Accent5" refType="w" fact="0.1077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l" for="ch" forName="Child2Accent6" refType="w" fact="0.0539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l" for="ch" forName="Child2Accent7" refType="w" fact="0.0002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l" for="ch" forName="Child2Accent3" refType="w" fact="0.2151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l" for="ch" forName="ParentAccent1" refType="w" fact="0.9717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l" for="ch" forName="ParentAccent2" refType="w" fact="0.9199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l" for="ch" forName="ParentAccent3" refType="w" fact="0.8682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l" for="ch" forName="ParentAccent4" refType="w" fact="0.8164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l" for="ch" forName="ParentAccent5" refType="w" fact="0.7646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l" for="ch" forName="ParentAccent6" refType="w" fact="0.6846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l" for="ch" forName="ParentAccent7" refType="w" fact="0.9256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l" for="ch" forName="ParentAccent8" refType="w" fact="0.9256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l" for="ch" forName="ParentAccent9" refType="w" fact="0.9509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l" for="ch" forName="ParentAccent10" refType="w" fact="0.952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l" for="ch" forName="Child4" refType="w" fact="0.0081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l" for="ch" forName="Child3" refType="w" fact="0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l" for="ch" forName="Child2" refType="w" fact="0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l" for="ch" forName="Child1" refType="w" fact="0.0081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12">
                <dgm:alg type="composite">
                  <dgm:param type="ar" val="1.3278"/>
                </dgm:alg>
                <dgm:constrLst>
                  <dgm:constr type="l" for="ch" forName="Child2Accent1" refType="w" fact="0.3436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l" for="ch" forName="Child2Accent2" refType="w" fact="0.3068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l" for="ch" forName="Child2Accent3" refType="w" fact="0.245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l" for="ch" forName="Child2Accent4" refType="w" fact="0.1842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l" for="ch" forName="Child2Accent5" refType="w" fact="0.1229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l" for="ch" forName="Child3Accent1" refType="w" fact="0.284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l" for="ch" forName="Child3Accent2" refType="w" fact="0.2272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l" for="ch" forName="Child3Accent3" refType="w" fact="0.170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l" for="ch" forName="Child3Accent4" refType="w" fact="0.1137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l" for="ch" forName="Child2Accent6" refType="w" fact="0.061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l" for="ch" forName="Child3Accent5" refType="w" fact="0.057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l" for="ch" forName="Child2Accent7" refType="w" fact="0.0002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l" for="ch" forName="Child3Accent6" refType="w" fact="0.0002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l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l" for="ch" forName="Child4Accent1" refType="w" fact="0.3436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l" for="ch" forName="Child4Accent2" refType="w" fact="0.3068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l" for="ch" forName="Child4Accent3" refType="w" fact="0.245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l" for="ch" forName="Child4Accent4" refType="w" fact="0.1842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l" for="ch" forName="Child4Accent5" refType="w" fact="0.1229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l" for="ch" forName="Child4Accent6" refType="w" fact="0.061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l" for="ch" forName="Child4Accent7" refType="w" fact="0.0002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l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l" for="ch" forName="ParentAccent1" refType="w" fact="0.9713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l" for="ch" forName="ParentAccent2" refType="w" fact="0.9187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l" for="ch" forName="ParentAccent3" refType="w" fact="0.8661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l" for="ch" forName="ParentAccent4" refType="w" fact="0.8136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l" for="ch" forName="ParentAccent5" refType="w" fact="0.761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l" for="ch" forName="ParentAccent6" refType="w" fact="0.6797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l" for="ch" forName="ParentAccent7" refType="w" fact="0.924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l" for="ch" forName="ParentAccent8" refType="w" fact="0.924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l" for="ch" forName="ParentAccent9" refType="w" fact="0.9501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l" for="ch" forName="ParentAccent10" refType="w" fact="0.9518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l" for="ch" forName="Child1Accent1" refType="w" fact="0.4819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l" for="ch" forName="Child1Accent4" refType="w" fact="0.3653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l" for="ch" forName="Child1Accent5" refType="w" fact="0.304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l" for="ch" forName="Child1Accent6" refType="w" fact="0.2426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l" for="ch" forName="Child1Accent7" refType="w" fact="0.1813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l" for="ch" forName="Child1Accent8" refType="w" fact="0.12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l" for="ch" forName="Child1Accent9" refType="w" fact="0.0587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l" for="ch" forName="Child5Accent1" refType="w" fact="0.4819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l" for="ch" forName="Child5Accent4" refType="w" fact="0.3653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l" for="ch" forName="Child5Accent5" refType="w" fact="0.304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l" for="ch" forName="Child5Accent6" refType="w" fact="0.2426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l" for="ch" forName="Child5Accent7" refType="w" fact="0.1813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l" for="ch" forName="Child5Accent8" refType="w" fact="0.12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l" for="ch" forName="Child5Accent9" refType="w" fact="0.0587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l" for="ch" forName="Child5Accent2" refType="w" fact="0.453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l" for="ch" forName="Child5Accent3" refType="w" fact="0.4118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l" for="ch" forName="Child1Accent2" refType="w" fact="0.4458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l" for="ch" forName="Child1Accent3" refType="w" fact="0.4054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l" for="ch" forName="Child5" refType="w" fact="0.0581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l" for="ch" forName="Child4" refType="w" fact="0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l" for="ch" forName="Child3" refType="w" fact="0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l" for="ch" forName="Child2" refType="w" fact="0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l" for="ch" forName="Child1" refType="w" fact="0.0581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l" for="ch" forName="Parent" refType="w" fact="0.3653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if>
          <dgm:else name="Name13">
            <dgm:choose name="Name14">
              <dgm:if name="Name15" axis="ch" ptType="node" func="cnt" op="equ" val="0">
                <dgm:alg type="composite">
                  <dgm:param type="ar" val="2.1059"/>
                </dgm:alg>
                <dgm:constrLst>
                  <dgm:constr type="r" for="ch" forName="Parent" refType="w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r" for="ch" forName="ParentAccent1" refType="w" fact="0.0469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r" for="ch" forName="ParentAccent2" refType="w" fact="0.1266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r" for="ch" forName="ParentAccent3" refType="w" fact="0.2063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r" for="ch" forName="ParentAccent4" refType="w" fact="0.286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r" for="ch" forName="ParentAccent5" refType="w" fact="0.3657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r" for="ch" forName="ParentAccent6" refType="w" fact="0.4924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r" for="ch" forName="ParentAccent7" refType="w" fact="0.1234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r" for="ch" forName="ParentAccent8" refType="w" fact="0.1234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r" for="ch" forName="ParentAccent9" refType="w" fact="0.081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r" for="ch" forName="ParentAccent10" refType="w" fact="0.0787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16" axis="ch" ptType="node" func="cnt" op="equ" val="1">
                <dgm:alg type="composite">
                  <dgm:param type="ar" val="3.4411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r" for="ch" forName="Child1Accent1" refType="w" fact="0.716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r" for="ch" forName="Child1Accent2" refType="w" fact="0.7728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r" for="ch" forName="Child1Accent3" refType="w" fact="0.829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r" for="ch" forName="Child1Accent4" refType="w" fact="0.8863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r" for="ch" forName="Child1Accent5" refType="w" fact="0.943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r" for="ch" forName="Child1Accent6" refType="w" fact="0.9998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ParentAccent1" refType="w" fact="0.0287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r" for="ch" forName="ParentAccent2" refType="w" fact="0.0813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r" for="ch" forName="ParentAccent3" refType="w" fact="0.1339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r" for="ch" forName="ParentAccent4" refType="w" fact="0.1864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r" for="ch" forName="ParentAccent5" refType="w" fact="0.239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r" for="ch" forName="ParentAccent6" refType="w" fact="0.3203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r" for="ch" forName="ParentAccent7" refType="w" fact="0.075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r" for="ch" forName="ParentAccent8" refType="w" fact="0.075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r" for="ch" forName="ParentAccent9" refType="w" fact="0.0499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r" for="ch" forName="ParentAccent10" refType="w" fact="0.0482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r" for="ch" forName="Child1" refType="w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r" for="ch" forName="Parent" refType="w" fact="0.6347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17" axis="ch" ptType="node" func="cnt" op="equ" val="2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2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6564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6932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754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158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8771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38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.9998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2" refType="w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8" axis="ch" ptType="node" func="cnt" op="equ" val="3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r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716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7728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829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863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943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998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r" for="ch" forName="Child3Accent1" refType="w" fact="0.6564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r" for="ch" forName="Child3Accent2" refType="w" fact="0.6932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r" for="ch" forName="Child3Accent3" refType="w" fact="0.754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r" for="ch" forName="Child3Accent4" refType="w" fact="0.8158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r" for="ch" forName="Child3Accent5" refType="w" fact="0.8771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r" for="ch" forName="Child3Accent6" refType="w" fact="0.938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r" for="ch" forName="Child3Accent7" refType="w" fact="0.9998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3" refType="w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r" for="ch" forName="Child2" refType="w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9" axis="ch" ptType="node" func="cnt" op="equ" val="4">
                <dgm:alg type="composite">
                  <dgm:param type="ar" val="1.8304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r" for="ch" forName="Parent" refType="w" fact="0.6229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r" for="ch" forName="Child1Accent1" refType="w" fact="0.6096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r" for="ch" forName="Child1Accent3" refType="w" fact="0.6999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r" for="ch" forName="Child1Accent4" refType="w" fact="0.7582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r" for="ch" forName="Child1Accent5" refType="w" fact="0.816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r" for="ch" forName="Child1Accent6" refType="w" fact="0.8748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r" for="ch" forName="Child3Accent1" refType="w" fact="0.6842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r" for="ch" forName="Child3Accent2" refType="w" fact="0.7311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r" for="ch" forName="Child3Accent4" refType="w" fact="0.8386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r" for="ch" forName="Child3Accent5" refType="w" fact="0.8923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r" for="ch" forName="Child1Accent7" refType="w" fact="0.9332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r" for="ch" forName="Child3Accent6" refType="w" fact="0.9461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r" for="ch" forName="Child1Accent8" refType="w" fact="0.991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3Accent7" refType="w" fact="0.9998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r" for="ch" forName="Child4Accent1" refType="w" fact="0.6096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r" for="ch" forName="Child4Accent3" refType="w" fact="0.7002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r" for="ch" forName="Child4Accent4" refType="w" fact="0.758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r" for="ch" forName="Child4Accent5" refType="w" fact="0.8167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r" for="ch" forName="Child4Accent6" refType="w" fact="0.8749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r" for="ch" forName="Child4Accent7" refType="w" fact="0.9332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r" for="ch" forName="Child4Accent8" refType="w" fact="0.9914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r" for="ch" forName="Child2Accent1" refType="w" fact="0.6842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r" for="ch" forName="Child4Accent2" refType="w" fact="0.642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r" for="ch" forName="Child1Accent2" refType="w" fact="0.641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r" for="ch" forName="Child3Accent3" refType="w" fact="0.7849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r" for="ch" forName="Child2Accent2" refType="w" fact="0.7311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r" for="ch" forName="Child2Accent4" refType="w" fact="0.8386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r" for="ch" forName="Child2Accent5" refType="w" fact="0.8923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r" for="ch" forName="Child2Accent6" refType="w" fact="0.9461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r" for="ch" forName="Child2Accent7" refType="w" fact="0.9998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r" for="ch" forName="Child2Accent3" refType="w" fact="0.7849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r" for="ch" forName="ParentAccent1" refType="w" fact="0.0283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r" for="ch" forName="ParentAccent2" refType="w" fact="0.0801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r" for="ch" forName="ParentAccent3" refType="w" fact="0.1318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r" for="ch" forName="ParentAccent4" refType="w" fact="0.1836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r" for="ch" forName="ParentAccent5" refType="w" fact="0.2354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r" for="ch" forName="ParentAccent6" refType="w" fact="0.3154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r" for="ch" forName="ParentAccent7" refType="w" fact="0.0744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r" for="ch" forName="ParentAccent8" refType="w" fact="0.0744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r" for="ch" forName="ParentAccent9" refType="w" fact="0.0491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r" for="ch" forName="ParentAccent10" refType="w" fact="0.047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r" for="ch" forName="Child4" refType="w" fact="0.9919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r" for="ch" forName="Child3" refType="w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r" for="ch" forName="Child2" refType="w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r" for="ch" forName="Child1" refType="w" fact="0.9919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20">
                <dgm:alg type="composite">
                  <dgm:param type="ar" val="1.3278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5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primFontSz" for="des" forName="Child5" refType="primFontSz" refFor="des" refForName="Child1" op="equ"/>
                  <dgm:constr type="r" for="ch" forName="Child2Accent1" refType="w" fact="0.6564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r" for="ch" forName="Child2Accent2" refType="w" fact="0.6932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r" for="ch" forName="Child2Accent3" refType="w" fact="0.754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r" for="ch" forName="Child2Accent4" refType="w" fact="0.8158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r" for="ch" forName="Child2Accent5" refType="w" fact="0.8771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r" for="ch" forName="Child2Accent6" refType="w" fact="0.938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r" for="ch" forName="Child2Accent7" refType="w" fact="0.9998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r" for="ch" forName="Child3Accent1" refType="w" fact="0.716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r" for="ch" forName="Child3Accent2" refType="w" fact="0.7728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r" for="ch" forName="Child3Accent3" refType="w" fact="0.829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r" for="ch" forName="Child3Accent4" refType="w" fact="0.8863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r" for="ch" forName="Child3Accent5" refType="w" fact="0.943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r" for="ch" forName="Child3Accent6" refType="w" fact="0.9998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r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r" for="ch" forName="Child4Accent1" refType="w" fact="0.6564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r" for="ch" forName="Child4Accent2" refType="w" fact="0.6932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r" for="ch" forName="Child4Accent3" refType="w" fact="0.754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r" for="ch" forName="Child4Accent4" refType="w" fact="0.8158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r" for="ch" forName="Child4Accent5" refType="w" fact="0.8771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r" for="ch" forName="Child4Accent6" refType="w" fact="0.938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r" for="ch" forName="Child4Accent7" refType="w" fact="0.9998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r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r" for="ch" forName="ParentAccent1" refType="w" fact="0.0287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r" for="ch" forName="ParentAccent2" refType="w" fact="0.0813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r" for="ch" forName="ParentAccent3" refType="w" fact="0.1339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r" for="ch" forName="ParentAccent4" refType="w" fact="0.1864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r" for="ch" forName="ParentAccent5" refType="w" fact="0.239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r" for="ch" forName="ParentAccent6" refType="w" fact="0.3203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r" for="ch" forName="ParentAccent7" refType="w" fact="0.075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r" for="ch" forName="ParentAccent8" refType="w" fact="0.075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r" for="ch" forName="ParentAccent9" refType="w" fact="0.0499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r" for="ch" forName="ParentAccent10" refType="w" fact="0.0482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r" for="ch" forName="Child1Accent1" refType="w" fact="0.5181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r" for="ch" forName="Child1Accent2" refType="w" fact="0.5542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r" for="ch" forName="Child1Accent3" refType="w" fact="0.5946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r" for="ch" forName="Child1Accent4" refType="w" fact="0.6347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r" for="ch" forName="Child1Accent5" refType="w" fact="0.696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r" for="ch" forName="Child1Accent6" refType="w" fact="0.7574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r" for="ch" forName="Child1Accent7" refType="w" fact="0.8187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r" for="ch" forName="Child1Accent8" refType="w" fact="0.88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r" for="ch" forName="Child1Accent9" refType="w" fact="0.9413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r" for="ch" forName="Child5Accent1" refType="w" fact="0.5181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r" for="ch" forName="Child5Accent2" refType="w" fact="0.547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r" for="ch" forName="Child5Accent3" refType="w" fact="0.5882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r" for="ch" forName="Child5Accent4" refType="w" fact="0.6347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r" for="ch" forName="Child5Accent5" refType="w" fact="0.696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r" for="ch" forName="Child5Accent6" refType="w" fact="0.7574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r" for="ch" forName="Child5Accent7" refType="w" fact="0.8187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r" for="ch" forName="Child5Accent8" refType="w" fact="0.88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r" for="ch" forName="Child5Accent9" refType="w" fact="0.9423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r" for="ch" forName="Child5" refType="w" fact="0.9419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r" for="ch" forName="Child4" refType="w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r" for="ch" forName="Child3" refType="w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r" for="ch" forName="Child2" refType="w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r" for="ch" forName="Child1" refType="w" fact="0.9419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r" for="ch" forName="Parent" refType="w" fact="0.6347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else>
        </dgm:choose>
        <dgm:layoutNode name="ParentAccen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" styleLbl="alignNode1">
          <dgm:varLst>
            <dgm:chMax val="5"/>
            <dgm:chPref val="3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 ptType="node"/>
          <dgm:constrLst>
            <dgm:constr type="lMarg" refType="primFontSz" fact="0.1"/>
            <dgm:constr type="rMarg" refType="primFontSz" fact="0.1"/>
            <dgm:constr type="tMarg" refType="primFontSz" fact="0.1"/>
            <dgm:constr type="bMarg" refType="primFontSz" fact="0.1"/>
          </dgm:constrLst>
          <dgm:ruleLst>
            <dgm:rule type="primFontSz" val="5" fact="NaN" max="NaN"/>
          </dgm:ruleLst>
        </dgm:layoutNode>
        <dgm:forEach name="Name21" axis="ch" ptType="node" cnt="1">
          <dgm:layoutNode name="Child1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2" axis="ch" ptType="node" st="2" cnt="1">
          <dgm:layoutNode name="Child2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3" axis="ch" ptType="node" st="3" cnt="1">
          <dgm:layoutNode name="Child3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4" axis="ch" ptType="node" st="4" cnt="1">
          <dgm:layoutNode name="Child4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5" axis="ch" ptType="node" st="5" cnt="1">
          <dgm:layoutNode name="Child5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385EB1-3D31-4912-8913-78947EFE62E9}" type="datetimeFigureOut">
              <a:rPr lang="en-US" smtClean="0"/>
              <a:t>7/11/2013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705DF-59F4-40E8-B40E-5FBF51FC1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218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705DF-59F4-40E8-B40E-5FBF51FC1DC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97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Cluspro</a:t>
            </a:r>
            <a:r>
              <a:rPr lang="en-US" baseline="0" dirty="0" smtClean="0"/>
              <a:t> uses Clustering, </a:t>
            </a:r>
            <a:r>
              <a:rPr lang="en-US" baseline="0" dirty="0" err="1" smtClean="0"/>
              <a:t>GrammX</a:t>
            </a:r>
            <a:r>
              <a:rPr lang="en-US" baseline="0" dirty="0" smtClean="0"/>
              <a:t> uses smoothed </a:t>
            </a:r>
            <a:r>
              <a:rPr lang="en-US" baseline="0" dirty="0" err="1" smtClean="0"/>
              <a:t>Lennard</a:t>
            </a:r>
            <a:r>
              <a:rPr lang="en-US" baseline="0" dirty="0" smtClean="0"/>
              <a:t> Jones potential, </a:t>
            </a:r>
            <a:r>
              <a:rPr lang="en-US" baseline="0" dirty="0" err="1" smtClean="0"/>
              <a:t>HexDock</a:t>
            </a:r>
            <a:r>
              <a:rPr lang="en-US" baseline="0" dirty="0" smtClean="0"/>
              <a:t> uses FTT, </a:t>
            </a:r>
            <a:r>
              <a:rPr lang="en-US" baseline="0" dirty="0" err="1" smtClean="0"/>
              <a:t>PatchDock</a:t>
            </a:r>
            <a:r>
              <a:rPr lang="en-US" baseline="0" dirty="0" smtClean="0"/>
              <a:t> uses Object Recognition and Image Segmentation techniques used in Computer Vision, </a:t>
            </a:r>
            <a:r>
              <a:rPr lang="en-US" baseline="0" dirty="0" err="1" smtClean="0"/>
              <a:t>ZDock</a:t>
            </a:r>
            <a:r>
              <a:rPr lang="en-US" baseline="0" dirty="0" smtClean="0"/>
              <a:t> uses a modified version of FTT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705DF-59F4-40E8-B40E-5FBF51FC1DC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33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A9D6-20E4-43AB-9CD9-00921D5D8AB4}" type="datetime1">
              <a:rPr lang="en-US" smtClean="0"/>
              <a:t>7/11/2013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E54A-03A7-4D0B-88D9-6358590ECB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647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D7864-1632-4C5C-8ACE-AFFC42BC5677}" type="datetime1">
              <a:rPr lang="en-US" smtClean="0"/>
              <a:t>7/11/2013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E54A-03A7-4D0B-88D9-6358590ECB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290700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D7864-1632-4C5C-8ACE-AFFC42BC5677}" type="datetime1">
              <a:rPr lang="en-US" smtClean="0"/>
              <a:t>7/11/2013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E54A-03A7-4D0B-88D9-6358590ECB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073007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D7864-1632-4C5C-8ACE-AFFC42BC5677}" type="datetime1">
              <a:rPr lang="en-US" smtClean="0"/>
              <a:t>7/11/2013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E54A-03A7-4D0B-88D9-6358590ECBA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4277361"/>
      </p:ext>
    </p:extLst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D7864-1632-4C5C-8ACE-AFFC42BC5677}" type="datetime1">
              <a:rPr lang="en-US" smtClean="0"/>
              <a:t>7/11/2013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E54A-03A7-4D0B-88D9-6358590ECB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53679"/>
      </p:ext>
    </p:extLst>
  </p:cSld>
  <p:clrMapOvr>
    <a:masterClrMapping/>
  </p:clrMapOvr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D7864-1632-4C5C-8ACE-AFFC42BC5677}" type="datetime1">
              <a:rPr lang="en-US" smtClean="0"/>
              <a:t>7/11/2013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E54A-03A7-4D0B-88D9-6358590ECB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091837"/>
      </p:ext>
    </p:extLst>
  </p:cSld>
  <p:clrMapOvr>
    <a:masterClrMapping/>
  </p:clrMapOvr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D7864-1632-4C5C-8ACE-AFFC42BC5677}" type="datetime1">
              <a:rPr lang="en-US" smtClean="0"/>
              <a:t>7/11/2013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E54A-03A7-4D0B-88D9-6358590ECB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314430"/>
      </p:ext>
    </p:extLst>
  </p:cSld>
  <p:clrMapOvr>
    <a:masterClrMapping/>
  </p:clrMapOvr>
  <p:hf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D7E8D-7ACE-4B41-8DFA-B972AAC4556C}" type="datetime1">
              <a:rPr lang="en-US" smtClean="0"/>
              <a:t>7/11/2013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E54A-03A7-4D0B-88D9-6358590ECB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3850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C98F6-B22A-4F07-B326-722A99255B86}" type="datetime1">
              <a:rPr lang="en-US" smtClean="0"/>
              <a:t>7/11/2013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E54A-03A7-4D0B-88D9-6358590ECB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81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6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1190739" y="143329"/>
            <a:ext cx="990599" cy="304799"/>
          </a:xfrm>
        </p:spPr>
        <p:txBody>
          <a:bodyPr/>
          <a:lstStyle/>
          <a:p>
            <a:fld id="{FF55B5E5-9851-4FDC-9720-0AA2064D7644}" type="datetime1">
              <a:rPr lang="en-US" smtClean="0"/>
              <a:t>7/11/2013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E54A-03A7-4D0B-88D9-6358590ECB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456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838A-9923-4F94-9A84-56974D7D50CB}" type="datetime1">
              <a:rPr lang="en-US" smtClean="0"/>
              <a:t>7/11/2013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E54A-03A7-4D0B-88D9-6358590ECB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95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C288-D9E5-4F79-ADE8-89DDD3D138BC}" type="datetime1">
              <a:rPr lang="en-US" smtClean="0"/>
              <a:t>7/11/2013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E54A-03A7-4D0B-88D9-6358590ECB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410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A5251-EBD7-4644-BA7B-1043258F6569}" type="datetime1">
              <a:rPr lang="en-US" smtClean="0"/>
              <a:t>7/11/2013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E54A-03A7-4D0B-88D9-6358590ECB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879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E39BC-B067-4964-A2EF-C43B6724674A}" type="datetime1">
              <a:rPr lang="en-US" smtClean="0"/>
              <a:t>7/11/2013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E54A-03A7-4D0B-88D9-6358590ECB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10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37A92-45F1-4F4E-9FAE-E3EEED97A66A}" type="datetime1">
              <a:rPr lang="en-US" smtClean="0"/>
              <a:t>7/11/2013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E54A-03A7-4D0B-88D9-6358590ECB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914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88E1-722F-4528-9284-6D13BC3C2BB3}" type="datetime1">
              <a:rPr lang="en-US" smtClean="0"/>
              <a:t>7/11/2013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E54A-03A7-4D0B-88D9-6358590ECB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926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0A34-8A97-47B0-8DA3-40CBB19F4E97}" type="datetime1">
              <a:rPr lang="en-US" smtClean="0"/>
              <a:t>7/11/2013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E54A-03A7-4D0B-88D9-6358590ECB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906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37D7864-1632-4C5C-8ACE-AFFC42BC5677}" type="datetime1">
              <a:rPr lang="en-US" smtClean="0"/>
              <a:t>7/11/2013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6E54A-03A7-4D0B-88D9-6358590ECB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7150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amigo.geneontology.org/cgi-bin/amigo/term-details.cgi?term=GO:0005737" TargetMode="External"/><Relationship Id="rId7" Type="http://schemas.openxmlformats.org/officeDocument/2006/relationships/hyperlink" Target="http://amigo.geneontology.org/cgi-bin/amigo/term-details.cgi?term=GO:0016055" TargetMode="External"/><Relationship Id="rId2" Type="http://schemas.openxmlformats.org/officeDocument/2006/relationships/hyperlink" Target="http://amigo.geneontology.org/cgi-bin/amigo/term-details.cgi?term=GO:000551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migo.geneontology.org/cgi-bin/amigo/term-details.cgi?term=GO:0005488" TargetMode="External"/><Relationship Id="rId5" Type="http://schemas.openxmlformats.org/officeDocument/2006/relationships/hyperlink" Target="http://amigo.geneontology.org/cgi-bin/amigo/term-details.cgi?term=GO:0007165" TargetMode="External"/><Relationship Id="rId4" Type="http://schemas.openxmlformats.org/officeDocument/2006/relationships/hyperlink" Target="http://amigo.geneontology.org/cgi-bin/amigo/term-details.cgi?term=GO:0005634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amigo.geneontology.org/cgi-bin/amigo/term-details.cgi?term=GO:0007165" TargetMode="External"/><Relationship Id="rId7" Type="http://schemas.openxmlformats.org/officeDocument/2006/relationships/hyperlink" Target="http://amigo.geneontology.org/cgi-bin/amigo/term-details.cgi?term=GO:0005856" TargetMode="External"/><Relationship Id="rId2" Type="http://schemas.openxmlformats.org/officeDocument/2006/relationships/hyperlink" Target="http://amigo.geneontology.org/cgi-bin/amigo/term-details.cgi?term=GO:000551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migo.geneontology.org/cgi-bin/amigo/term-details.cgi?term=GO:0005737" TargetMode="External"/><Relationship Id="rId5" Type="http://schemas.openxmlformats.org/officeDocument/2006/relationships/hyperlink" Target="http://amigo.geneontology.org/cgi-bin/amigo/term-details.cgi?term=GO:0006350" TargetMode="External"/><Relationship Id="rId4" Type="http://schemas.openxmlformats.org/officeDocument/2006/relationships/hyperlink" Target="http://amigo.geneontology.org/cgi-bin/amigo/term-details.cgi?term=GO:0016055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0142" y="559558"/>
            <a:ext cx="7765961" cy="1205029"/>
          </a:xfrm>
        </p:spPr>
        <p:txBody>
          <a:bodyPr>
            <a:noAutofit/>
          </a:bodyPr>
          <a:lstStyle/>
          <a:p>
            <a:r>
              <a:rPr lang="en-US" sz="4000" b="1" dirty="0"/>
              <a:t>Structure-based Prediction of Interacting Partners of WDR13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1990605"/>
            <a:ext cx="6858000" cy="3680699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en-US" dirty="0" err="1" smtClean="0"/>
              <a:t>Sankara</a:t>
            </a:r>
            <a:r>
              <a:rPr lang="en-US" dirty="0" smtClean="0"/>
              <a:t> </a:t>
            </a:r>
            <a:r>
              <a:rPr lang="en-US" dirty="0" err="1" smtClean="0"/>
              <a:t>Nethralaya</a:t>
            </a:r>
            <a:r>
              <a:rPr lang="en-US" dirty="0" smtClean="0"/>
              <a:t>, Chennai</a:t>
            </a: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Final Seminar: 11/07/2013</a:t>
            </a: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Ashish Baghudana, 2011B1A7575G</a:t>
            </a: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(M.Sc. Biological Science and B.E. Computer Science)</a:t>
            </a: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endParaRPr lang="en-US" dirty="0" smtClean="0"/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Mentor: Dr. V. Umashankar</a:t>
            </a: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endParaRPr lang="en-US" dirty="0" smtClean="0"/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endParaRPr lang="en-US" dirty="0" smtClean="0"/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BITS-</a:t>
            </a:r>
            <a:r>
              <a:rPr lang="en-US" dirty="0" err="1" smtClean="0"/>
              <a:t>Pilani</a:t>
            </a:r>
            <a:r>
              <a:rPr lang="en-US" dirty="0" smtClean="0"/>
              <a:t> K. K. Birla Goa Campus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676" y="4977948"/>
            <a:ext cx="788891" cy="78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24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21454" cy="1325563"/>
          </a:xfrm>
        </p:spPr>
        <p:txBody>
          <a:bodyPr/>
          <a:lstStyle/>
          <a:p>
            <a:r>
              <a:rPr lang="en-US" dirty="0" smtClean="0"/>
              <a:t>Ramachandran Plot Statistics After Refinement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B5E5-9851-4FDC-9720-0AA2064D7644}" type="datetime1">
              <a:rPr lang="en-US" smtClean="0"/>
              <a:t>7/11/2013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E54A-03A7-4D0B-88D9-6358590ECBAB}" type="slidenum">
              <a:rPr lang="en-US" smtClean="0"/>
              <a:t>10</a:t>
            </a:fld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379" y="1719621"/>
            <a:ext cx="8679976" cy="502237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2384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B5E5-9851-4FDC-9720-0AA2064D7644}" type="datetime1">
              <a:rPr lang="en-US" smtClean="0"/>
              <a:t>7/11/2013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E54A-03A7-4D0B-88D9-6358590ECBAB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571" y="73296"/>
            <a:ext cx="7588155" cy="673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05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GROMACS Energy Minimization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structure of WDR13 was obtained after loop refinement and was taken for Energy Minimization using GROMACS.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The potential energy plot is shown in the next slide.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B5E5-9851-4FDC-9720-0AA2064D7644}" type="datetime1">
              <a:rPr lang="en-US" smtClean="0"/>
              <a:t>7/11/2013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E54A-03A7-4D0B-88D9-6358590ECBA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03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B5E5-9851-4FDC-9720-0AA2064D7644}" type="datetime1">
              <a:rPr lang="en-US"/>
              <a:t>7/11/2013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E54A-03A7-4D0B-88D9-6358590ECBAB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060" y="221040"/>
            <a:ext cx="8101880" cy="634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4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Structure Stability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40656"/>
          </a:xfrm>
        </p:spPr>
        <p:txBody>
          <a:bodyPr/>
          <a:lstStyle/>
          <a:p>
            <a:pPr algn="just"/>
            <a:r>
              <a:rPr lang="en-US" dirty="0" smtClean="0"/>
              <a:t>After Energy Minimization, we performed a Molecular Dynamics simulation on WDR13.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E54A-03A7-4D0B-88D9-6358590ECBAB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263267387"/>
              </p:ext>
            </p:extLst>
          </p:nvPr>
        </p:nvGraphicFramePr>
        <p:xfrm>
          <a:off x="838200" y="2818113"/>
          <a:ext cx="10161896" cy="3524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1190739" y="143329"/>
            <a:ext cx="990599" cy="304799"/>
          </a:xfrm>
        </p:spPr>
        <p:txBody>
          <a:bodyPr/>
          <a:lstStyle/>
          <a:p>
            <a:fld id="{FF55B5E5-9851-4FDC-9720-0AA2064D7644}" type="datetime1">
              <a:rPr lang="en-US" smtClean="0"/>
              <a:t>7/11/2013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46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Structure Stability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In our molecular dynamics simulation, we observed WDR13 to be extremely stable. This was indicated by steady temperature and pressure plots over the duration of simulation.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We also plotted RMSD of the protein structure and found it was less than 3 angstrom. This is considered an extremely stable structure.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The next three slides show these plots.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B5E5-9851-4FDC-9720-0AA2064D7644}" type="datetime1">
              <a:rPr lang="en-US" smtClean="0"/>
              <a:t>7/11/2013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E54A-03A7-4D0B-88D9-6358590ECBA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89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B5E5-9851-4FDC-9720-0AA2064D7644}" type="datetime1">
              <a:rPr lang="en-US" smtClean="0"/>
              <a:t>7/11/2013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E54A-03A7-4D0B-88D9-6358590ECBAB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4" y="1201003"/>
            <a:ext cx="6170310" cy="5239886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787" y="1201003"/>
            <a:ext cx="5771484" cy="523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28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B5E5-9851-4FDC-9720-0AA2064D7644}" type="datetime1">
              <a:rPr lang="en-US" smtClean="0"/>
              <a:t>7/11/2013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E54A-03A7-4D0B-88D9-6358590ECBAB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164" y="118307"/>
            <a:ext cx="6868621" cy="660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43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B5E5-9851-4FDC-9720-0AA2064D7644}" type="datetime1">
              <a:rPr lang="en-US" smtClean="0"/>
              <a:t>7/11/2013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E54A-03A7-4D0B-88D9-6358590ECBAB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367" y="95534"/>
            <a:ext cx="9007523" cy="667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27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WDR13 Final Structure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B5E5-9851-4FDC-9720-0AA2064D7644}" type="datetime1">
              <a:rPr lang="en-US" smtClean="0"/>
              <a:t>7/11/2013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E54A-03A7-4D0B-88D9-6358590ECBAB}" type="slidenum">
              <a:rPr lang="en-US" smtClean="0"/>
              <a:t>19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9" y="1245670"/>
            <a:ext cx="8498280" cy="527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43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Plan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B5E5-9851-4FDC-9720-0AA2064D7644}" type="datetime1">
              <a:rPr lang="en-US" smtClean="0"/>
              <a:t>7/11/2013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E54A-03A7-4D0B-88D9-6358590ECBAB}" type="slidenum">
              <a:rPr lang="en-US" smtClean="0"/>
              <a:t>2</a:t>
            </a:fld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736994671"/>
              </p:ext>
            </p:extLst>
          </p:nvPr>
        </p:nvGraphicFramePr>
        <p:xfrm>
          <a:off x="545911" y="1238287"/>
          <a:ext cx="1102739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778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of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We collected data for WDR13 on the basis of literature survey, co-expression, co-localization and database predictions.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For database predictions, we used STRING and </a:t>
            </a:r>
            <a:r>
              <a:rPr lang="en-US" dirty="0" err="1" smtClean="0"/>
              <a:t>GeneMania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We further narrowed down our dataset on the basis of availability of known PDB structures.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B5E5-9851-4FDC-9720-0AA2064D7644}" type="datetime1">
              <a:rPr lang="en-US" smtClean="0"/>
              <a:t>7/11/2013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E54A-03A7-4D0B-88D9-6358590ECBA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56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E54A-03A7-4D0B-88D9-6358590ECBAB}" type="slidenum">
              <a:rPr lang="en-US" smtClean="0"/>
              <a:t>21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282575"/>
              </p:ext>
            </p:extLst>
          </p:nvPr>
        </p:nvGraphicFramePr>
        <p:xfrm>
          <a:off x="1092534" y="1175028"/>
          <a:ext cx="10098205" cy="560765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39056"/>
                <a:gridCol w="3048001"/>
                <a:gridCol w="1864787"/>
                <a:gridCol w="2546361"/>
              </a:tblGrid>
              <a:tr h="39557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Literature Survey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Colocalization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Coexpression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Database Predictions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</a:tr>
              <a:tr h="395576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Estrogen Receptors: ER-alpha, ER-beta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</a:endParaRP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Histone </a:t>
                      </a:r>
                      <a:r>
                        <a:rPr lang="en-US" sz="1800" dirty="0" err="1">
                          <a:effectLst/>
                        </a:rPr>
                        <a:t>Deacetylase</a:t>
                      </a:r>
                      <a:r>
                        <a:rPr lang="en-US" sz="1800" dirty="0">
                          <a:effectLst/>
                        </a:rPr>
                        <a:t>: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HDAC1, HDAC3, HDAC7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PHIP1: </a:t>
                      </a:r>
                      <a:r>
                        <a:rPr lang="en-US" sz="1800" dirty="0" err="1">
                          <a:effectLst/>
                        </a:rPr>
                        <a:t>Pleckstrin</a:t>
                      </a:r>
                      <a:r>
                        <a:rPr lang="en-US" sz="1800" dirty="0">
                          <a:effectLst/>
                        </a:rPr>
                        <a:t> Domain Homology Interacting Protein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Calcineurin</a:t>
                      </a:r>
                      <a:r>
                        <a:rPr lang="en-US" sz="1800" dirty="0">
                          <a:effectLst/>
                        </a:rPr>
                        <a:t>:  PPP3CA, PPP3CB, </a:t>
                      </a:r>
                      <a:r>
                        <a:rPr lang="en-US" sz="1800" dirty="0" smtClean="0">
                          <a:effectLst/>
                        </a:rPr>
                        <a:t>PPP3CC (Mitch Price,</a:t>
                      </a:r>
                      <a:r>
                        <a:rPr lang="en-US" sz="1800" baseline="0" dirty="0" smtClean="0">
                          <a:effectLst/>
                        </a:rPr>
                        <a:t> 2003)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Serine-Threonine Protein Phosphatase 2A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effectLst/>
                        </a:rPr>
                        <a:t>Hippocalcin</a:t>
                      </a:r>
                      <a:r>
                        <a:rPr lang="en-US" sz="1800" dirty="0" smtClean="0">
                          <a:effectLst/>
                        </a:rPr>
                        <a:t> (Shared</a:t>
                      </a:r>
                      <a:r>
                        <a:rPr lang="en-US" sz="1800" baseline="0" dirty="0" smtClean="0">
                          <a:effectLst/>
                        </a:rPr>
                        <a:t> calcium domain)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Astrotactin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AKAP5: A kinase (PRKA) anchor protein </a:t>
                      </a:r>
                      <a:r>
                        <a:rPr lang="en-US" sz="1800" dirty="0" smtClean="0">
                          <a:effectLst/>
                        </a:rPr>
                        <a:t>5 (Interacts with </a:t>
                      </a:r>
                      <a:r>
                        <a:rPr lang="en-US" sz="1800" dirty="0" err="1" smtClean="0">
                          <a:effectLst/>
                        </a:rPr>
                        <a:t>Calcineurin</a:t>
                      </a:r>
                      <a:r>
                        <a:rPr lang="en-US" sz="1800" dirty="0" smtClean="0">
                          <a:effectLst/>
                        </a:rPr>
                        <a:t>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p21 (CDKN1a)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Transforming Growth Factor </a:t>
                      </a:r>
                      <a:r>
                        <a:rPr lang="el-GR" sz="1800" dirty="0">
                          <a:effectLst/>
                        </a:rPr>
                        <a:t>β</a:t>
                      </a:r>
                      <a:r>
                        <a:rPr lang="en-US" sz="1800" dirty="0">
                          <a:effectLst/>
                        </a:rPr>
                        <a:t> (TGF</a:t>
                      </a:r>
                      <a:r>
                        <a:rPr lang="el-GR" sz="1800" dirty="0">
                          <a:effectLst/>
                        </a:rPr>
                        <a:t>β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TGF</a:t>
                      </a:r>
                      <a:r>
                        <a:rPr lang="el-GR" sz="1800" dirty="0">
                          <a:effectLst/>
                        </a:rPr>
                        <a:t>β</a:t>
                      </a:r>
                      <a:r>
                        <a:rPr lang="en-US" sz="1800" dirty="0">
                          <a:effectLst/>
                        </a:rPr>
                        <a:t> Receptor 1 (TGF</a:t>
                      </a:r>
                      <a:r>
                        <a:rPr lang="el-GR" sz="1800" dirty="0">
                          <a:effectLst/>
                        </a:rPr>
                        <a:t>β</a:t>
                      </a:r>
                      <a:r>
                        <a:rPr lang="en-US" sz="1800" dirty="0">
                          <a:effectLst/>
                        </a:rPr>
                        <a:t>R1)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NF-</a:t>
                      </a:r>
                      <a:r>
                        <a:rPr lang="el-GR" sz="1800" dirty="0">
                          <a:effectLst/>
                        </a:rPr>
                        <a:t>κ</a:t>
                      </a:r>
                      <a:r>
                        <a:rPr lang="en-US" sz="1800" dirty="0">
                          <a:effectLst/>
                        </a:rPr>
                        <a:t>B: p50 and p65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Jun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FtsJ1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WDR45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FKBP1A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PIM1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CCND3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</a:tr>
            </a:tbl>
          </a:graphicData>
        </a:graphic>
      </p:graphicFrame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1190739" y="143329"/>
            <a:ext cx="990599" cy="304799"/>
          </a:xfrm>
        </p:spPr>
        <p:txBody>
          <a:bodyPr/>
          <a:lstStyle/>
          <a:p>
            <a:fld id="{FF55B5E5-9851-4FDC-9720-0AA2064D7644}" type="datetime1">
              <a:rPr lang="en-US" smtClean="0"/>
              <a:t>7/11/2013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29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71" y="425422"/>
            <a:ext cx="10413242" cy="1400530"/>
          </a:xfrm>
        </p:spPr>
        <p:txBody>
          <a:bodyPr/>
          <a:lstStyle/>
          <a:p>
            <a:r>
              <a:rPr lang="en-US" dirty="0" smtClean="0"/>
              <a:t>Final Dataset used for Physical Docking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51380"/>
            <a:ext cx="10515600" cy="4814153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sz="3000" dirty="0" smtClean="0"/>
              <a:t>For docking, we used the following proteins along with WDR13.</a:t>
            </a:r>
          </a:p>
          <a:p>
            <a:pPr algn="just"/>
            <a:endParaRPr lang="en-US" sz="3000" dirty="0"/>
          </a:p>
          <a:p>
            <a:pPr algn="just"/>
            <a:r>
              <a:rPr lang="en-US" sz="3000" dirty="0" smtClean="0"/>
              <a:t>ER-alpha, ER-beta, HDAC3, HDAC7, </a:t>
            </a:r>
            <a:r>
              <a:rPr lang="en-US" sz="3000" dirty="0" err="1" smtClean="0"/>
              <a:t>Calcineurin</a:t>
            </a:r>
            <a:r>
              <a:rPr lang="en-US" sz="3000" dirty="0" smtClean="0"/>
              <a:t>, </a:t>
            </a:r>
            <a:r>
              <a:rPr lang="en-US" sz="3000" dirty="0" err="1" smtClean="0"/>
              <a:t>Calmodulin</a:t>
            </a:r>
            <a:r>
              <a:rPr lang="en-US" sz="3000" dirty="0" smtClean="0"/>
              <a:t>, TGF</a:t>
            </a:r>
            <a:r>
              <a:rPr lang="el-GR" sz="3000" dirty="0" smtClean="0"/>
              <a:t>β</a:t>
            </a:r>
            <a:r>
              <a:rPr lang="en-US" sz="3000" dirty="0" smtClean="0"/>
              <a:t>R1, CCND3, FKBP1A, PIM1, NF-</a:t>
            </a:r>
            <a:r>
              <a:rPr lang="el-GR" sz="3000" dirty="0" smtClean="0"/>
              <a:t>κ</a:t>
            </a:r>
            <a:r>
              <a:rPr lang="en-US" sz="3000" dirty="0" smtClean="0"/>
              <a:t>B.</a:t>
            </a:r>
          </a:p>
          <a:p>
            <a:pPr algn="just"/>
            <a:endParaRPr lang="en-US" sz="3000" dirty="0"/>
          </a:p>
          <a:p>
            <a:pPr algn="just"/>
            <a:r>
              <a:rPr lang="en-US" sz="3000" dirty="0" smtClean="0"/>
              <a:t>Of the dataset, ER-alpha, ER-beta, HDAC3 and HDAC7 are known interacting partners for WDR13 (</a:t>
            </a:r>
            <a:r>
              <a:rPr lang="en-US" sz="3000" dirty="0" err="1" smtClean="0"/>
              <a:t>Sathish</a:t>
            </a:r>
            <a:r>
              <a:rPr lang="en-US" sz="3000" dirty="0" smtClean="0"/>
              <a:t> Kumar, 2012).</a:t>
            </a:r>
          </a:p>
          <a:p>
            <a:pPr marL="0" indent="0" algn="just">
              <a:buNone/>
            </a:pPr>
            <a:endParaRPr lang="en-US" sz="3000" dirty="0" smtClean="0"/>
          </a:p>
          <a:p>
            <a:pPr algn="just"/>
            <a:r>
              <a:rPr lang="en-US" sz="3000" dirty="0"/>
              <a:t>We submitted the structures of these compounds to 5 online docking algorithms.</a:t>
            </a:r>
          </a:p>
          <a:p>
            <a:pPr algn="just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E54A-03A7-4D0B-88D9-6358590ECBAB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11190739" y="143329"/>
            <a:ext cx="990599" cy="304799"/>
          </a:xfrm>
        </p:spPr>
        <p:txBody>
          <a:bodyPr/>
          <a:lstStyle/>
          <a:p>
            <a:fld id="{FF55B5E5-9851-4FDC-9720-0AA2064D7644}" type="datetime1">
              <a:rPr lang="en-US" smtClean="0"/>
              <a:t>7/11/2013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51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Docking Algorithms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err="1" smtClean="0"/>
              <a:t>ClusPro</a:t>
            </a:r>
            <a:r>
              <a:rPr lang="en-US" sz="2800" dirty="0" smtClean="0"/>
              <a:t>, </a:t>
            </a:r>
            <a:r>
              <a:rPr lang="en-US" sz="2800" dirty="0" err="1" smtClean="0"/>
              <a:t>GrammX</a:t>
            </a:r>
            <a:r>
              <a:rPr lang="en-US" sz="2800" dirty="0" smtClean="0"/>
              <a:t>, </a:t>
            </a:r>
            <a:r>
              <a:rPr lang="en-US" sz="2800" dirty="0" err="1" smtClean="0"/>
              <a:t>HexDock</a:t>
            </a:r>
            <a:r>
              <a:rPr lang="en-US" sz="2800" dirty="0" smtClean="0"/>
              <a:t>, </a:t>
            </a:r>
            <a:r>
              <a:rPr lang="en-US" sz="2800" dirty="0" err="1" smtClean="0"/>
              <a:t>PatchDock</a:t>
            </a:r>
            <a:r>
              <a:rPr lang="en-US" sz="2800" dirty="0"/>
              <a:t> </a:t>
            </a:r>
            <a:r>
              <a:rPr lang="en-US" sz="2800" dirty="0" smtClean="0"/>
              <a:t>and </a:t>
            </a:r>
            <a:r>
              <a:rPr lang="en-US" sz="2800" dirty="0" err="1" smtClean="0"/>
              <a:t>ZDock</a:t>
            </a:r>
            <a:r>
              <a:rPr lang="en-US" sz="2800" dirty="0" smtClean="0"/>
              <a:t>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 smtClean="0"/>
              <a:t>All algorithms used are different, hence a similar prediction of the interface would increase the chances of the protein to be a true interacting partner (.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B5E5-9851-4FDC-9720-0AA2064D7644}" type="datetime1">
              <a:rPr lang="en-US" smtClean="0"/>
              <a:t>7/11/2013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E54A-03A7-4D0B-88D9-6358590ECBAB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6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1338" cy="271535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B5E5-9851-4FDC-9720-0AA2064D7644}" type="datetime1">
              <a:rPr lang="en-US" smtClean="0"/>
              <a:t>7/11/2013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E54A-03A7-4D0B-88D9-6358590ECBAB}" type="slidenum">
              <a:rPr lang="en-US" smtClean="0"/>
              <a:t>24</a:t>
            </a:fld>
            <a:endParaRPr lang="en-US" dirty="0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15355"/>
            <a:ext cx="12181338" cy="414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50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Docking: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en-US" sz="2800" dirty="0" smtClean="0"/>
              <a:t>WDR13 was uniformly submitted as the receptor and proteins from the dataset were submitted as ligands.</a:t>
            </a:r>
          </a:p>
          <a:p>
            <a:pPr algn="just">
              <a:lnSpc>
                <a:spcPct val="120000"/>
              </a:lnSpc>
            </a:pPr>
            <a:r>
              <a:rPr lang="en-US" sz="2800" dirty="0" smtClean="0"/>
              <a:t>Overall, 12 sets of proteins were submitted for docking. Across 5 algorithms, we got 60 complexes.</a:t>
            </a:r>
          </a:p>
          <a:p>
            <a:pPr algn="just">
              <a:lnSpc>
                <a:spcPct val="120000"/>
              </a:lnSpc>
            </a:pPr>
            <a:r>
              <a:rPr lang="en-US" sz="2800" dirty="0" smtClean="0"/>
              <a:t>These complexes were analyzed for the interface region using </a:t>
            </a:r>
            <a:r>
              <a:rPr lang="en-US" sz="2800" dirty="0" err="1" smtClean="0"/>
              <a:t>PyMOL</a:t>
            </a:r>
            <a:r>
              <a:rPr lang="en-US" sz="2800" dirty="0" smtClean="0"/>
              <a:t> and DIMPLOT.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B5E5-9851-4FDC-9720-0AA2064D7644}" type="datetime1">
              <a:rPr lang="en-US" smtClean="0"/>
              <a:t>7/11/2013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E54A-03A7-4D0B-88D9-6358590ECBAB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59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149" y="1661855"/>
            <a:ext cx="11027391" cy="4351338"/>
          </a:xfrm>
        </p:spPr>
        <p:txBody>
          <a:bodyPr>
            <a:noAutofit/>
          </a:bodyPr>
          <a:lstStyle/>
          <a:p>
            <a:pPr algn="just"/>
            <a:r>
              <a:rPr lang="en-US" dirty="0" smtClean="0"/>
              <a:t>If multiple algorithms predicted the same region as the interface region for a ligand, we took that ligand to have a higher chance of interacting with WDR13.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We also analyzed the secondary structure at the interface using an online algorithm 2P2IDB (Protein-Protein Interaction Inhibition Database)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We found that 3 out of the 8 experimental proteins qualified both these tests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B5E5-9851-4FDC-9720-0AA2064D7644}" type="datetime1">
              <a:rPr lang="en-US" smtClean="0"/>
              <a:t>7/11/2013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E54A-03A7-4D0B-88D9-6358590ECBAB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95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B5E5-9851-4FDC-9720-0AA2064D7644}" type="datetime1">
              <a:rPr lang="en-US" smtClean="0"/>
              <a:t>7/11/2013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E54A-03A7-4D0B-88D9-6358590ECBAB}" type="slidenum">
              <a:rPr lang="en-US" smtClean="0"/>
              <a:t>27</a:t>
            </a:fld>
            <a:endParaRPr lang="en-US" dirty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795201584"/>
              </p:ext>
            </p:extLst>
          </p:nvPr>
        </p:nvGraphicFramePr>
        <p:xfrm>
          <a:off x="709684" y="295729"/>
          <a:ext cx="6505149" cy="38936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1053021838"/>
              </p:ext>
            </p:extLst>
          </p:nvPr>
        </p:nvGraphicFramePr>
        <p:xfrm>
          <a:off x="5172501" y="2838735"/>
          <a:ext cx="6905768" cy="37394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441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B5E5-9851-4FDC-9720-0AA2064D7644}" type="datetime1">
              <a:rPr lang="en-US" smtClean="0"/>
              <a:t>7/11/2013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E54A-03A7-4D0B-88D9-6358590ECBAB}" type="slidenum">
              <a:rPr lang="en-US" smtClean="0"/>
              <a:t>28</a:t>
            </a:fld>
            <a:endParaRPr lang="en-US" dirty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089253287"/>
              </p:ext>
            </p:extLst>
          </p:nvPr>
        </p:nvGraphicFramePr>
        <p:xfrm>
          <a:off x="272956" y="272956"/>
          <a:ext cx="7181466" cy="4197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1857031206"/>
              </p:ext>
            </p:extLst>
          </p:nvPr>
        </p:nvGraphicFramePr>
        <p:xfrm>
          <a:off x="6163878" y="2797791"/>
          <a:ext cx="5818856" cy="37009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1396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dirty="0"/>
              <a:t>We found FKBP1A, PIM1 and TFGβR1 to have maximum consensus regions between multiple </a:t>
            </a:r>
            <a:r>
              <a:rPr lang="en-US" dirty="0" smtClean="0"/>
              <a:t>algorithms</a:t>
            </a:r>
          </a:p>
          <a:p>
            <a:pPr algn="just">
              <a:lnSpc>
                <a:spcPct val="120000"/>
              </a:lnSpc>
            </a:pPr>
            <a:endParaRPr lang="en-US" dirty="0"/>
          </a:p>
          <a:p>
            <a:pPr algn="just">
              <a:lnSpc>
                <a:spcPct val="120000"/>
              </a:lnSpc>
            </a:pPr>
            <a:r>
              <a:rPr lang="en-US" dirty="0"/>
              <a:t>In FKBP1A, region 30 to 55 was predicted by 4 out of 5 docking </a:t>
            </a:r>
            <a:r>
              <a:rPr lang="en-US" dirty="0" smtClean="0"/>
              <a:t>algorithms: </a:t>
            </a:r>
            <a:r>
              <a:rPr lang="en-US" dirty="0" err="1"/>
              <a:t>ClusPro</a:t>
            </a:r>
            <a:r>
              <a:rPr lang="en-US" dirty="0"/>
              <a:t>, </a:t>
            </a:r>
            <a:r>
              <a:rPr lang="en-US" dirty="0" err="1"/>
              <a:t>GrammX</a:t>
            </a:r>
            <a:r>
              <a:rPr lang="en-US" dirty="0"/>
              <a:t>, </a:t>
            </a:r>
            <a:r>
              <a:rPr lang="en-US" dirty="0" err="1"/>
              <a:t>HexDock</a:t>
            </a:r>
            <a:r>
              <a:rPr lang="en-US" dirty="0"/>
              <a:t> and </a:t>
            </a:r>
            <a:r>
              <a:rPr lang="en-US" dirty="0" err="1" smtClean="0"/>
              <a:t>Zdock</a:t>
            </a:r>
            <a:endParaRPr lang="en-US" dirty="0" smtClean="0"/>
          </a:p>
          <a:p>
            <a:pPr algn="just">
              <a:lnSpc>
                <a:spcPct val="120000"/>
              </a:lnSpc>
            </a:pPr>
            <a:endParaRPr lang="en-US" dirty="0"/>
          </a:p>
          <a:p>
            <a:pPr algn="just">
              <a:lnSpc>
                <a:spcPct val="120000"/>
              </a:lnSpc>
            </a:pPr>
            <a:r>
              <a:rPr lang="en-US" dirty="0"/>
              <a:t>R</a:t>
            </a:r>
            <a:r>
              <a:rPr lang="en-US" dirty="0" smtClean="0"/>
              <a:t>egions </a:t>
            </a:r>
            <a:r>
              <a:rPr lang="en-US" dirty="0"/>
              <a:t>80 to 90 and 100 to 110 were predicted by 3 out of 5 </a:t>
            </a:r>
            <a:r>
              <a:rPr lang="en-US" dirty="0" smtClean="0"/>
              <a:t>algorithms.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B5E5-9851-4FDC-9720-0AA2064D7644}" type="datetime1">
              <a:rPr lang="en-US" smtClean="0"/>
              <a:t>7/11/2013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E54A-03A7-4D0B-88D9-6358590ECBAB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68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Aims and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125" y="2115401"/>
            <a:ext cx="10478675" cy="1449928"/>
          </a:xfrm>
          <a:ln>
            <a:solidFill>
              <a:schemeClr val="accent2"/>
            </a:solidFill>
          </a:ln>
        </p:spPr>
        <p:txBody>
          <a:bodyPr tIns="182880">
            <a:normAutofit lnSpcReduction="10000"/>
          </a:bodyPr>
          <a:lstStyle/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WD40 domains to understand their role in different proteins.</a:t>
            </a:r>
          </a:p>
          <a:p>
            <a:pPr algn="just"/>
            <a:r>
              <a:rPr lang="en-US" dirty="0" smtClean="0"/>
              <a:t>WDR13, a WD40 protein, that is highly conserved in many organisms.</a:t>
            </a:r>
          </a:p>
          <a:p>
            <a:pPr algn="just"/>
            <a:endParaRPr lang="en-US" dirty="0"/>
          </a:p>
          <a:p>
            <a:pPr algn="just"/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C13B-9D2E-4B8C-B338-8909AFEBECED}" type="datetime1">
              <a:rPr lang="en-US" smtClean="0"/>
              <a:t>7/11/2013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E54A-03A7-4D0B-88D9-6358590ECBAB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Pentagon 3"/>
          <p:cNvSpPr/>
          <p:nvPr/>
        </p:nvSpPr>
        <p:spPr>
          <a:xfrm>
            <a:off x="879144" y="1554208"/>
            <a:ext cx="2164310" cy="561193"/>
          </a:xfrm>
          <a:prstGeom prst="homePlate">
            <a:avLst/>
          </a:prstGeom>
          <a:solidFill>
            <a:schemeClr val="accent2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To Study</a:t>
            </a:r>
            <a:endParaRPr lang="en-US" sz="2800" dirty="0"/>
          </a:p>
        </p:txBody>
      </p:sp>
      <p:sp>
        <p:nvSpPr>
          <p:cNvPr id="7" name="Pentagon 6"/>
          <p:cNvSpPr/>
          <p:nvPr/>
        </p:nvSpPr>
        <p:spPr>
          <a:xfrm>
            <a:off x="850831" y="3698543"/>
            <a:ext cx="2192623" cy="632693"/>
          </a:xfrm>
          <a:prstGeom prst="homePlate">
            <a:avLst/>
          </a:prstGeom>
          <a:solidFill>
            <a:schemeClr val="accent2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To Predict</a:t>
            </a:r>
            <a:endParaRPr lang="en-US" sz="28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51848" y="4311922"/>
            <a:ext cx="10478675" cy="2047930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18288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dirty="0"/>
              <a:t>The structure of WDR13 and to understand its structure-function relationship.</a:t>
            </a:r>
          </a:p>
          <a:p>
            <a:pPr algn="just"/>
            <a:r>
              <a:rPr lang="en-US" dirty="0" smtClean="0"/>
              <a:t>To </a:t>
            </a:r>
            <a:r>
              <a:rPr lang="en-US" dirty="0"/>
              <a:t>predict the interacting partners of WDR13 on the basis of its structure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753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animBg="1"/>
      <p:bldP spid="4" grpId="0" animBg="1"/>
      <p:bldP spid="7" grpId="0" animBg="1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PIM1, regions 45 to 50, 165 to 175 and 200 to 205 were predicted by 3 </a:t>
            </a:r>
            <a:r>
              <a:rPr lang="en-US" dirty="0" smtClean="0"/>
              <a:t>algorithms</a:t>
            </a:r>
          </a:p>
          <a:p>
            <a:endParaRPr lang="en-US" dirty="0"/>
          </a:p>
          <a:p>
            <a:r>
              <a:rPr lang="en-US" dirty="0"/>
              <a:t>In TGFβR1, region 230 to 240 was predicted by 3 </a:t>
            </a:r>
            <a:r>
              <a:rPr lang="en-US" dirty="0" smtClean="0"/>
              <a:t>algorithms.</a:t>
            </a:r>
          </a:p>
          <a:p>
            <a:endParaRPr lang="en-US" dirty="0"/>
          </a:p>
          <a:p>
            <a:r>
              <a:rPr lang="en-US" dirty="0" smtClean="0"/>
              <a:t>Regions </a:t>
            </a:r>
            <a:r>
              <a:rPr lang="en-US" dirty="0"/>
              <a:t>210 to 220, 320 to 325 and 420 to 430 were predicted by 2 algorithms </a:t>
            </a:r>
            <a:r>
              <a:rPr lang="en-US" dirty="0" smtClean="0"/>
              <a:t>each.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B5E5-9851-4FDC-9720-0AA2064D7644}" type="datetime1">
              <a:rPr lang="en-US" smtClean="0"/>
              <a:t>7/11/2013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E54A-03A7-4D0B-88D9-6358590ECBAB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78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Interaction </a:t>
            </a:r>
            <a:r>
              <a:rPr lang="en-US" dirty="0"/>
              <a:t>with FKBP1A and TGFβR1 seems to provide a link to the control of p21 (CDKN1a) shown in β-cell </a:t>
            </a:r>
            <a:r>
              <a:rPr lang="en-US" dirty="0" smtClean="0"/>
              <a:t>regulation.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TGFβR1 and FKBP1A are known interacting </a:t>
            </a:r>
            <a:r>
              <a:rPr lang="en-US" dirty="0" smtClean="0"/>
              <a:t>partners.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Hence, WDR13 might act through TGFβR1 and FKBP1A to act as a switch during β-cell proliferation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B5E5-9851-4FDC-9720-0AA2064D7644}" type="datetime1">
              <a:rPr lang="en-US" smtClean="0"/>
              <a:t>7/11/2013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E54A-03A7-4D0B-88D9-6358590ECBAB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16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 Route: First Possibility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B5E5-9851-4FDC-9720-0AA2064D7644}" type="datetime1">
              <a:rPr lang="en-US" smtClean="0"/>
              <a:t>7/11/2013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E54A-03A7-4D0B-88D9-6358590ECBAB}" type="slidenum">
              <a:rPr lang="en-US" smtClean="0"/>
              <a:t>32</a:t>
            </a:fld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57347021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811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PIM1 is involved in controlling NFAT transcription </a:t>
            </a:r>
            <a:r>
              <a:rPr lang="en-US" dirty="0" smtClean="0"/>
              <a:t>factors.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This is linked to </a:t>
            </a:r>
            <a:r>
              <a:rPr lang="en-US" dirty="0" err="1" smtClean="0"/>
              <a:t>Calcineurin</a:t>
            </a:r>
            <a:r>
              <a:rPr lang="en-US" dirty="0" smtClean="0"/>
              <a:t>/NFAT signaling which </a:t>
            </a:r>
            <a:r>
              <a:rPr lang="en-US" dirty="0"/>
              <a:t>regulates beta cell </a:t>
            </a:r>
            <a:r>
              <a:rPr lang="en-US" dirty="0" smtClean="0"/>
              <a:t>proliferation.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There is also a report on cross-talk between p21, </a:t>
            </a:r>
            <a:r>
              <a:rPr lang="en-US" dirty="0" err="1" smtClean="0"/>
              <a:t>Calcineurin</a:t>
            </a:r>
            <a:r>
              <a:rPr lang="en-US" dirty="0" smtClean="0"/>
              <a:t> and NFAT.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B5E5-9851-4FDC-9720-0AA2064D7644}" type="datetime1">
              <a:rPr lang="en-US" smtClean="0"/>
              <a:t>7/11/2013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E54A-03A7-4D0B-88D9-6358590ECBAB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15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 Route: Second Possibility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B5E5-9851-4FDC-9720-0AA2064D7644}" type="datetime1">
              <a:rPr lang="en-US" smtClean="0"/>
              <a:t>7/11/2013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E54A-03A7-4D0B-88D9-6358590ECBAB}" type="slidenum">
              <a:rPr lang="en-US" smtClean="0"/>
              <a:t>34</a:t>
            </a:fld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071795054"/>
              </p:ext>
            </p:extLst>
          </p:nvPr>
        </p:nvGraphicFramePr>
        <p:xfrm>
          <a:off x="312378" y="719666"/>
          <a:ext cx="11342810" cy="5803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167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457064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sz="3100" dirty="0"/>
              <a:t>We also found WDR13 might have a role in </a:t>
            </a:r>
            <a:r>
              <a:rPr lang="en-US" sz="3100" dirty="0" err="1"/>
              <a:t>Wnt</a:t>
            </a:r>
            <a:r>
              <a:rPr lang="en-US" sz="3100" dirty="0"/>
              <a:t> signaling </a:t>
            </a:r>
            <a:r>
              <a:rPr lang="en-US" sz="3100" dirty="0" smtClean="0"/>
              <a:t>pathway.</a:t>
            </a:r>
          </a:p>
          <a:p>
            <a:pPr algn="just"/>
            <a:endParaRPr lang="en-US" sz="3100" dirty="0"/>
          </a:p>
          <a:p>
            <a:pPr algn="just"/>
            <a:r>
              <a:rPr lang="en-US" sz="3100" dirty="0"/>
              <a:t>We submitted the structure of WDR13 for function prediction to an </a:t>
            </a:r>
            <a:r>
              <a:rPr lang="en-US" sz="3100" dirty="0" smtClean="0"/>
              <a:t>online </a:t>
            </a:r>
            <a:r>
              <a:rPr lang="en-US" sz="3100" dirty="0"/>
              <a:t>server </a:t>
            </a:r>
            <a:r>
              <a:rPr lang="en-US" sz="3100" dirty="0" smtClean="0"/>
              <a:t>3d2GO.</a:t>
            </a:r>
          </a:p>
          <a:p>
            <a:pPr algn="just"/>
            <a:endParaRPr lang="en-US" sz="3100" dirty="0"/>
          </a:p>
          <a:p>
            <a:pPr algn="just"/>
            <a:r>
              <a:rPr lang="en-US" sz="3100" dirty="0"/>
              <a:t>3d2GO is an Imperial College, London initiative that uses a machine learning technique called Support Vector </a:t>
            </a:r>
            <a:r>
              <a:rPr lang="en-US" sz="3100" dirty="0" smtClean="0"/>
              <a:t>Machine.</a:t>
            </a:r>
          </a:p>
          <a:p>
            <a:pPr algn="just"/>
            <a:endParaRPr lang="en-US" sz="3100" dirty="0"/>
          </a:p>
          <a:p>
            <a:pPr algn="just"/>
            <a:r>
              <a:rPr lang="en-US" sz="3100" dirty="0" smtClean="0"/>
              <a:t>Our results are as follows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B5E5-9851-4FDC-9720-0AA2064D7644}" type="datetime1">
              <a:rPr lang="en-US" smtClean="0"/>
              <a:t>7/11/2013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E54A-03A7-4D0B-88D9-6358590ECBAB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07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3d2GO Results for WDR13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E54A-03A7-4D0B-88D9-6358590ECBAB}" type="slidenum">
              <a:rPr lang="en-US" smtClean="0"/>
              <a:t>36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882096"/>
              </p:ext>
            </p:extLst>
          </p:nvPr>
        </p:nvGraphicFramePr>
        <p:xfrm>
          <a:off x="1214649" y="1651382"/>
          <a:ext cx="9266829" cy="4503764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853366"/>
                <a:gridCol w="5560097"/>
                <a:gridCol w="1853366"/>
              </a:tblGrid>
              <a:tr h="711122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GO Term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Description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Confidence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32107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u="sng">
                          <a:effectLst/>
                          <a:hlinkClick r:id="rId2"/>
                        </a:rPr>
                        <a:t>GO:0005515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Protein Binding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0.83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32107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u="sng">
                          <a:effectLst/>
                          <a:hlinkClick r:id="rId3"/>
                        </a:rPr>
                        <a:t>GO:0005737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Cytoplasm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0.81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32107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u="sng">
                          <a:effectLst/>
                          <a:hlinkClick r:id="rId4"/>
                        </a:rPr>
                        <a:t>GO:0005634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Nucleus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0.55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32107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u="sng">
                          <a:effectLst/>
                          <a:hlinkClick r:id="rId5"/>
                        </a:rPr>
                        <a:t>GO:0007165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Signal Transduction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0.48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32107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u="sng">
                          <a:effectLst/>
                          <a:hlinkClick r:id="rId6"/>
                        </a:rPr>
                        <a:t>GO:0005488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Binding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0.29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32107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u="sng" dirty="0">
                          <a:effectLst/>
                          <a:hlinkClick r:id="rId7"/>
                        </a:rPr>
                        <a:t>GO:0016055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 err="1">
                          <a:effectLst/>
                        </a:rPr>
                        <a:t>Wnt</a:t>
                      </a:r>
                      <a:r>
                        <a:rPr lang="en-US" sz="2000" dirty="0">
                          <a:effectLst/>
                        </a:rPr>
                        <a:t> Receptor Signaling Pathway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0.28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11190739" y="143329"/>
            <a:ext cx="990599" cy="304799"/>
          </a:xfrm>
        </p:spPr>
        <p:txBody>
          <a:bodyPr/>
          <a:lstStyle/>
          <a:p>
            <a:fld id="{FF55B5E5-9851-4FDC-9720-0AA2064D7644}" type="datetime1">
              <a:rPr lang="en-US" smtClean="0"/>
              <a:t>7/11/2013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82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To assess the confidence level more reliably, we also gave a known protein, G-β subunit to </a:t>
            </a:r>
            <a:r>
              <a:rPr lang="en-US" dirty="0" smtClean="0"/>
              <a:t>3d2GO.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The results we got are summarized in the next slide.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B5E5-9851-4FDC-9720-0AA2064D7644}" type="datetime1">
              <a:rPr lang="en-US" smtClean="0"/>
              <a:t>7/11/2013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E54A-03A7-4D0B-88D9-6358590ECBAB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28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3d2GO Results for G-</a:t>
            </a:r>
            <a:r>
              <a:rPr lang="el-GR" dirty="0"/>
              <a:t>β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/>
              <a:t>Subunit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B5E5-9851-4FDC-9720-0AA2064D7644}" type="datetime1">
              <a:rPr lang="en-US" smtClean="0"/>
              <a:t>7/11/2013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E54A-03A7-4D0B-88D9-6358590ECBAB}" type="slidenum">
              <a:rPr lang="en-US" smtClean="0"/>
              <a:t>38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820941"/>
              </p:ext>
            </p:extLst>
          </p:nvPr>
        </p:nvGraphicFramePr>
        <p:xfrm>
          <a:off x="1296536" y="1473958"/>
          <a:ext cx="9335071" cy="5131560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867015"/>
                <a:gridCol w="5601041"/>
                <a:gridCol w="1867015"/>
              </a:tblGrid>
              <a:tr h="810246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GO Term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Description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Confidence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20219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u="sng">
                          <a:effectLst/>
                          <a:hlinkClick r:id="rId2"/>
                        </a:rPr>
                        <a:t>GO:0005515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protein binding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0.78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20219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u="sng">
                          <a:effectLst/>
                          <a:hlinkClick r:id="rId3"/>
                        </a:rPr>
                        <a:t>GO:0007165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signal transduction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0.48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20219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u="sng">
                          <a:effectLst/>
                          <a:hlinkClick r:id="rId4"/>
                        </a:rPr>
                        <a:t>GO:0016055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 err="1">
                          <a:effectLst/>
                        </a:rPr>
                        <a:t>Wnt</a:t>
                      </a:r>
                      <a:r>
                        <a:rPr lang="en-US" sz="2000" dirty="0">
                          <a:effectLst/>
                        </a:rPr>
                        <a:t> receptor signaling pathway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0.28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20219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u="sng">
                          <a:effectLst/>
                          <a:hlinkClick r:id="rId5"/>
                        </a:rPr>
                        <a:t>GO:0006350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transcription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0.27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20219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u="sng">
                          <a:effectLst/>
                          <a:hlinkClick r:id="rId6"/>
                        </a:rPr>
                        <a:t>GO:0005737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cytoplasm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0.21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20219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u="sng">
                          <a:effectLst/>
                          <a:hlinkClick r:id="rId7"/>
                        </a:rPr>
                        <a:t>GO:0005856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cytoskeleton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0.20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786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61848"/>
            <a:ext cx="10515600" cy="4694501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G-β has known functions in both signal binding as well and the </a:t>
            </a:r>
            <a:r>
              <a:rPr lang="en-US" dirty="0" err="1"/>
              <a:t>Wnt</a:t>
            </a:r>
            <a:r>
              <a:rPr lang="en-US" dirty="0"/>
              <a:t> receptor signaling </a:t>
            </a:r>
            <a:r>
              <a:rPr lang="en-US" dirty="0" smtClean="0"/>
              <a:t>pathway.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Given that WDR13 gets a similar confidence for both these functions, it has a very probably role in the </a:t>
            </a:r>
            <a:r>
              <a:rPr lang="en-US" dirty="0" err="1"/>
              <a:t>Wnt</a:t>
            </a:r>
            <a:r>
              <a:rPr lang="en-US" dirty="0"/>
              <a:t> </a:t>
            </a:r>
            <a:r>
              <a:rPr lang="en-US" dirty="0" smtClean="0"/>
              <a:t>pathway.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We also found a study of how </a:t>
            </a:r>
            <a:r>
              <a:rPr lang="en-US" dirty="0" err="1"/>
              <a:t>Wnt</a:t>
            </a:r>
            <a:r>
              <a:rPr lang="en-US" dirty="0"/>
              <a:t>/Ca</a:t>
            </a:r>
            <a:r>
              <a:rPr lang="en-US" baseline="30000" dirty="0"/>
              <a:t>2+ </a:t>
            </a:r>
            <a:r>
              <a:rPr lang="en-US" dirty="0"/>
              <a:t>controls NFAT transcription factors through </a:t>
            </a:r>
            <a:r>
              <a:rPr lang="en-US" dirty="0" err="1" smtClean="0"/>
              <a:t>Calcineurin</a:t>
            </a:r>
            <a:r>
              <a:rPr lang="en-US" dirty="0"/>
              <a:t> </a:t>
            </a:r>
            <a:r>
              <a:rPr lang="en-US" dirty="0" smtClean="0"/>
              <a:t>and how </a:t>
            </a:r>
            <a:r>
              <a:rPr lang="en-US" dirty="0" err="1" smtClean="0"/>
              <a:t>Wnt</a:t>
            </a:r>
            <a:r>
              <a:rPr lang="en-US" dirty="0" smtClean="0"/>
              <a:t> signaling plays a role in beta-cell proliferation.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B5E5-9851-4FDC-9720-0AA2064D7644}" type="datetime1">
              <a:rPr lang="en-US" smtClean="0"/>
              <a:t>7/11/2013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E54A-03A7-4D0B-88D9-6358590ECBAB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90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Starting Point for the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WDR13 knockout caused increased beta-cell proliferation in mice, which resulted in an increase in insulin production (VP Singh, 2012).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At the same time, overexpression of WDR13 resulted in a retardation of cell </a:t>
            </a:r>
            <a:r>
              <a:rPr lang="en-US" dirty="0" smtClean="0"/>
              <a:t>growth.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 smtClean="0"/>
              <a:t>Overexpression </a:t>
            </a:r>
            <a:r>
              <a:rPr lang="en-US" dirty="0"/>
              <a:t>of WDR13 led to </a:t>
            </a:r>
            <a:r>
              <a:rPr lang="en-US" dirty="0" err="1"/>
              <a:t>upregulation</a:t>
            </a:r>
            <a:r>
              <a:rPr lang="en-US" dirty="0"/>
              <a:t> of </a:t>
            </a:r>
            <a:r>
              <a:rPr lang="en-US" dirty="0" smtClean="0"/>
              <a:t>p21.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B5E5-9851-4FDC-9720-0AA2064D7644}" type="datetime1">
              <a:rPr lang="en-US" smtClean="0"/>
              <a:t>7/11/2013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E54A-03A7-4D0B-88D9-6358590ECBA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56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 Route: Third Possibility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B5E5-9851-4FDC-9720-0AA2064D7644}" type="datetime1">
              <a:rPr lang="en-US" smtClean="0"/>
              <a:t>7/11/2013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E54A-03A7-4D0B-88D9-6358590ECBAB}" type="slidenum">
              <a:rPr lang="en-US" smtClean="0"/>
              <a:t>40</a:t>
            </a:fld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850343875"/>
              </p:ext>
            </p:extLst>
          </p:nvPr>
        </p:nvGraphicFramePr>
        <p:xfrm>
          <a:off x="830994" y="1033565"/>
          <a:ext cx="1019639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175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of the WDR13 Pathway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B5E5-9851-4FDC-9720-0AA2064D7644}" type="datetime1">
              <a:rPr lang="en-US" smtClean="0"/>
              <a:t>7/11/2013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E54A-03A7-4D0B-88D9-6358590ECBAB}" type="slidenum">
              <a:rPr lang="en-US" smtClean="0"/>
              <a:t>41</a:t>
            </a:fld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599556235"/>
              </p:ext>
            </p:extLst>
          </p:nvPr>
        </p:nvGraphicFramePr>
        <p:xfrm>
          <a:off x="1103951" y="1156394"/>
          <a:ext cx="952765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48472" y="2129052"/>
            <a:ext cx="7096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?</a:t>
            </a:r>
            <a:endParaRPr lang="en-US" sz="96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7291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4428"/>
            <a:ext cx="10515600" cy="4871921"/>
          </a:xfrm>
        </p:spPr>
        <p:txBody>
          <a:bodyPr>
            <a:noAutofit/>
          </a:bodyPr>
          <a:lstStyle/>
          <a:p>
            <a:pPr algn="just"/>
            <a:r>
              <a:rPr lang="en-US" dirty="0" smtClean="0"/>
              <a:t>WDR13 is an extremely important protein in cell growth. It has already been implicated in diabetes. It may further have a role in cancer due to its control over p21.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We found FKBP1A, TGF-beta-R1 and PIM1 as potential interacting partners for WDR13.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The first two proteins are involved in regulation of p21 expression, while the third is involved in regulation of NFAT (specifically NFATC1).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B5E5-9851-4FDC-9720-0AA2064D7644}" type="datetime1">
              <a:rPr lang="en-US" smtClean="0"/>
              <a:t>7/11/2013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E54A-03A7-4D0B-88D9-6358590ECBAB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71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pPr algn="just"/>
            <a:r>
              <a:rPr lang="en-US" dirty="0"/>
              <a:t>The project highlights an </a:t>
            </a:r>
            <a:r>
              <a:rPr lang="en-US" i="1" dirty="0"/>
              <a:t>in </a:t>
            </a:r>
            <a:r>
              <a:rPr lang="en-US" i="1" dirty="0" err="1"/>
              <a:t>silico</a:t>
            </a:r>
            <a:r>
              <a:rPr lang="en-US" i="1" dirty="0"/>
              <a:t> </a:t>
            </a:r>
            <a:r>
              <a:rPr lang="en-US" dirty="0"/>
              <a:t>method of predicting interacting partners based on the structure of a protein.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While the method is far from being completely accurate, it can be used reliably to narrow down a dataset and focus on specific proteins, thereby saving both time and cost.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B5E5-9851-4FDC-9720-0AA2064D7644}" type="datetime1">
              <a:rPr lang="en-US" smtClean="0"/>
              <a:t>7/11/2013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E54A-03A7-4D0B-88D9-6358590ECBAB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57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7257"/>
            <a:ext cx="10515600" cy="4351338"/>
          </a:xfrm>
        </p:spPr>
        <p:txBody>
          <a:bodyPr vert="horz" lIns="91440" tIns="45720" rIns="91440" bIns="45720" rtlCol="0">
            <a:noAutofit/>
          </a:bodyPr>
          <a:lstStyle/>
          <a:p>
            <a:pPr algn="just"/>
            <a:r>
              <a:rPr lang="en-US" dirty="0"/>
              <a:t>While this project has tried to predict the structure and interacting partners of WDR13 using bioinformatics tools alone, significant validation would be required to justify our findings.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Further using bioinformatics tools, we can study heat maps and electrostatic plots for protein complexes.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Wet lab techniques such as co-</a:t>
            </a:r>
            <a:r>
              <a:rPr lang="en-US" dirty="0" err="1"/>
              <a:t>immunoprecipitation</a:t>
            </a:r>
            <a:r>
              <a:rPr lang="en-US" dirty="0"/>
              <a:t> would be required in the final stage of confirming an interacting partner.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B5E5-9851-4FDC-9720-0AA2064D7644}" type="datetime1">
              <a:rPr lang="en-US" smtClean="0"/>
              <a:t>7/11/2013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E54A-03A7-4D0B-88D9-6358590ECBAB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20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51881" y="2374710"/>
            <a:ext cx="74516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Thank You</a:t>
            </a:r>
            <a:endParaRPr lang="en-US" sz="7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CF33-D5EE-4230-833B-FD4D4223E92A}" type="datetime1">
              <a:rPr lang="en-US" smtClean="0"/>
              <a:t>7/11/2013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E54A-03A7-4D0B-88D9-6358590ECBAB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27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B5E5-9851-4FDC-9720-0AA2064D7644}" type="datetime1">
              <a:rPr lang="en-US" smtClean="0"/>
              <a:t>7/11/2013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E54A-03A7-4D0B-88D9-6358590ECBAB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59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Introduction: Starting Point for the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10000"/>
              </a:lnSpc>
            </a:pPr>
            <a:r>
              <a:rPr lang="en-US" dirty="0"/>
              <a:t>WDR13 was also found in high concentration in the brain (particularly, the hippocampus) following </a:t>
            </a:r>
            <a:r>
              <a:rPr lang="en-US" dirty="0" err="1"/>
              <a:t>synaptogenic</a:t>
            </a:r>
            <a:r>
              <a:rPr lang="en-US" dirty="0"/>
              <a:t> </a:t>
            </a:r>
            <a:r>
              <a:rPr lang="en-US" dirty="0" smtClean="0"/>
              <a:t>lesion (Mitch Price, 2003).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detection of WDR13 in the hippocampus in association with </a:t>
            </a:r>
            <a:r>
              <a:rPr lang="en-US" dirty="0" err="1"/>
              <a:t>Calcineurin</a:t>
            </a:r>
            <a:r>
              <a:rPr lang="en-US" dirty="0"/>
              <a:t> during neuronal regeneration suggests a regulatory function for </a:t>
            </a:r>
            <a:r>
              <a:rPr lang="en-US" dirty="0" smtClean="0"/>
              <a:t>WDR13.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B5E5-9851-4FDC-9720-0AA2064D7644}" type="datetime1">
              <a:rPr lang="en-US" smtClean="0"/>
              <a:t>7/11/2013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E54A-03A7-4D0B-88D9-6358590ECBA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95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584" y="-1"/>
            <a:ext cx="12222922" cy="6858001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B5E5-9851-4FDC-9720-0AA2064D7644}" type="datetime1">
              <a:rPr lang="en-US" smtClean="0"/>
              <a:t>7/11/2013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E54A-03A7-4D0B-88D9-6358590ECBA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78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WDR13 Structure Prediction: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20000"/>
              </a:lnSpc>
            </a:pPr>
            <a:r>
              <a:rPr lang="en-US" dirty="0" smtClean="0"/>
              <a:t>We used MODELLER and I-TASSER for structure prediction of WDR13.</a:t>
            </a:r>
          </a:p>
          <a:p>
            <a:pPr algn="just">
              <a:lnSpc>
                <a:spcPct val="120000"/>
              </a:lnSpc>
            </a:pPr>
            <a:endParaRPr lang="en-US" dirty="0"/>
          </a:p>
          <a:p>
            <a:pPr algn="just">
              <a:lnSpc>
                <a:spcPct val="120000"/>
              </a:lnSpc>
            </a:pPr>
            <a:r>
              <a:rPr lang="en-US" dirty="0" smtClean="0"/>
              <a:t>MODELLER is a homology modelling tool and directly copies coordinates for known matched sequences. </a:t>
            </a:r>
          </a:p>
          <a:p>
            <a:pPr algn="just">
              <a:lnSpc>
                <a:spcPct val="120000"/>
              </a:lnSpc>
            </a:pPr>
            <a:endParaRPr lang="en-US" dirty="0"/>
          </a:p>
          <a:p>
            <a:pPr algn="just">
              <a:lnSpc>
                <a:spcPct val="120000"/>
              </a:lnSpc>
            </a:pPr>
            <a:r>
              <a:rPr lang="en-US" dirty="0" smtClean="0"/>
              <a:t>I-TASSER uses fold recognition, that is, it fits a particular fold in to the sequence.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B5E5-9851-4FDC-9720-0AA2064D7644}" type="datetime1">
              <a:rPr lang="en-US" smtClean="0"/>
              <a:t>7/11/2013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E54A-03A7-4D0B-88D9-6358590ECBA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9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WDR13 Structure Refinement: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20000"/>
              </a:lnSpc>
            </a:pPr>
            <a:r>
              <a:rPr lang="en-US" dirty="0" smtClean="0"/>
              <a:t>We performed extensive structure refinement on WDR13 using Loop Refinement and Energy Minimization.</a:t>
            </a:r>
          </a:p>
          <a:p>
            <a:pPr algn="just">
              <a:lnSpc>
                <a:spcPct val="120000"/>
              </a:lnSpc>
            </a:pPr>
            <a:endParaRPr lang="en-US" dirty="0"/>
          </a:p>
          <a:p>
            <a:pPr algn="just">
              <a:lnSpc>
                <a:spcPct val="120000"/>
              </a:lnSpc>
            </a:pPr>
            <a:r>
              <a:rPr lang="en-US" dirty="0" smtClean="0"/>
              <a:t>For Loop Refinement, we used MODELLER’s loop refine script (iterative refinement took about 25 times) and some online servers such as </a:t>
            </a:r>
            <a:r>
              <a:rPr lang="en-US" dirty="0" err="1" smtClean="0"/>
              <a:t>ModRefine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KoBaMin</a:t>
            </a:r>
            <a:r>
              <a:rPr lang="en-US" dirty="0" smtClean="0"/>
              <a:t>.</a:t>
            </a:r>
          </a:p>
          <a:p>
            <a:pPr algn="just">
              <a:lnSpc>
                <a:spcPct val="120000"/>
              </a:lnSpc>
            </a:pPr>
            <a:endParaRPr lang="en-US" dirty="0"/>
          </a:p>
          <a:p>
            <a:pPr algn="just">
              <a:lnSpc>
                <a:spcPct val="120000"/>
              </a:lnSpc>
            </a:pPr>
            <a:r>
              <a:rPr lang="en-US" dirty="0" smtClean="0"/>
              <a:t>For energy minimization, we used GROMACS.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B5E5-9851-4FDC-9720-0AA2064D7644}" type="datetime1">
              <a:rPr lang="en-US" smtClean="0"/>
              <a:t>7/11/2013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E54A-03A7-4D0B-88D9-6358590ECBA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88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1409</TotalTime>
  <Words>1653</Words>
  <Application>Microsoft Office PowerPoint</Application>
  <PresentationFormat>Widescreen</PresentationFormat>
  <Paragraphs>357</Paragraphs>
  <Slides>45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Andalus</vt:lpstr>
      <vt:lpstr>Arial</vt:lpstr>
      <vt:lpstr>Calibri</vt:lpstr>
      <vt:lpstr>Century Gothic</vt:lpstr>
      <vt:lpstr>Times New Roman</vt:lpstr>
      <vt:lpstr>Wingdings 3</vt:lpstr>
      <vt:lpstr>Ion</vt:lpstr>
      <vt:lpstr>Structure-based Prediction of Interacting Partners of WDR13</vt:lpstr>
      <vt:lpstr>Presentation Plan</vt:lpstr>
      <vt:lpstr>Project Aims and Objectives</vt:lpstr>
      <vt:lpstr>Introduction: Starting Point for the Study</vt:lpstr>
      <vt:lpstr>PowerPoint Presentation</vt:lpstr>
      <vt:lpstr>Introduction: Starting Point for the Study</vt:lpstr>
      <vt:lpstr>PowerPoint Presentation</vt:lpstr>
      <vt:lpstr>WDR13 Structure Prediction: Approach</vt:lpstr>
      <vt:lpstr>WDR13 Structure Refinement: Approach</vt:lpstr>
      <vt:lpstr>Ramachandran Plot Statistics After Refinement</vt:lpstr>
      <vt:lpstr>PowerPoint Presentation</vt:lpstr>
      <vt:lpstr>GROMACS Energy Minimization</vt:lpstr>
      <vt:lpstr>PowerPoint Presentation</vt:lpstr>
      <vt:lpstr>Testing Structure Stability</vt:lpstr>
      <vt:lpstr>Testing Structure Stability</vt:lpstr>
      <vt:lpstr>PowerPoint Presentation</vt:lpstr>
      <vt:lpstr>PowerPoint Presentation</vt:lpstr>
      <vt:lpstr>PowerPoint Presentation</vt:lpstr>
      <vt:lpstr>WDR13 Final Structure</vt:lpstr>
      <vt:lpstr>Collection of Dataset</vt:lpstr>
      <vt:lpstr>Dataset</vt:lpstr>
      <vt:lpstr>Final Dataset used for Physical Docking</vt:lpstr>
      <vt:lpstr>Docking Algorithms Used</vt:lpstr>
      <vt:lpstr>PowerPoint Presentation</vt:lpstr>
      <vt:lpstr>Physical Docking: Approach</vt:lpstr>
      <vt:lpstr>Results and Discussion</vt:lpstr>
      <vt:lpstr>PowerPoint Presentation</vt:lpstr>
      <vt:lpstr>PowerPoint Presentation</vt:lpstr>
      <vt:lpstr>Results and Discussion</vt:lpstr>
      <vt:lpstr>Results and Discussion</vt:lpstr>
      <vt:lpstr>Results and Discussion</vt:lpstr>
      <vt:lpstr>Interaction Route: First Possibility</vt:lpstr>
      <vt:lpstr>Results and Discussion</vt:lpstr>
      <vt:lpstr>Interaction Route: Second Possibility</vt:lpstr>
      <vt:lpstr>Results and Discussion</vt:lpstr>
      <vt:lpstr>3d2GO Results for WDR13</vt:lpstr>
      <vt:lpstr>Results and Discussion</vt:lpstr>
      <vt:lpstr>3d2GO Results for G-β Subunit</vt:lpstr>
      <vt:lpstr>Results and Discussion</vt:lpstr>
      <vt:lpstr>Interaction Route: Third Possibility</vt:lpstr>
      <vt:lpstr>Visualization of the WDR13 Pathway</vt:lpstr>
      <vt:lpstr>Conclusions</vt:lpstr>
      <vt:lpstr>Conclusions</vt:lpstr>
      <vt:lpstr>Recommendations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 Prediction of WDR13 and  Structure-based Prediction of its Interacting Partners</dc:title>
  <dc:creator>Ashish</dc:creator>
  <cp:lastModifiedBy>Ashish</cp:lastModifiedBy>
  <cp:revision>66</cp:revision>
  <dcterms:created xsi:type="dcterms:W3CDTF">2013-06-11T06:13:27Z</dcterms:created>
  <dcterms:modified xsi:type="dcterms:W3CDTF">2013-07-11T05:11:37Z</dcterms:modified>
</cp:coreProperties>
</file>