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3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6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08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61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06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54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9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5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0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2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0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1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1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5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5E1-CE81-4870-8BD1-5CFDA7E8E54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6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2575E1-CE81-4870-8BD1-5CFDA7E8E54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84EDC-4CEB-4B44-B4B3-5870CB2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27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JQuery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160" y="4777381"/>
            <a:ext cx="2966669" cy="545247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FROM ZERO TO HERO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16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595" y="1853248"/>
            <a:ext cx="10770240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All kinds of actions that a user can perform on a webpage  	is called an event.</a:t>
            </a:r>
          </a:p>
          <a:p>
            <a:r>
              <a:rPr lang="en-US" sz="2800" dirty="0" smtClean="0"/>
              <a:t> An Event is the moment when a user performing an action</a:t>
            </a:r>
          </a:p>
          <a:p>
            <a:r>
              <a:rPr lang="en-US" sz="2800" dirty="0" smtClean="0"/>
              <a:t> Example:</a:t>
            </a:r>
          </a:p>
          <a:p>
            <a:pPr lvl="1"/>
            <a:r>
              <a:rPr lang="en-US" sz="2800" dirty="0" smtClean="0"/>
              <a:t> Selecting a Radio Button</a:t>
            </a:r>
          </a:p>
          <a:p>
            <a:pPr lvl="1"/>
            <a:r>
              <a:rPr lang="en-US" sz="2800" dirty="0" smtClean="0"/>
              <a:t> Focus on an input field</a:t>
            </a:r>
          </a:p>
          <a:p>
            <a:pPr lvl="1"/>
            <a:r>
              <a:rPr lang="en-US" sz="2800" dirty="0" smtClean="0"/>
              <a:t> Hover on a button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005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DOM</a:t>
            </a:r>
            <a:r>
              <a:rPr lang="en-US" dirty="0" smtClean="0"/>
              <a:t> Event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912022"/>
              </p:ext>
            </p:extLst>
          </p:nvPr>
        </p:nvGraphicFramePr>
        <p:xfrm>
          <a:off x="793152" y="1689472"/>
          <a:ext cx="10507196" cy="435648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6799"/>
                <a:gridCol w="2626799"/>
                <a:gridCol w="2626799"/>
                <a:gridCol w="2626799"/>
              </a:tblGrid>
              <a:tr h="8712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Mouse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Keyboard</a:t>
                      </a:r>
                      <a:r>
                        <a:rPr lang="en-US" baseline="0" dirty="0" smtClean="0"/>
                        <a:t> Events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Document Events</a:t>
                      </a:r>
                      <a:endParaRPr lang="en-US" dirty="0"/>
                    </a:p>
                  </a:txBody>
                  <a:tcPr/>
                </a:tc>
              </a:tr>
              <a:tr h="8712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Keypress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</a:tr>
              <a:tr h="87129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Keydown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Resize</a:t>
                      </a:r>
                      <a:endParaRPr lang="en-US" dirty="0"/>
                    </a:p>
                  </a:txBody>
                  <a:tcPr/>
                </a:tc>
              </a:tr>
              <a:tr h="87129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Mouseenter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Keyup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Focus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Scroll</a:t>
                      </a:r>
                      <a:endParaRPr lang="en-US" dirty="0"/>
                    </a:p>
                  </a:txBody>
                  <a:tcPr/>
                </a:tc>
              </a:tr>
              <a:tr h="87129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Mouseleave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unload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8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4184" y="2284930"/>
            <a:ext cx="3850825" cy="2000467"/>
          </a:xfrm>
        </p:spPr>
        <p:txBody>
          <a:bodyPr/>
          <a:lstStyle/>
          <a:p>
            <a:pPr marL="0" indent="0" algn="ctr">
              <a:buNone/>
            </a:pPr>
            <a:r>
              <a:rPr lang="en-US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42240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04" y="1853248"/>
            <a:ext cx="10879422" cy="4195481"/>
          </a:xfrm>
        </p:spPr>
        <p:txBody>
          <a:bodyPr/>
          <a:lstStyle/>
          <a:p>
            <a:r>
              <a:rPr lang="en-US" dirty="0" smtClean="0"/>
              <a:t>Traditionally webpages required reloading to update their content.</a:t>
            </a:r>
          </a:p>
          <a:p>
            <a:r>
              <a:rPr lang="en-US" dirty="0" smtClean="0"/>
              <a:t>For web based emails if users have to reload the page each time to check the new mails is the biggest drawback, as it is slow and requires user input.</a:t>
            </a:r>
          </a:p>
          <a:p>
            <a:r>
              <a:rPr lang="en-US" dirty="0" smtClean="0"/>
              <a:t>For each reload server has to send the completed HTML , CSS , JavaScript code and also the data to the browser.</a:t>
            </a:r>
          </a:p>
          <a:p>
            <a:r>
              <a:rPr lang="en-US" dirty="0" smtClean="0"/>
              <a:t>This approach is highly inefficient and ideally the server should only send the new messages only to the browser instead of the complete page.</a:t>
            </a:r>
          </a:p>
          <a:p>
            <a:r>
              <a:rPr lang="en-US" dirty="0" smtClean="0"/>
              <a:t>By 2003 all the major browsers solved this issue by adopting a new concept called XMLHttpRequest</a:t>
            </a:r>
            <a:r>
              <a:rPr lang="en-US" dirty="0"/>
              <a:t> </a:t>
            </a:r>
            <a:r>
              <a:rPr lang="en-US" dirty="0" smtClean="0"/>
              <a:t>Object.</a:t>
            </a:r>
          </a:p>
          <a:p>
            <a:r>
              <a:rPr lang="en-US" dirty="0" smtClean="0"/>
              <a:t>XMLHttpRequest is a part of a Technology called AJAX.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5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920366" cy="4195481"/>
          </a:xfrm>
        </p:spPr>
        <p:txBody>
          <a:bodyPr/>
          <a:lstStyle/>
          <a:p>
            <a:r>
              <a:rPr lang="en-US" dirty="0" smtClean="0"/>
              <a:t>Using AJAX the data could be passed between the browser and server using XMLHttpRequest API without complete reload of the entire webpage.</a:t>
            </a:r>
          </a:p>
          <a:p>
            <a:r>
              <a:rPr lang="en-US" dirty="0" smtClean="0"/>
              <a:t>Example : </a:t>
            </a:r>
          </a:p>
          <a:p>
            <a:pPr lvl="1"/>
            <a:r>
              <a:rPr lang="en-US" dirty="0" smtClean="0"/>
              <a:t>Google Maps uses AJAX to get new map tiles without reload of a webpage.</a:t>
            </a:r>
          </a:p>
          <a:p>
            <a:pPr lvl="1"/>
            <a:r>
              <a:rPr lang="en-US" dirty="0" smtClean="0"/>
              <a:t>Gmail gets the new mails without reload the entire web page.</a:t>
            </a:r>
          </a:p>
          <a:p>
            <a:pPr lvl="1"/>
            <a:r>
              <a:rPr lang="en-US" dirty="0" err="1" smtClean="0"/>
              <a:t>CricInfo</a:t>
            </a:r>
            <a:r>
              <a:rPr lang="en-US" dirty="0" smtClean="0"/>
              <a:t> website displays the data without reloading the actual page.</a:t>
            </a:r>
          </a:p>
          <a:p>
            <a:r>
              <a:rPr lang="en-US" dirty="0" smtClean="0"/>
              <a:t>Unfortunately each browser implements the AJAX API differently. But JQuery supports AJAX which works in all the browsers uniformly.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291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4184" y="2284930"/>
            <a:ext cx="3850825" cy="2000467"/>
          </a:xfrm>
        </p:spPr>
        <p:txBody>
          <a:bodyPr/>
          <a:lstStyle/>
          <a:p>
            <a:pPr marL="0" indent="0" algn="ctr">
              <a:buNone/>
            </a:pPr>
            <a:r>
              <a:rPr lang="en-US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37237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 logo no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126" y="761953"/>
            <a:ext cx="5794849" cy="525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2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280" y="1616191"/>
            <a:ext cx="10769259" cy="4975678"/>
          </a:xfrm>
        </p:spPr>
        <p:txBody>
          <a:bodyPr>
            <a:noAutofit/>
          </a:bodyPr>
          <a:lstStyle/>
          <a:p>
            <a:r>
              <a:rPr lang="en-US" sz="2800" dirty="0" smtClean="0"/>
              <a:t>JQuery is a lightweight JavaScript library.</a:t>
            </a:r>
          </a:p>
          <a:p>
            <a:r>
              <a:rPr lang="en-US" sz="2800" dirty="0" smtClean="0"/>
              <a:t>JQuery’s biggest feature is </a:t>
            </a:r>
            <a:r>
              <a:rPr lang="en-US" sz="2800" dirty="0" smtClean="0">
                <a:solidFill>
                  <a:srgbClr val="FFC000"/>
                </a:solidFill>
              </a:rPr>
              <a:t>write less and do more</a:t>
            </a:r>
          </a:p>
          <a:p>
            <a:r>
              <a:rPr lang="en-US" sz="2800" dirty="0" smtClean="0"/>
              <a:t>For most of the common tasks of JavaScript may required more number of lines code, which are wrapped in to methods in JQuery they can be called by using a single line of code.</a:t>
            </a:r>
          </a:p>
          <a:p>
            <a:r>
              <a:rPr lang="en-US" sz="2800" dirty="0" smtClean="0"/>
              <a:t>JQuery simplifies the complicated things by JavaScript like AJAX calls and DOM Manipulation.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772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664" y="1752668"/>
            <a:ext cx="9883136" cy="42114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HTML / DOM Manipulation.</a:t>
            </a:r>
          </a:p>
          <a:p>
            <a:r>
              <a:rPr lang="en-US" sz="2800" dirty="0" smtClean="0"/>
              <a:t>CSS Manipulation</a:t>
            </a:r>
          </a:p>
          <a:p>
            <a:r>
              <a:rPr lang="en-US" sz="2800" dirty="0" smtClean="0"/>
              <a:t>JavaScript Event Handling methods.</a:t>
            </a:r>
          </a:p>
          <a:p>
            <a:r>
              <a:rPr lang="en-US" sz="2800" dirty="0" smtClean="0"/>
              <a:t>Effects and Animations</a:t>
            </a:r>
          </a:p>
          <a:p>
            <a:r>
              <a:rPr lang="en-US" sz="2800" dirty="0" smtClean="0"/>
              <a:t>JQuery is also having lot of plugins for most of the complicated tasks in JavaScript. </a:t>
            </a:r>
          </a:p>
          <a:p>
            <a:r>
              <a:rPr lang="en-US" sz="2800" dirty="0" smtClean="0"/>
              <a:t>JQuery code works perfectly in all the modern browsers.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315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759" y="357184"/>
            <a:ext cx="9404723" cy="1400530"/>
          </a:xfrm>
        </p:spPr>
        <p:txBody>
          <a:bodyPr/>
          <a:lstStyle/>
          <a:p>
            <a:r>
              <a:rPr lang="en-US" dirty="0" smtClean="0"/>
              <a:t>Link JQuery to any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419" y="1757714"/>
            <a:ext cx="10777065" cy="4490685"/>
          </a:xfrm>
        </p:spPr>
        <p:txBody>
          <a:bodyPr>
            <a:noAutofit/>
          </a:bodyPr>
          <a:lstStyle/>
          <a:p>
            <a:r>
              <a:rPr lang="en-US" sz="2800" dirty="0" smtClean="0"/>
              <a:t>JQuery comes along with two versions</a:t>
            </a:r>
          </a:p>
          <a:p>
            <a:pPr lvl="1"/>
            <a:r>
              <a:rPr lang="en-US" sz="2800" dirty="0" smtClean="0"/>
              <a:t> Production version (minified version)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C000"/>
                </a:solidFill>
              </a:rPr>
              <a:t>Development version (non minified version)</a:t>
            </a:r>
          </a:p>
          <a:p>
            <a:r>
              <a:rPr lang="en-US" sz="2800" dirty="0" smtClean="0"/>
              <a:t>We can install JQuery  using the following ways</a:t>
            </a:r>
          </a:p>
          <a:p>
            <a:pPr lvl="1"/>
            <a:r>
              <a:rPr lang="en-US" sz="2800" dirty="0" smtClean="0"/>
              <a:t> CDN link</a:t>
            </a:r>
          </a:p>
          <a:p>
            <a:pPr lvl="2"/>
            <a:r>
              <a:rPr lang="en-US" sz="2800" dirty="0" smtClean="0"/>
              <a:t> Google CDN link</a:t>
            </a:r>
          </a:p>
          <a:p>
            <a:pPr lvl="2"/>
            <a:r>
              <a:rPr lang="en-US" sz="2800" dirty="0" smtClean="0"/>
              <a:t> Microsoft CDN Link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C000"/>
                </a:solidFill>
              </a:rPr>
              <a:t>Offline version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Syntax</a:t>
            </a:r>
            <a:endParaRPr lang="en-US" dirty="0"/>
          </a:p>
        </p:txBody>
      </p:sp>
      <p:pic>
        <p:nvPicPr>
          <p:cNvPr id="1026" name="Picture 2" descr="Image result for jquery synta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50" y="1853248"/>
            <a:ext cx="7775868" cy="423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23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615" y="1965277"/>
            <a:ext cx="11354938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1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document.ready event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321" y="1429922"/>
            <a:ext cx="8753230" cy="24961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4776" y="4299045"/>
            <a:ext cx="104268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j-lt"/>
              </a:rPr>
              <a:t>This statement is to prevent any JQuery code running before the document finished loading.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j-lt"/>
              </a:rPr>
              <a:t>It </a:t>
            </a:r>
            <a:r>
              <a:rPr lang="en-US" sz="2400" dirty="0">
                <a:latin typeface="+mj-lt"/>
              </a:rPr>
              <a:t>is good practice to wait for the document to be fully loaded and ready before working with it.</a:t>
            </a:r>
            <a:endParaRPr lang="en-US" sz="2400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976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115" y="2052918"/>
            <a:ext cx="10140287" cy="4238699"/>
          </a:xfrm>
        </p:spPr>
        <p:txBody>
          <a:bodyPr/>
          <a:lstStyle/>
          <a:p>
            <a:r>
              <a:rPr lang="en-US" sz="3600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Element Selector </a:t>
            </a: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$(‘p’)</a:t>
            </a:r>
          </a:p>
          <a:p>
            <a:r>
              <a:rPr lang="en-US" sz="3600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ID selector </a:t>
            </a: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$(‘#main-nav’)</a:t>
            </a:r>
          </a:p>
          <a:p>
            <a:r>
              <a:rPr lang="en-US" sz="3600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Class selector </a:t>
            </a: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$(‘.container’)</a:t>
            </a:r>
          </a:p>
          <a:p>
            <a:r>
              <a:rPr lang="en-US" sz="3600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Attribute Selector </a:t>
            </a: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$(“input[type=‘text’]”)</a:t>
            </a:r>
          </a:p>
          <a:p>
            <a:r>
              <a:rPr lang="en-US" sz="3600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Pseudo classes selector </a:t>
            </a:r>
            <a:r>
              <a:rPr 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$(‘tr:even’)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6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Internal Way</a:t>
            </a:r>
          </a:p>
          <a:p>
            <a:pPr lvl="1"/>
            <a:r>
              <a:rPr lang="en-US" sz="3200" dirty="0" smtClean="0"/>
              <a:t>Using </a:t>
            </a:r>
            <a:r>
              <a:rPr lang="en-US" sz="3200" dirty="0" smtClean="0">
                <a:solidFill>
                  <a:srgbClr val="FFC000"/>
                </a:solidFill>
              </a:rPr>
              <a:t>&lt;Script&gt;</a:t>
            </a:r>
            <a:r>
              <a:rPr lang="en-US" sz="3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dirty="0" smtClean="0"/>
              <a:t>tag</a:t>
            </a:r>
          </a:p>
          <a:p>
            <a:r>
              <a:rPr lang="en-US" sz="3200" dirty="0" smtClean="0"/>
              <a:t>External Way</a:t>
            </a:r>
          </a:p>
          <a:p>
            <a:pPr lvl="1"/>
            <a:r>
              <a:rPr lang="en-US" sz="3200" dirty="0" smtClean="0"/>
              <a:t>Using separate </a:t>
            </a:r>
            <a:r>
              <a:rPr lang="en-US" sz="3200" dirty="0" smtClean="0">
                <a:solidFill>
                  <a:srgbClr val="FFC000"/>
                </a:solidFill>
              </a:rPr>
              <a:t>.js </a:t>
            </a:r>
            <a:r>
              <a:rPr lang="en-US" sz="3200" dirty="0" smtClean="0"/>
              <a:t>File.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876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371</TotalTime>
  <Words>504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Comic Sans MS</vt:lpstr>
      <vt:lpstr>Wingdings</vt:lpstr>
      <vt:lpstr>Wingdings 3</vt:lpstr>
      <vt:lpstr>Ion</vt:lpstr>
      <vt:lpstr>JQuery</vt:lpstr>
      <vt:lpstr>JQuery</vt:lpstr>
      <vt:lpstr>Features of JQuery</vt:lpstr>
      <vt:lpstr>Link JQuery to any website</vt:lpstr>
      <vt:lpstr>JQuery Syntax</vt:lpstr>
      <vt:lpstr>JQuery Examples</vt:lpstr>
      <vt:lpstr>The document.ready event</vt:lpstr>
      <vt:lpstr>JQuery selectors</vt:lpstr>
      <vt:lpstr>JQuery Usage</vt:lpstr>
      <vt:lpstr>JQuery Events</vt:lpstr>
      <vt:lpstr>Common DOM Event</vt:lpstr>
      <vt:lpstr>PowerPoint Presentation</vt:lpstr>
      <vt:lpstr>AJAX Introduction</vt:lpstr>
      <vt:lpstr>AJAX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NAVEEN</dc:creator>
  <cp:lastModifiedBy>thenaveensaggam@gmail.com</cp:lastModifiedBy>
  <cp:revision>80</cp:revision>
  <dcterms:created xsi:type="dcterms:W3CDTF">2018-02-13T06:01:08Z</dcterms:created>
  <dcterms:modified xsi:type="dcterms:W3CDTF">2018-05-15T22:52:36Z</dcterms:modified>
</cp:coreProperties>
</file>