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94D2-C40E-4488-B7BB-4B7724F5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4109E-42EB-4A43-8317-11BD5BD02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5D470-45ED-4E0C-97AA-AFA94B9D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F57C-0C34-416F-8BC3-5668CEDF0D0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FED7-BB69-471A-B52F-B888A0E8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74C3-762C-41A9-8968-2A71DD5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B286-9604-4422-B5F2-367DB04C1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6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E749-CFCC-4612-B1E9-3EDDC257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FE1A-5C09-473A-B85A-5C863CE9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2F86-1755-4B22-922E-9F233CF5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F57C-0C34-416F-8BC3-5668CEDF0D0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1725-1708-44DB-A6CE-3675A287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AC5C-EE69-42D3-AED9-B56AE12A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B286-9604-4422-B5F2-367DB04C1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7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2EBB4-4B4C-469C-824A-EB40A0F3F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AF6DA-9668-47F2-A6A5-998B5F865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1CE8-2025-4FC6-9CD8-21053A45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F57C-0C34-416F-8BC3-5668CEDF0D0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69F8-4EF5-4951-829A-A1C11DF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808F-1FE0-4227-BDED-7D1A4A5C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B286-9604-4422-B5F2-367DB04C1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9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6AA3-DC4E-4DAB-9B02-5711EB90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D3868-FA96-4061-A0C2-261F730C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7324-866A-4259-A88F-FAEA246D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F57C-0C34-416F-8BC3-5668CEDF0D0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5E1C-29ED-4293-8C6D-FFAEFC6D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AF9B-F6B3-4D71-A2CA-3A013415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B286-9604-4422-B5F2-367DB04C1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1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48E1-7911-4129-86B7-2D0B8593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64793-3BA6-47B6-847E-8F7870CE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FE2E-CCDB-4093-9B24-0558996C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F57C-0C34-416F-8BC3-5668CEDF0D0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93A01-EC40-480A-B584-19547FB1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52F3-D7F3-43A9-962A-E29752BC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B286-9604-4422-B5F2-367DB04C1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1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4AD0-FE90-4582-9AFA-4E111518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9667-78F8-4B07-90F1-3E861ED00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74A93-E19B-43D3-8E13-06EBDB8F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B27BD-7928-4F1A-A4FB-D631A3FC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F57C-0C34-416F-8BC3-5668CEDF0D0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03D9-74D1-4403-BC32-E5E0B41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4F3FB-BB30-4E92-9741-04A273ED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B286-9604-4422-B5F2-367DB04C1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1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9F34-B6E2-4C04-BD82-A7263B8D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B44E8-D30D-4D61-B394-B87980C8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161D6-C0CA-4877-AC5B-58D80934C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771B2-A473-4EAB-9D77-F439158AA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39EF9-D213-4A73-9132-2FAFDB44B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D242E-ACCC-47D4-9FA0-CCCB81F9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F57C-0C34-416F-8BC3-5668CEDF0D0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DA021-32F7-4D7A-88F5-12FE5294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54E1C-CB5B-470A-8EE7-6E6A6961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B286-9604-4422-B5F2-367DB04C1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2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4CD6-3275-46F2-9335-0CBECA28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79E24-0B51-4478-AA1A-73E0E97E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F57C-0C34-416F-8BC3-5668CEDF0D0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C400C-273F-4AB7-BC1C-578A5C52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00BAF-79D8-497F-BAB8-A44A85DD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B286-9604-4422-B5F2-367DB04C1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0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BBD09-E4FD-40EB-9C08-25BF443E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F57C-0C34-416F-8BC3-5668CEDF0D0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94665-5A5A-4F55-B6A3-89E50CC8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028A9-7CF4-48FD-984F-134828B0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B286-9604-4422-B5F2-367DB04C1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6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779F-6C81-4FFF-9C67-6920C2A3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84A7-F4D4-41D8-9A79-3ACA9946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D4899-15E2-4AB2-B8AF-64AA0938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71F80-C3B5-4C5B-BD5D-9A9ADF5A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F57C-0C34-416F-8BC3-5668CEDF0D0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CECA8-C018-41E8-84CA-58D03B53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223A9-643B-4DF3-84EA-2A66251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B286-9604-4422-B5F2-367DB04C1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0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BE20-BECA-460C-AE4B-9C81B5DD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72272-8108-4442-965D-007CBDE9F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840FF-48FE-4330-AAC4-4A2DC4289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3EF43-D6CB-4C1D-9F9C-11F4F970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F57C-0C34-416F-8BC3-5668CEDF0D0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7DD48-1FD1-487B-8B90-31AB0038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90E10-972D-45E2-9324-D3B1E785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B286-9604-4422-B5F2-367DB04C1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1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026CD-794D-4B4C-8EE7-41F7CB7F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4E9F2-58C8-43D9-8D3F-D339BE4B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3919-E7F5-4240-93F7-2B873D90E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F57C-0C34-416F-8BC3-5668CEDF0D07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766D-A772-4084-B727-E1D2111AC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9972-5BEA-48D4-AAD8-84AD85EED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B286-9604-4422-B5F2-367DB04C1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00DC-BF51-44BB-85E8-78F14CB71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97B0C-FA9E-4620-B4A2-413B45D1C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6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Sudhanva Narayana</dc:creator>
  <cp:lastModifiedBy>Sudhanva Narayana</cp:lastModifiedBy>
  <cp:revision>1</cp:revision>
  <dcterms:created xsi:type="dcterms:W3CDTF">2018-07-27T07:06:56Z</dcterms:created>
  <dcterms:modified xsi:type="dcterms:W3CDTF">2018-07-27T07:07:24Z</dcterms:modified>
</cp:coreProperties>
</file>