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03DC-4E65-50AD-30EB-BC78B3CE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E486-2BE7-CB85-3B43-C813C981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C2A-AD38-6DAD-FE96-CBC05D10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575E-8436-6396-4BAA-86E02EB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B4AA-731E-782D-5803-2C3F64FA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685-71B8-8F31-1C0F-82A07665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D870-BC6C-71CE-6A2F-37A72842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EE82-96AA-A8DE-1A66-F9512860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3B70-4EB7-2EBD-02B3-DCDDBCA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8EF7-7CAD-60EA-DB59-8DBCB08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A6A9-38AF-7AD7-32A2-72FC87BE0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63E7-CE3E-F301-E62E-AF576E1D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B646-D68B-2A44-15B6-D552A2C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04A8-47A0-9BDC-5FEB-88E26DDB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764E-AEBA-45F5-BD23-4367DC6A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733A-B3DE-A194-88C2-DF71577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81CB-770A-B009-5CDE-39771A26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430A-A186-0EA1-7122-4DDB739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3CD4-91BA-F353-5D9E-8451D585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B768-DBFC-8347-E874-AA40F84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F5D3-79E6-BD02-78BD-8F4B480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DE80-1CC9-3C27-28E3-903E445D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1F7A-6795-64CD-6FA5-4120AC5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903D-CFBE-4BE6-C11C-9F1C907F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454D-EF52-E2D5-C32D-55029B9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B12A-5074-A039-CBA5-2B4D4881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B8E-68D6-D273-DE63-98DBC7E2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914F-CD2C-6D02-A834-A2B84852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8FD0-8C3F-CAC9-C53F-1DD7E24A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AFC8-6D8F-AE1F-BA78-ABAC3ACF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C1B0-57B9-A25E-00FB-1EC9771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1D8F-357E-DA6A-A63F-260995F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7FC7-C2F4-3CCD-3E05-6E420175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7BE1-51D2-E5EA-C43C-2AE26019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174B-8E4D-F96D-5C6B-6F9111A6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3C376-6507-4AE6-7747-0D44FF12E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58C37-94F4-F44A-969C-39CAD09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D2F21-D815-E0D2-2F28-E44DA314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5804-8F97-D7E7-F8C1-9D8BE7C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80C5-0C55-4C98-152F-0C0A914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27D0E-6015-010E-4BD3-A481BAA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C74D-178F-4CAB-D433-E7FBC4A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2C28-A427-3ED6-A714-DD14293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AD8A5-4071-E5BD-A0C0-8F23449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48B7D-8897-82F3-0B92-835DA3A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AF695-0BD5-50EA-3548-6EA191A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CF3E-9EB3-3525-ECCD-EFC722B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670F-6876-A920-BAE5-85511AA6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4F39-AE9B-4144-E5D0-FA16F495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966C-643D-3606-035C-8DD56B2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A341-84E3-2431-1611-30032117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0F23-0237-83CD-166D-4FCAF75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195-004C-4330-9385-921D6A56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99AD9-C673-8D10-8823-A5EE4F23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DE24-8E4D-D669-2FC8-76F44A09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A4E0-DC7C-8973-36C5-AEDF7666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F8C7-B954-6E14-BF30-F02C45A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F36A-FE36-6201-BDE7-023C17E1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551B-DF4F-3DDC-9477-DA41428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E30D-8778-7B8F-A893-8EF086DF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DC6F-BC87-21DE-8466-102721916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6529-D303-4C45-A3CD-A249A2E4994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E60D-BFD4-E0C0-527A-E1B6623D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F48-72DE-BCFB-C62B-BC9EFAD9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B5202-2B53-DF17-5543-B750362EB546}"/>
              </a:ext>
            </a:extLst>
          </p:cNvPr>
          <p:cNvSpPr/>
          <p:nvPr/>
        </p:nvSpPr>
        <p:spPr>
          <a:xfrm>
            <a:off x="4395019" y="221226"/>
            <a:ext cx="3524865" cy="117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FlyAway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993A9E-E274-672A-8BB1-53EAC596EBED}"/>
              </a:ext>
            </a:extLst>
          </p:cNvPr>
          <p:cNvCxnSpPr>
            <a:cxnSpLocks/>
          </p:cNvCxnSpPr>
          <p:nvPr/>
        </p:nvCxnSpPr>
        <p:spPr>
          <a:xfrm flipH="1">
            <a:off x="2728451" y="1401097"/>
            <a:ext cx="2300749" cy="18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5455D0-AE54-C853-DE0E-28DCD3156DD9}"/>
              </a:ext>
            </a:extLst>
          </p:cNvPr>
          <p:cNvCxnSpPr>
            <a:cxnSpLocks/>
          </p:cNvCxnSpPr>
          <p:nvPr/>
        </p:nvCxnSpPr>
        <p:spPr>
          <a:xfrm>
            <a:off x="6096000" y="1401097"/>
            <a:ext cx="0" cy="222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57CD1-C9E5-D7DB-A3D1-D34656B9E994}"/>
              </a:ext>
            </a:extLst>
          </p:cNvPr>
          <p:cNvCxnSpPr>
            <a:cxnSpLocks/>
          </p:cNvCxnSpPr>
          <p:nvPr/>
        </p:nvCxnSpPr>
        <p:spPr>
          <a:xfrm>
            <a:off x="7359445" y="1401097"/>
            <a:ext cx="2227007" cy="20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AE7C0AFE-0420-EE6B-85C8-774536821552}"/>
              </a:ext>
            </a:extLst>
          </p:cNvPr>
          <p:cNvSpPr/>
          <p:nvPr/>
        </p:nvSpPr>
        <p:spPr>
          <a:xfrm>
            <a:off x="833287" y="3259395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1</a:t>
            </a:r>
          </a:p>
          <a:p>
            <a:pPr algn="ctr"/>
            <a:endParaRPr lang="en-GB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CD942829-D485-0565-D294-46CD02B5C1C5}"/>
              </a:ext>
            </a:extLst>
          </p:cNvPr>
          <p:cNvSpPr/>
          <p:nvPr/>
        </p:nvSpPr>
        <p:spPr>
          <a:xfrm>
            <a:off x="5211097" y="3628103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2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D1F5160-5BCF-4750-E30B-52749D3C19FD}"/>
              </a:ext>
            </a:extLst>
          </p:cNvPr>
          <p:cNvSpPr/>
          <p:nvPr/>
        </p:nvSpPr>
        <p:spPr>
          <a:xfrm>
            <a:off x="9114504" y="3429000"/>
            <a:ext cx="2300741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3</a:t>
            </a:r>
          </a:p>
        </p:txBody>
      </p:sp>
    </p:spTree>
    <p:extLst>
      <p:ext uri="{BB962C8B-B14F-4D97-AF65-F5344CB8AC3E}">
        <p14:creationId xmlns:p14="http://schemas.microsoft.com/office/powerpoint/2010/main" val="3299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C33AD-00BE-4F71-4A53-5FFD42CB4691}"/>
              </a:ext>
            </a:extLst>
          </p:cNvPr>
          <p:cNvSpPr txBox="1"/>
          <p:nvPr/>
        </p:nvSpPr>
        <p:spPr>
          <a:xfrm>
            <a:off x="973394" y="589935"/>
            <a:ext cx="662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1 </a:t>
            </a:r>
            <a:r>
              <a:rPr lang="en-GB" dirty="0"/>
              <a:t>– User Can Search Flight from Home Page</a:t>
            </a:r>
          </a:p>
          <a:p>
            <a:r>
              <a:rPr lang="en-GB" dirty="0"/>
              <a:t>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CCF0-8BA7-3E06-5DEB-79E11D8D86C1}"/>
              </a:ext>
            </a:extLst>
          </p:cNvPr>
          <p:cNvSpPr txBox="1"/>
          <p:nvPr/>
        </p:nvSpPr>
        <p:spPr>
          <a:xfrm>
            <a:off x="973394" y="2590800"/>
            <a:ext cx="939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2 </a:t>
            </a:r>
            <a:r>
              <a:rPr lang="en-GB" dirty="0"/>
              <a:t>–  Admin Access</a:t>
            </a:r>
          </a:p>
          <a:p>
            <a:r>
              <a:rPr lang="en-GB" dirty="0"/>
              <a:t>		Add Flight with source, destination</a:t>
            </a:r>
          </a:p>
          <a:p>
            <a:r>
              <a:rPr lang="en-GB" dirty="0"/>
              <a:t>		admin can change password</a:t>
            </a:r>
          </a:p>
          <a:p>
            <a:r>
              <a:rPr lang="en-GB" dirty="0"/>
              <a:t>		admin can view all flights</a:t>
            </a:r>
          </a:p>
          <a:p>
            <a:r>
              <a:rPr lang="en-GB" dirty="0"/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25C7-F162-11A4-BDBE-A84718EA1350}"/>
              </a:ext>
            </a:extLst>
          </p:cNvPr>
          <p:cNvSpPr txBox="1"/>
          <p:nvPr/>
        </p:nvSpPr>
        <p:spPr>
          <a:xfrm>
            <a:off x="973394" y="4651704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3 </a:t>
            </a:r>
            <a:r>
              <a:rPr lang="en-GB" dirty="0"/>
              <a:t>– Customer Access</a:t>
            </a:r>
          </a:p>
          <a:p>
            <a:r>
              <a:rPr lang="en-GB" dirty="0"/>
              <a:t>		Customer can Search Flight</a:t>
            </a:r>
          </a:p>
          <a:p>
            <a:r>
              <a:rPr lang="en-GB" dirty="0"/>
              <a:t>		add passenger details</a:t>
            </a:r>
          </a:p>
          <a:p>
            <a:r>
              <a:rPr lang="en-GB" dirty="0"/>
              <a:t>		customer can login there id and search flights</a:t>
            </a:r>
          </a:p>
        </p:txBody>
      </p:sp>
    </p:spTree>
    <p:extLst>
      <p:ext uri="{BB962C8B-B14F-4D97-AF65-F5344CB8AC3E}">
        <p14:creationId xmlns:p14="http://schemas.microsoft.com/office/powerpoint/2010/main" val="10351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BE6D31-4DA4-A043-B598-EC4617FC5F6C}"/>
              </a:ext>
            </a:extLst>
          </p:cNvPr>
          <p:cNvSpPr txBox="1"/>
          <p:nvPr/>
        </p:nvSpPr>
        <p:spPr>
          <a:xfrm>
            <a:off x="3819525" y="4699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Scrum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8562C-908A-1429-9E8F-BBEBC7A8E8B1}"/>
              </a:ext>
            </a:extLst>
          </p:cNvPr>
          <p:cNvSpPr txBox="1"/>
          <p:nvPr/>
        </p:nvSpPr>
        <p:spPr>
          <a:xfrm>
            <a:off x="1028699" y="1828800"/>
            <a:ext cx="8982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3 User Story.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1 Sprint Per Week.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As per User Story Estimated Completion time of </a:t>
            </a:r>
            <a:r>
              <a:rPr lang="en-GB" sz="2400"/>
              <a:t>three weeks…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Per User Story has Three Sprint…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3716D-BA3F-7093-FCA3-B2C5EC0E8A98}"/>
              </a:ext>
            </a:extLst>
          </p:cNvPr>
          <p:cNvSpPr txBox="1"/>
          <p:nvPr/>
        </p:nvSpPr>
        <p:spPr>
          <a:xfrm>
            <a:off x="1087821" y="119317"/>
            <a:ext cx="9017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1: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𝖢𝗈𝗇𝖽𝗎𝖼𝗍 𝗉𝗋𝗈𝗃𝖾𝖼𝗍 𝗄𝗂𝖼𝗄𝗈𝖿𝖿 𝗆𝖾𝖾𝗍𝗂𝗇𝗀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𝖣𝖾𝖿𝗂𝗇𝖾 𝗎𝗌𝖾𝗋 𝗌𝗍𝗈𝗋𝗂𝖾𝗌 𝖺𝗇𝖽 𝖺𝖼𝖼𝖾𝗉𝗍𝖺𝗇𝖼𝖾 𝖼𝗋𝗂𝗍𝖾𝗋𝗂𝖺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𝖣𝖾𝗏𝖾𝗅𝗈𝗉 𝗐𝗂𝗋𝖾𝖿𝗋𝖺𝗆𝖾𝗌 𝖺𝗇𝖽 𝗎𝗌𝖾𝗋 𝗂𝗇𝗍𝖾𝗋𝖿𝖺𝖼𝖾 𝖽𝖾𝗌𝗂𝗀𝗇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𝖲𝖾𝗍 𝗎𝗉 𝗍𝗁𝖾 𝖽𝖾𝗏𝖾𝗅𝗈𝗉𝗆𝖾𝗇𝗍 𝖾𝗇𝗏𝗂𝗋𝗈𝗇𝗆𝖾𝗇𝗍 𝖺𝗇𝖽 𝗉𝗋𝗈𝗃𝖾𝖼𝗍 𝗋𝖾𝗉𝗈𝗌𝗂𝗍𝗈𝗋𝗒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𝖨𝗆𝗉𝗅𝖾𝗆𝖾𝗇𝗍 𝗎𝗌𝖾𝗋 𝖺𝗎𝗍𝗁𝖾𝗇𝗍𝗂𝖼𝖺𝗍𝗂𝗈𝗇 𝖺𝗇𝖽 𝗋𝖾𝗀𝗂𝗌𝗍𝗋𝖺𝗍𝗂𝗈𝗇 𝗌𝗒𝗌𝗍𝖾𝗆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𝖣𝖾𝗏𝖾𝗅𝗈𝗉 𝖿𝗅𝗂𝗀𝗁𝗍 𝗌𝖾𝖺𝗋𝖼𝗁 𝖺𝗅𝗀𝗈𝗋𝗂𝗍𝗁𝗆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AEF59-AB47-D4A9-15A4-A0A805301DD8}"/>
              </a:ext>
            </a:extLst>
          </p:cNvPr>
          <p:cNvSpPr txBox="1"/>
          <p:nvPr/>
        </p:nvSpPr>
        <p:spPr>
          <a:xfrm>
            <a:off x="1087821" y="2414883"/>
            <a:ext cx="8296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2: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𝖨𝗇𝗍𝖾𝗀𝗋𝖺𝗍𝖾 𝖿𝗅𝗂𝗀𝗁𝗍 𝖻𝗈𝗈𝗄𝗂𝗇𝗀 𝗌𝗒𝗌𝗍𝖾𝗆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𝖨𝗆𝗉𝗅𝖾𝗆𝖾𝗇𝗍 𝖽𝗎𝗆𝗆𝗒 𝗉𝖺𝗒𝗆𝖾𝗇𝗍 𝗀𝖺𝗍𝖾𝗐𝖺𝗒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𝖣𝖾𝗏𝖾𝗅𝗈𝗉 𝖼𝗈𝗇𝖿𝗂𝗋𝗆𝖺𝗍𝗂𝗈𝗇 𝗉𝖺𝗀𝖾 𝗐𝗂𝗍𝗁 𝖻𝗈𝗈𝗄𝗂𝗇𝗀 𝖽𝖾𝗍𝖺𝗂𝗅𝗌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𝖢𝗈𝗇𝖽𝗎𝖼𝗍 𝗎𝗌𝖾𝗋 𝖺𝖼𝖼𝖾𝗉𝗍𝖺𝗇𝖼𝖾 𝗍𝖾𝗌𝗍𝗂𝗇𝗀 𝖺𝗇𝖽 𝖻𝗎𝗀 𝖿𝗂𝗑𝗂𝗇𝗀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𝖶𝗋𝗂𝗍𝖾 𝖺𝗎𝗍𝗈𝗆𝖺𝗍𝖾𝖽 𝗍𝖾𝗌𝗍𝗌 𝖿𝗈𝗋 𝗍𝗁𝖾 𝖽𝖾𝗏𝖾𝗅𝗈𝗉𝖾𝖽 𝖿𝖾𝖺𝗍𝗎𝗋𝖾𝗌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𝖣𝖾𝗏𝖾𝗅𝗈𝗉 𝗁𝖾𝗅𝗉 𝖽𝗈𝖼𝗎𝗆𝖾𝗇𝗍𝖺𝗍𝗂𝗈𝗇 𝖺𝗇𝖽 𝗎𝗌𝖾𝗋 𝗆𝖺𝗇𝗎𝖺𝗅𝗌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4DA6-4CAE-1BFE-5591-5E40BED6EEB3}"/>
              </a:ext>
            </a:extLst>
          </p:cNvPr>
          <p:cNvSpPr txBox="1"/>
          <p:nvPr/>
        </p:nvSpPr>
        <p:spPr>
          <a:xfrm>
            <a:off x="1087821" y="4615025"/>
            <a:ext cx="8296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2: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𝘊𝘰𝘯𝘥𝘶𝘤𝘵 𝘶𝘴𝘦𝘳 𝘵𝘳𝘢𝘪𝘯𝘪𝘯𝘨 𝘢𝘯𝘥 𝘰𝘯𝘣𝘰𝘢𝘳𝘥𝘪𝘯𝘨 𝘴𝘦𝘴𝘴𝘪𝘰𝘯𝘴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𝘍𝘪𝘯𝘢𝘭𝘪𝘻𝘦 𝘥𝘦𝘱𝘭𝘰𝘺𝘮𝘦𝘯𝘵 𝘢𝘯𝘥 𝘭𝘢𝘶𝘯𝘤𝘩 𝘱𝘭𝘢𝘯𝘴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𝘊𝘰𝘯𝘥𝘶𝘤𝘵 𝘱𝘦𝘳𝘧𝘰𝘳𝘮𝘢𝘯𝘤𝘦 𝘵𝘦𝘴𝘵𝘪𝘯𝘨 𝘢𝘯𝘥 𝘰𝘱𝘵𝘪𝘮𝘪𝘻𝘢𝘵𝘪𝘰𝘯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𝘊𝘰𝘭𝘭𝘦𝘤𝘵 𝘶𝘴𝘦𝘳 𝘧𝘦𝘦𝘥𝘣𝘢𝘤𝘬 𝘢𝘯𝘥 𝘮𝘢𝘬𝘦 𝘯𝘦𝘤𝘦𝘴𝘴𝘢𝘳𝘺 𝘪𝘮𝘱𝘳𝘰𝘷𝘦𝘮𝘦𝘯𝘵𝘴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𝘊𝘰𝘯𝘥𝘶𝘤𝘵 𝘮𝘢𝘪𝘯𝘵𝘦𝘯𝘢𝘯𝘤𝘦 𝘢𝘯𝘥 𝘴𝘶𝘱𝘱𝘰𝘳𝘵 𝘢𝘤𝘵𝘪𝘷𝘪𝘵𝘪𝘦𝘴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𝘜𝘱𝘥𝘢𝘵𝘦 𝘱𝘳𝘰𝘫𝘦𝘤𝘵 𝘥𝘰𝘤𝘶𝘮𝘦𝘯𝘵𝘢𝘵𝘪𝘰𝘯 𝘢𝘯𝘥 𝘳𝘦𝘱𝘰𝘳𝘵𝘴</a:t>
            </a:r>
          </a:p>
        </p:txBody>
      </p:sp>
    </p:spTree>
    <p:extLst>
      <p:ext uri="{BB962C8B-B14F-4D97-AF65-F5344CB8AC3E}">
        <p14:creationId xmlns:p14="http://schemas.microsoft.com/office/powerpoint/2010/main" val="15279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CE71B7-C239-0A04-1133-326F1DDC7157}"/>
              </a:ext>
            </a:extLst>
          </p:cNvPr>
          <p:cNvSpPr/>
          <p:nvPr/>
        </p:nvSpPr>
        <p:spPr>
          <a:xfrm>
            <a:off x="232236" y="78828"/>
            <a:ext cx="3013883" cy="1589952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Welcome Screen </a:t>
            </a:r>
          </a:p>
          <a:p>
            <a:pPr algn="ctr"/>
            <a:r>
              <a:rPr lang="en-GB" sz="2400" b="1" dirty="0" err="1"/>
              <a:t>FlyAway</a:t>
            </a:r>
            <a:endParaRPr lang="en-GB" sz="2400" b="1" dirty="0"/>
          </a:p>
          <a:p>
            <a:pPr algn="ctr"/>
            <a:r>
              <a:rPr lang="en-GB" sz="2400" b="1" dirty="0"/>
              <a:t>ASHISH BHATARKAR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DBE22-55D4-E0CA-6099-672F9E4578CC}"/>
              </a:ext>
            </a:extLst>
          </p:cNvPr>
          <p:cNvSpPr/>
          <p:nvPr/>
        </p:nvSpPr>
        <p:spPr>
          <a:xfrm>
            <a:off x="5462750" y="4020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HomePage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A28A2E-22BD-D5AD-046E-789AAA43F943}"/>
              </a:ext>
            </a:extLst>
          </p:cNvPr>
          <p:cNvSpPr/>
          <p:nvPr/>
        </p:nvSpPr>
        <p:spPr>
          <a:xfrm>
            <a:off x="365235" y="2388474"/>
            <a:ext cx="1744719" cy="748865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 Flight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F3C55-333E-9A40-CCE7-2E4B019FC00F}"/>
              </a:ext>
            </a:extLst>
          </p:cNvPr>
          <p:cNvSpPr/>
          <p:nvPr/>
        </p:nvSpPr>
        <p:spPr>
          <a:xfrm>
            <a:off x="4713888" y="2388474"/>
            <a:ext cx="1986454" cy="914401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Admin 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EE2878-816B-F13B-938A-A4F852F59269}"/>
              </a:ext>
            </a:extLst>
          </p:cNvPr>
          <p:cNvSpPr/>
          <p:nvPr/>
        </p:nvSpPr>
        <p:spPr>
          <a:xfrm>
            <a:off x="9191295" y="232804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 Login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09566-ABBC-FF5C-62C8-CDBDFE4DCE38}"/>
              </a:ext>
            </a:extLst>
          </p:cNvPr>
          <p:cNvSpPr/>
          <p:nvPr/>
        </p:nvSpPr>
        <p:spPr>
          <a:xfrm>
            <a:off x="587258" y="3590600"/>
            <a:ext cx="1316421" cy="59120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 Source Destination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4F10D-7CC8-6F81-2ADF-E75F90B63D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46119" y="859222"/>
            <a:ext cx="2216631" cy="1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A3DAC9-9FF7-E95D-8BF3-A107EB192D92}"/>
              </a:ext>
            </a:extLst>
          </p:cNvPr>
          <p:cNvCxnSpPr>
            <a:cxnSpLocks/>
          </p:cNvCxnSpPr>
          <p:nvPr/>
        </p:nvCxnSpPr>
        <p:spPr>
          <a:xfrm>
            <a:off x="1229708" y="1876097"/>
            <a:ext cx="9041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295C47-826B-B6CB-633F-57EEE747E3B2}"/>
              </a:ext>
            </a:extLst>
          </p:cNvPr>
          <p:cNvCxnSpPr>
            <a:cxnSpLocks/>
          </p:cNvCxnSpPr>
          <p:nvPr/>
        </p:nvCxnSpPr>
        <p:spPr>
          <a:xfrm>
            <a:off x="1245469" y="1876097"/>
            <a:ext cx="2625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9DBB0-E719-9FD0-0655-DC33A25719AE}"/>
              </a:ext>
            </a:extLst>
          </p:cNvPr>
          <p:cNvCxnSpPr>
            <a:cxnSpLocks/>
          </p:cNvCxnSpPr>
          <p:nvPr/>
        </p:nvCxnSpPr>
        <p:spPr>
          <a:xfrm>
            <a:off x="5754416" y="1876097"/>
            <a:ext cx="0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30CAF5-6ADC-7739-0288-56F142575448}"/>
              </a:ext>
            </a:extLst>
          </p:cNvPr>
          <p:cNvCxnSpPr>
            <a:cxnSpLocks/>
          </p:cNvCxnSpPr>
          <p:nvPr/>
        </p:nvCxnSpPr>
        <p:spPr>
          <a:xfrm>
            <a:off x="10271238" y="1876097"/>
            <a:ext cx="0" cy="41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A91827-70EE-BC6D-4E5D-69FE12FA8735}"/>
              </a:ext>
            </a:extLst>
          </p:cNvPr>
          <p:cNvCxnSpPr>
            <a:cxnSpLocks/>
          </p:cNvCxnSpPr>
          <p:nvPr/>
        </p:nvCxnSpPr>
        <p:spPr>
          <a:xfrm>
            <a:off x="5462750" y="3282676"/>
            <a:ext cx="0" cy="222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D2C3BA-26EE-08BC-7ACC-2E315866C60B}"/>
              </a:ext>
            </a:extLst>
          </p:cNvPr>
          <p:cNvCxnSpPr>
            <a:cxnSpLocks/>
          </p:cNvCxnSpPr>
          <p:nvPr/>
        </p:nvCxnSpPr>
        <p:spPr>
          <a:xfrm>
            <a:off x="6436273" y="1329561"/>
            <a:ext cx="1" cy="54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BAA11B8-3518-FA16-D045-12B262B80582}"/>
              </a:ext>
            </a:extLst>
          </p:cNvPr>
          <p:cNvSpPr/>
          <p:nvPr/>
        </p:nvSpPr>
        <p:spPr>
          <a:xfrm>
            <a:off x="10485716" y="121529"/>
            <a:ext cx="1557498" cy="419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D0524E-BC7A-97AB-C35C-05661B9092F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29708" y="3137339"/>
            <a:ext cx="7887" cy="433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9BAE4F-A6B7-6553-5A0F-69AE04987B82}"/>
              </a:ext>
            </a:extLst>
          </p:cNvPr>
          <p:cNvSpPr/>
          <p:nvPr/>
        </p:nvSpPr>
        <p:spPr>
          <a:xfrm>
            <a:off x="571497" y="4674465"/>
            <a:ext cx="1316421" cy="59120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Passenger Details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A1C36E-129A-8036-B85C-FE1C2E43FA7F}"/>
              </a:ext>
            </a:extLst>
          </p:cNvPr>
          <p:cNvSpPr/>
          <p:nvPr/>
        </p:nvSpPr>
        <p:spPr>
          <a:xfrm>
            <a:off x="587258" y="5758330"/>
            <a:ext cx="1316421" cy="59120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Conformation Page/back to homepage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D12CD-2CB9-AD6E-BA15-2B04E7D743AD}"/>
              </a:ext>
            </a:extLst>
          </p:cNvPr>
          <p:cNvCxnSpPr>
            <a:cxnSpLocks/>
          </p:cNvCxnSpPr>
          <p:nvPr/>
        </p:nvCxnSpPr>
        <p:spPr>
          <a:xfrm flipH="1">
            <a:off x="1224449" y="5222318"/>
            <a:ext cx="7887" cy="433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12E40C-020C-8DF2-5E14-DE4F9448F7DA}"/>
              </a:ext>
            </a:extLst>
          </p:cNvPr>
          <p:cNvCxnSpPr>
            <a:cxnSpLocks/>
          </p:cNvCxnSpPr>
          <p:nvPr/>
        </p:nvCxnSpPr>
        <p:spPr>
          <a:xfrm flipH="1">
            <a:off x="1233650" y="4244844"/>
            <a:ext cx="7887" cy="433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52C420-BB23-B141-2320-75B67CC094C9}"/>
              </a:ext>
            </a:extLst>
          </p:cNvPr>
          <p:cNvSpPr/>
          <p:nvPr/>
        </p:nvSpPr>
        <p:spPr>
          <a:xfrm>
            <a:off x="3246119" y="3705949"/>
            <a:ext cx="1316421" cy="59120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Flight Details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03152F-EE1D-08A9-A188-1C90EC0160F3}"/>
              </a:ext>
            </a:extLst>
          </p:cNvPr>
          <p:cNvSpPr/>
          <p:nvPr/>
        </p:nvSpPr>
        <p:spPr>
          <a:xfrm>
            <a:off x="4851048" y="3721714"/>
            <a:ext cx="1316421" cy="59120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View All Flights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F40DF9-C166-E6B3-2D10-0B6BD08DBC48}"/>
              </a:ext>
            </a:extLst>
          </p:cNvPr>
          <p:cNvSpPr/>
          <p:nvPr/>
        </p:nvSpPr>
        <p:spPr>
          <a:xfrm>
            <a:off x="6436273" y="3721713"/>
            <a:ext cx="1316421" cy="59120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Change Password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C63C5B-0577-BB99-D32E-8ED397F999A3}"/>
              </a:ext>
            </a:extLst>
          </p:cNvPr>
          <p:cNvCxnSpPr>
            <a:cxnSpLocks/>
          </p:cNvCxnSpPr>
          <p:nvPr/>
        </p:nvCxnSpPr>
        <p:spPr>
          <a:xfrm>
            <a:off x="3972579" y="3541986"/>
            <a:ext cx="0" cy="17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5F9C25-35A1-7A0A-5EF9-92604DAB4A7B}"/>
              </a:ext>
            </a:extLst>
          </p:cNvPr>
          <p:cNvCxnSpPr>
            <a:cxnSpLocks/>
          </p:cNvCxnSpPr>
          <p:nvPr/>
        </p:nvCxnSpPr>
        <p:spPr>
          <a:xfrm flipV="1">
            <a:off x="3950494" y="3527271"/>
            <a:ext cx="3313906" cy="147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415DAB-F998-33C6-6ED5-1039004596FD}"/>
              </a:ext>
            </a:extLst>
          </p:cNvPr>
          <p:cNvCxnSpPr>
            <a:cxnSpLocks/>
          </p:cNvCxnSpPr>
          <p:nvPr/>
        </p:nvCxnSpPr>
        <p:spPr>
          <a:xfrm>
            <a:off x="5462750" y="3541986"/>
            <a:ext cx="0" cy="17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A7F58D-6410-A7FE-1D0A-031787FF2F79}"/>
              </a:ext>
            </a:extLst>
          </p:cNvPr>
          <p:cNvCxnSpPr>
            <a:cxnSpLocks/>
          </p:cNvCxnSpPr>
          <p:nvPr/>
        </p:nvCxnSpPr>
        <p:spPr>
          <a:xfrm>
            <a:off x="7242035" y="3527271"/>
            <a:ext cx="0" cy="17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EA3D47-5669-859C-5598-6E87336DBCB7}"/>
              </a:ext>
            </a:extLst>
          </p:cNvPr>
          <p:cNvSpPr/>
          <p:nvPr/>
        </p:nvSpPr>
        <p:spPr>
          <a:xfrm>
            <a:off x="8726216" y="3832307"/>
            <a:ext cx="1316421" cy="59120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 Flight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7215DC4-DD12-5274-D8C4-25B58B7067A7}"/>
              </a:ext>
            </a:extLst>
          </p:cNvPr>
          <p:cNvSpPr/>
          <p:nvPr/>
        </p:nvSpPr>
        <p:spPr>
          <a:xfrm>
            <a:off x="10271238" y="3850982"/>
            <a:ext cx="1316421" cy="59120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Logout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838A29-5226-F140-9C85-0C7227EDD7A2}"/>
              </a:ext>
            </a:extLst>
          </p:cNvPr>
          <p:cNvCxnSpPr>
            <a:cxnSpLocks/>
          </p:cNvCxnSpPr>
          <p:nvPr/>
        </p:nvCxnSpPr>
        <p:spPr>
          <a:xfrm>
            <a:off x="9191295" y="3501871"/>
            <a:ext cx="20731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010C2E-53AF-1AE7-8128-095613AFD8DE}"/>
              </a:ext>
            </a:extLst>
          </p:cNvPr>
          <p:cNvCxnSpPr>
            <a:cxnSpLocks/>
          </p:cNvCxnSpPr>
          <p:nvPr/>
        </p:nvCxnSpPr>
        <p:spPr>
          <a:xfrm>
            <a:off x="10247588" y="3242851"/>
            <a:ext cx="0" cy="222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C4A429-B331-4EFC-11DC-4B449952F46C}"/>
              </a:ext>
            </a:extLst>
          </p:cNvPr>
          <p:cNvCxnSpPr>
            <a:cxnSpLocks/>
          </p:cNvCxnSpPr>
          <p:nvPr/>
        </p:nvCxnSpPr>
        <p:spPr>
          <a:xfrm>
            <a:off x="9191295" y="3501871"/>
            <a:ext cx="0" cy="222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726277-EED6-1991-DFC7-FA942F17D54D}"/>
              </a:ext>
            </a:extLst>
          </p:cNvPr>
          <p:cNvCxnSpPr>
            <a:cxnSpLocks/>
          </p:cNvCxnSpPr>
          <p:nvPr/>
        </p:nvCxnSpPr>
        <p:spPr>
          <a:xfrm>
            <a:off x="11264465" y="3527271"/>
            <a:ext cx="0" cy="222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7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257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DarshanBhatarkar007@gmail.com</dc:creator>
  <cp:lastModifiedBy>darshanbhatarkar007@gmail.com</cp:lastModifiedBy>
  <cp:revision>11</cp:revision>
  <dcterms:created xsi:type="dcterms:W3CDTF">2023-02-06T08:51:44Z</dcterms:created>
  <dcterms:modified xsi:type="dcterms:W3CDTF">2023-04-11T13:33:04Z</dcterms:modified>
</cp:coreProperties>
</file>