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03DC-4E65-50AD-30EB-BC78B3CE4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9E486-2BE7-CB85-3B43-C813C9813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4C2A-AD38-6DAD-FE96-CBC05D10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575E-8436-6396-4BAA-86E02EBA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B4AA-731E-782D-5803-2C3F64FA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8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3685-71B8-8F31-1C0F-82A07665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FD870-BC6C-71CE-6A2F-37A728423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EE82-96AA-A8DE-1A66-F9512860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53B70-4EB7-2EBD-02B3-DCDDBCA1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18EF7-7CAD-60EA-DB59-8DBCB08F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5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A6A9-38AF-7AD7-32A2-72FC87BE0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163E7-CE3E-F301-E62E-AF576E1D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B646-D68B-2A44-15B6-D552A2CC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04A8-47A0-9BDC-5FEB-88E26DDB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764E-AEBA-45F5-BD23-4367DC6A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1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733A-B3DE-A194-88C2-DF715773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81CB-770A-B009-5CDE-39771A26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430A-A186-0EA1-7122-4DDB7390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13CD4-91BA-F353-5D9E-8451D585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B768-DBFC-8347-E874-AA40F846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42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F5D3-79E6-BD02-78BD-8F4B4809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FDE80-1CC9-3C27-28E3-903E445D7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51F7A-6795-64CD-6FA5-4120AC5A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903D-CFBE-4BE6-C11C-9F1C907F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2454D-EF52-E2D5-C32D-55029B91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6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B12A-5074-A039-CBA5-2B4D4881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8B8E-68D6-D273-DE63-98DBC7E28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1914F-CD2C-6D02-A834-A2B848520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18FD0-8C3F-CAC9-C53F-1DD7E24A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8AFC8-6D8F-AE1F-BA78-ABAC3ACF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3C1B0-57B9-A25E-00FB-1EC97716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5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1D8F-357E-DA6A-A63F-260995FB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D7FC7-C2F4-3CCD-3E05-6E420175F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57BE1-51D2-E5EA-C43C-2AE260193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D174B-8E4D-F96D-5C6B-6F9111A6D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3C376-6507-4AE6-7747-0D44FF12E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58C37-94F4-F44A-969C-39CAD097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D2F21-D815-E0D2-2F28-E44DA314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85804-8F97-D7E7-F8C1-9D8BE7C5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3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80C5-0C55-4C98-152F-0C0A9141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27D0E-6015-010E-4BD3-A481BAA4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1C74D-178F-4CAB-D433-E7FBC4A6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12C28-A427-3ED6-A714-DD142933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0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AD8A5-4071-E5BD-A0C0-8F234495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48B7D-8897-82F3-0B92-835DA3AE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AF695-0BD5-50EA-3548-6EA191AF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3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CF3E-9EB3-3525-ECCD-EFC722B3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670F-6876-A920-BAE5-85511AA6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44F39-AE9B-4144-E5D0-FA16F495A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966C-643D-3606-035C-8DD56B2E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0A341-84E3-2431-1611-30032117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80F23-0237-83CD-166D-4FCAF75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81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D195-004C-4330-9385-921D6A56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99AD9-C673-8D10-8823-A5EE4F231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CDE24-8E4D-D669-2FC8-76F44A09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8A4E0-DC7C-8973-36C5-AEDF7666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2F8C7-B954-6E14-BF30-F02C45A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5F36A-FE36-6201-BDE7-023C17E1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8551B-DF4F-3DDC-9477-DA414282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E30D-8778-7B8F-A893-8EF086DF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DDC6F-BC87-21DE-8466-102721916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E60D-BFD4-E0C0-527A-E1B6623D5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EF48-72DE-BCFB-C62B-BC9EFAD95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1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6B5202-2B53-DF17-5543-B750362EB546}"/>
              </a:ext>
            </a:extLst>
          </p:cNvPr>
          <p:cNvSpPr/>
          <p:nvPr/>
        </p:nvSpPr>
        <p:spPr>
          <a:xfrm>
            <a:off x="4395019" y="221226"/>
            <a:ext cx="3524865" cy="1179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Lockedme.com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993A9E-E274-672A-8BB1-53EAC596EBED}"/>
              </a:ext>
            </a:extLst>
          </p:cNvPr>
          <p:cNvCxnSpPr>
            <a:cxnSpLocks/>
          </p:cNvCxnSpPr>
          <p:nvPr/>
        </p:nvCxnSpPr>
        <p:spPr>
          <a:xfrm flipH="1">
            <a:off x="2728451" y="1401097"/>
            <a:ext cx="2300749" cy="185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5455D0-AE54-C853-DE0E-28DCD3156DD9}"/>
              </a:ext>
            </a:extLst>
          </p:cNvPr>
          <p:cNvCxnSpPr>
            <a:cxnSpLocks/>
          </p:cNvCxnSpPr>
          <p:nvPr/>
        </p:nvCxnSpPr>
        <p:spPr>
          <a:xfrm>
            <a:off x="6096000" y="1401097"/>
            <a:ext cx="0" cy="222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C57CD1-C9E5-D7DB-A3D1-D34656B9E994}"/>
              </a:ext>
            </a:extLst>
          </p:cNvPr>
          <p:cNvCxnSpPr>
            <a:cxnSpLocks/>
          </p:cNvCxnSpPr>
          <p:nvPr/>
        </p:nvCxnSpPr>
        <p:spPr>
          <a:xfrm>
            <a:off x="7359445" y="1401097"/>
            <a:ext cx="2227007" cy="202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AE7C0AFE-0420-EE6B-85C8-774536821552}"/>
              </a:ext>
            </a:extLst>
          </p:cNvPr>
          <p:cNvSpPr/>
          <p:nvPr/>
        </p:nvSpPr>
        <p:spPr>
          <a:xfrm>
            <a:off x="833287" y="3259395"/>
            <a:ext cx="2300742" cy="128311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Story 1</a:t>
            </a:r>
          </a:p>
          <a:p>
            <a:pPr algn="ctr"/>
            <a:endParaRPr lang="en-GB" dirty="0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CD942829-D485-0565-D294-46CD02B5C1C5}"/>
              </a:ext>
            </a:extLst>
          </p:cNvPr>
          <p:cNvSpPr/>
          <p:nvPr/>
        </p:nvSpPr>
        <p:spPr>
          <a:xfrm>
            <a:off x="5211097" y="3628103"/>
            <a:ext cx="2300742" cy="128311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Story 2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9D1F5160-5BCF-4750-E30B-52749D3C19FD}"/>
              </a:ext>
            </a:extLst>
          </p:cNvPr>
          <p:cNvSpPr/>
          <p:nvPr/>
        </p:nvSpPr>
        <p:spPr>
          <a:xfrm>
            <a:off x="9114504" y="3429000"/>
            <a:ext cx="2300741" cy="128311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Story 3</a:t>
            </a:r>
          </a:p>
        </p:txBody>
      </p:sp>
    </p:spTree>
    <p:extLst>
      <p:ext uri="{BB962C8B-B14F-4D97-AF65-F5344CB8AC3E}">
        <p14:creationId xmlns:p14="http://schemas.microsoft.com/office/powerpoint/2010/main" val="32990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EC33AD-00BE-4F71-4A53-5FFD42CB4691}"/>
              </a:ext>
            </a:extLst>
          </p:cNvPr>
          <p:cNvSpPr txBox="1"/>
          <p:nvPr/>
        </p:nvSpPr>
        <p:spPr>
          <a:xfrm>
            <a:off x="973394" y="589935"/>
            <a:ext cx="662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Story 1 </a:t>
            </a:r>
            <a:r>
              <a:rPr lang="en-GB" dirty="0"/>
              <a:t>– There are 3 options</a:t>
            </a:r>
          </a:p>
          <a:p>
            <a:pPr marL="1435100" indent="-177800">
              <a:buFont typeface="Arial" panose="020B0604020202020204" pitchFamily="34" charset="0"/>
              <a:buChar char="•"/>
            </a:pPr>
            <a:r>
              <a:rPr lang="en-GB" dirty="0"/>
              <a:t>Retrieving the file names in an ascending order</a:t>
            </a:r>
          </a:p>
          <a:p>
            <a:pPr marL="1435100" indent="-177800">
              <a:buFont typeface="Arial" panose="020B0604020202020204" pitchFamily="34" charset="0"/>
              <a:buChar char="•"/>
            </a:pPr>
            <a:r>
              <a:rPr lang="en-GB" dirty="0"/>
              <a:t>Business-level Operations</a:t>
            </a:r>
          </a:p>
          <a:p>
            <a:pPr marL="1435100" indent="-177800">
              <a:buFont typeface="Arial" panose="020B0604020202020204" pitchFamily="34" charset="0"/>
              <a:buChar char="•"/>
            </a:pPr>
            <a:r>
              <a:rPr lang="en-GB" dirty="0"/>
              <a:t>Option to close the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1CCF0-8BA7-3E06-5DEB-79E11D8D86C1}"/>
              </a:ext>
            </a:extLst>
          </p:cNvPr>
          <p:cNvSpPr txBox="1"/>
          <p:nvPr/>
        </p:nvSpPr>
        <p:spPr>
          <a:xfrm>
            <a:off x="973394" y="2590800"/>
            <a:ext cx="939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Story 2 </a:t>
            </a:r>
            <a:r>
              <a:rPr lang="en-GB" dirty="0"/>
              <a:t>– Business-level Operation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add user specific file to the application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delete a user specified file from the application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search a user specified file from the application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close current execution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525C7-F162-11A4-BDBE-A84718EA1350}"/>
              </a:ext>
            </a:extLst>
          </p:cNvPr>
          <p:cNvSpPr txBox="1"/>
          <p:nvPr/>
        </p:nvSpPr>
        <p:spPr>
          <a:xfrm>
            <a:off x="973394" y="4651704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Story 3 </a:t>
            </a:r>
            <a:r>
              <a:rPr lang="en-GB" dirty="0"/>
              <a:t>– Close the application</a:t>
            </a:r>
          </a:p>
          <a:p>
            <a:pPr marL="1339850" indent="-177800">
              <a:buFont typeface="Arial" panose="020B0604020202020204" pitchFamily="34" charset="0"/>
              <a:buChar char="•"/>
            </a:pPr>
            <a:r>
              <a:rPr lang="en-GB" dirty="0"/>
              <a:t>Option to close current execution &amp; return to main context</a:t>
            </a:r>
          </a:p>
          <a:p>
            <a:pPr marL="1339850" indent="-177800">
              <a:buFont typeface="Arial" panose="020B0604020202020204" pitchFamily="34" charset="0"/>
              <a:buChar char="•"/>
            </a:pPr>
            <a:r>
              <a:rPr lang="en-GB" dirty="0"/>
              <a:t>Option to close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3519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BE6D31-4DA4-A043-B598-EC4617FC5F6C}"/>
              </a:ext>
            </a:extLst>
          </p:cNvPr>
          <p:cNvSpPr txBox="1"/>
          <p:nvPr/>
        </p:nvSpPr>
        <p:spPr>
          <a:xfrm>
            <a:off x="3819525" y="469900"/>
            <a:ext cx="314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Scrum Planning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8562C-908A-1429-9E8F-BBEBC7A8E8B1}"/>
              </a:ext>
            </a:extLst>
          </p:cNvPr>
          <p:cNvSpPr txBox="1"/>
          <p:nvPr/>
        </p:nvSpPr>
        <p:spPr>
          <a:xfrm>
            <a:off x="1028699" y="1828800"/>
            <a:ext cx="89824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There are 3 User Story.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There are 1 Sprint Per Week.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As per User Story Estimated Completion time of three weeks.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Per User Story has </a:t>
            </a:r>
            <a:r>
              <a:rPr lang="en-GB" sz="2400"/>
              <a:t>Three Sprint…</a:t>
            </a:r>
            <a:endParaRPr lang="en-GB" sz="2400" dirty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39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03716D-BA3F-7093-FCA3-B2C5EC0E8A98}"/>
              </a:ext>
            </a:extLst>
          </p:cNvPr>
          <p:cNvSpPr txBox="1"/>
          <p:nvPr/>
        </p:nvSpPr>
        <p:spPr>
          <a:xfrm>
            <a:off x="1087821" y="251973"/>
            <a:ext cx="90178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Sprint 1:</a:t>
            </a:r>
          </a:p>
          <a:p>
            <a:endParaRPr lang="en-GB" dirty="0"/>
          </a:p>
          <a:p>
            <a:r>
              <a:rPr lang="en-GB" dirty="0"/>
              <a:t>	* Build Welcome Screen.</a:t>
            </a:r>
          </a:p>
          <a:p>
            <a:r>
              <a:rPr lang="en-GB" dirty="0"/>
              <a:t>	* Add App Name and Developer Details.</a:t>
            </a:r>
          </a:p>
          <a:p>
            <a:r>
              <a:rPr lang="en-GB" dirty="0"/>
              <a:t>	* Show Option in Main Menu.</a:t>
            </a:r>
          </a:p>
          <a:p>
            <a:r>
              <a:rPr lang="en-GB" dirty="0"/>
              <a:t>		a) Add Functionality to show Files in ascending order(Option 1).</a:t>
            </a:r>
          </a:p>
          <a:p>
            <a:r>
              <a:rPr lang="en-GB" dirty="0"/>
              <a:t>		b) Add Functionality to exit Application(Option 3).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AEF59-AB47-D4A9-15A4-A0A805301DD8}"/>
              </a:ext>
            </a:extLst>
          </p:cNvPr>
          <p:cNvSpPr txBox="1"/>
          <p:nvPr/>
        </p:nvSpPr>
        <p:spPr>
          <a:xfrm>
            <a:off x="1087821" y="2491367"/>
            <a:ext cx="82968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Sprint 2:</a:t>
            </a:r>
          </a:p>
          <a:p>
            <a:endParaRPr lang="en-GB" dirty="0"/>
          </a:p>
          <a:p>
            <a:r>
              <a:rPr lang="en-GB" dirty="0"/>
              <a:t>	* Add Functionality for Operation Menu(Option 2).</a:t>
            </a:r>
          </a:p>
          <a:p>
            <a:r>
              <a:rPr lang="en-GB" dirty="0"/>
              <a:t>	* Show File Operation Menu</a:t>
            </a:r>
          </a:p>
          <a:p>
            <a:r>
              <a:rPr lang="en-GB" dirty="0"/>
              <a:t>		a) Add File Operation(option 1)</a:t>
            </a:r>
          </a:p>
          <a:p>
            <a:r>
              <a:rPr lang="en-GB" dirty="0"/>
              <a:t>		b) Delete File Operation(option 2).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28174-DD8B-CD5F-0B3F-4615B9944FA4}"/>
              </a:ext>
            </a:extLst>
          </p:cNvPr>
          <p:cNvSpPr txBox="1"/>
          <p:nvPr/>
        </p:nvSpPr>
        <p:spPr>
          <a:xfrm>
            <a:off x="1087821" y="4482370"/>
            <a:ext cx="88021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Sprint 3:</a:t>
            </a:r>
          </a:p>
          <a:p>
            <a:endParaRPr lang="en-GB" dirty="0"/>
          </a:p>
          <a:p>
            <a:r>
              <a:rPr lang="en-GB" dirty="0"/>
              <a:t>	* Search Operation(option 3).</a:t>
            </a:r>
          </a:p>
          <a:p>
            <a:r>
              <a:rPr lang="en-GB" dirty="0"/>
              <a:t>	* Back to Main Menu(option 4).</a:t>
            </a:r>
          </a:p>
        </p:txBody>
      </p:sp>
    </p:spTree>
    <p:extLst>
      <p:ext uri="{BB962C8B-B14F-4D97-AF65-F5344CB8AC3E}">
        <p14:creationId xmlns:p14="http://schemas.microsoft.com/office/powerpoint/2010/main" val="152790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CE71B7-C239-0A04-1133-326F1DDC7157}"/>
              </a:ext>
            </a:extLst>
          </p:cNvPr>
          <p:cNvSpPr/>
          <p:nvPr/>
        </p:nvSpPr>
        <p:spPr>
          <a:xfrm>
            <a:off x="232236" y="78828"/>
            <a:ext cx="3013883" cy="1589952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Welcome Screen </a:t>
            </a:r>
          </a:p>
          <a:p>
            <a:pPr algn="ctr"/>
            <a:r>
              <a:rPr lang="en-GB" sz="2400" b="1" dirty="0" err="1"/>
              <a:t>LockedMe</a:t>
            </a:r>
            <a:r>
              <a:rPr lang="en-GB" sz="2400" b="1" dirty="0"/>
              <a:t> App</a:t>
            </a:r>
          </a:p>
          <a:p>
            <a:pPr algn="ctr"/>
            <a:r>
              <a:rPr lang="en-GB" sz="2400" b="1" dirty="0"/>
              <a:t>ASHISH BHATARKAR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7DBE22-55D4-E0CA-6099-672F9E4578CC}"/>
              </a:ext>
            </a:extLst>
          </p:cNvPr>
          <p:cNvSpPr/>
          <p:nvPr/>
        </p:nvSpPr>
        <p:spPr>
          <a:xfrm>
            <a:off x="5462750" y="402022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Main Menu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A28A2E-22BD-D5AD-046E-789AAA43F943}"/>
              </a:ext>
            </a:extLst>
          </p:cNvPr>
          <p:cNvSpPr/>
          <p:nvPr/>
        </p:nvSpPr>
        <p:spPr>
          <a:xfrm>
            <a:off x="1944413" y="2388475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1. Show Files in ascending order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F3C55-333E-9A40-CCE7-2E4B019FC00F}"/>
              </a:ext>
            </a:extLst>
          </p:cNvPr>
          <p:cNvSpPr/>
          <p:nvPr/>
        </p:nvSpPr>
        <p:spPr>
          <a:xfrm>
            <a:off x="5462750" y="2388474"/>
            <a:ext cx="1986454" cy="914401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2. Business Level Operation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EE2878-816B-F13B-938A-A4F852F59269}"/>
              </a:ext>
            </a:extLst>
          </p:cNvPr>
          <p:cNvSpPr/>
          <p:nvPr/>
        </p:nvSpPr>
        <p:spPr>
          <a:xfrm>
            <a:off x="9191295" y="2328042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3. Close 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B09566-ABBC-FF5C-62C8-CDBDFE4DCE38}"/>
              </a:ext>
            </a:extLst>
          </p:cNvPr>
          <p:cNvSpPr/>
          <p:nvPr/>
        </p:nvSpPr>
        <p:spPr>
          <a:xfrm>
            <a:off x="5462750" y="3767958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File Operation Menu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F041BB-0B91-6F95-6E12-79AAA3660FE8}"/>
              </a:ext>
            </a:extLst>
          </p:cNvPr>
          <p:cNvSpPr/>
          <p:nvPr/>
        </p:nvSpPr>
        <p:spPr>
          <a:xfrm>
            <a:off x="2222935" y="5612522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1. Add 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9D3F8D-EFF4-7FC9-5F1D-DED06B9ECE7E}"/>
              </a:ext>
            </a:extLst>
          </p:cNvPr>
          <p:cNvSpPr/>
          <p:nvPr/>
        </p:nvSpPr>
        <p:spPr>
          <a:xfrm>
            <a:off x="4574627" y="5612522"/>
            <a:ext cx="1986454" cy="914399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2. Delete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BB27D5-7A08-98FD-75A7-2C3C95280BBD}"/>
              </a:ext>
            </a:extLst>
          </p:cNvPr>
          <p:cNvSpPr/>
          <p:nvPr/>
        </p:nvSpPr>
        <p:spPr>
          <a:xfrm>
            <a:off x="6926319" y="5612523"/>
            <a:ext cx="1986454" cy="914399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3. Search File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84F69C-9CC1-99E0-8075-80CC32CE290F}"/>
              </a:ext>
            </a:extLst>
          </p:cNvPr>
          <p:cNvSpPr/>
          <p:nvPr/>
        </p:nvSpPr>
        <p:spPr>
          <a:xfrm>
            <a:off x="9278011" y="5612522"/>
            <a:ext cx="1986454" cy="914399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4. Back to Main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84F10D-7CC8-6F81-2ADF-E75F90B63D9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246119" y="859222"/>
            <a:ext cx="2216631" cy="1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A3DAC9-9FF7-E95D-8BF3-A107EB192D92}"/>
              </a:ext>
            </a:extLst>
          </p:cNvPr>
          <p:cNvCxnSpPr>
            <a:cxnSpLocks/>
          </p:cNvCxnSpPr>
          <p:nvPr/>
        </p:nvCxnSpPr>
        <p:spPr>
          <a:xfrm>
            <a:off x="2601310" y="1876097"/>
            <a:ext cx="7669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295C47-826B-B6CB-633F-57EEE747E3B2}"/>
              </a:ext>
            </a:extLst>
          </p:cNvPr>
          <p:cNvCxnSpPr>
            <a:cxnSpLocks/>
          </p:cNvCxnSpPr>
          <p:nvPr/>
        </p:nvCxnSpPr>
        <p:spPr>
          <a:xfrm>
            <a:off x="2601310" y="1876097"/>
            <a:ext cx="2625" cy="512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A9DBB0-E719-9FD0-0655-DC33A25719AE}"/>
              </a:ext>
            </a:extLst>
          </p:cNvPr>
          <p:cNvCxnSpPr>
            <a:cxnSpLocks/>
          </p:cNvCxnSpPr>
          <p:nvPr/>
        </p:nvCxnSpPr>
        <p:spPr>
          <a:xfrm>
            <a:off x="6436274" y="1876097"/>
            <a:ext cx="0" cy="512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30CAF5-6ADC-7739-0288-56F142575448}"/>
              </a:ext>
            </a:extLst>
          </p:cNvPr>
          <p:cNvCxnSpPr>
            <a:cxnSpLocks/>
          </p:cNvCxnSpPr>
          <p:nvPr/>
        </p:nvCxnSpPr>
        <p:spPr>
          <a:xfrm>
            <a:off x="10271238" y="1876097"/>
            <a:ext cx="0" cy="41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A91827-70EE-BC6D-4E5D-69FE12FA8735}"/>
              </a:ext>
            </a:extLst>
          </p:cNvPr>
          <p:cNvCxnSpPr>
            <a:cxnSpLocks/>
          </p:cNvCxnSpPr>
          <p:nvPr/>
        </p:nvCxnSpPr>
        <p:spPr>
          <a:xfrm>
            <a:off x="6455977" y="3316014"/>
            <a:ext cx="0" cy="451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7699A5-A2F0-F820-71DD-6C956C2121CB}"/>
              </a:ext>
            </a:extLst>
          </p:cNvPr>
          <p:cNvCxnSpPr>
            <a:cxnSpLocks/>
          </p:cNvCxnSpPr>
          <p:nvPr/>
        </p:nvCxnSpPr>
        <p:spPr>
          <a:xfrm flipV="1">
            <a:off x="3216162" y="5249907"/>
            <a:ext cx="6968360" cy="157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5CB6D7-A247-0401-4DE6-535D459C1FE6}"/>
              </a:ext>
            </a:extLst>
          </p:cNvPr>
          <p:cNvCxnSpPr>
            <a:cxnSpLocks/>
          </p:cNvCxnSpPr>
          <p:nvPr/>
        </p:nvCxnSpPr>
        <p:spPr>
          <a:xfrm>
            <a:off x="3216162" y="5265680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7BB61D-7CE8-4507-9BEB-B4BDAE1C80EE}"/>
              </a:ext>
            </a:extLst>
          </p:cNvPr>
          <p:cNvCxnSpPr>
            <a:cxnSpLocks/>
          </p:cNvCxnSpPr>
          <p:nvPr/>
        </p:nvCxnSpPr>
        <p:spPr>
          <a:xfrm>
            <a:off x="5567854" y="5265672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6E3E1B-299A-5AA4-95E9-03054F4DA1E3}"/>
              </a:ext>
            </a:extLst>
          </p:cNvPr>
          <p:cNvCxnSpPr>
            <a:cxnSpLocks/>
          </p:cNvCxnSpPr>
          <p:nvPr/>
        </p:nvCxnSpPr>
        <p:spPr>
          <a:xfrm>
            <a:off x="7901148" y="5265672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87AB5D-AD29-6F1F-727D-3360C22410D3}"/>
              </a:ext>
            </a:extLst>
          </p:cNvPr>
          <p:cNvCxnSpPr>
            <a:cxnSpLocks/>
          </p:cNvCxnSpPr>
          <p:nvPr/>
        </p:nvCxnSpPr>
        <p:spPr>
          <a:xfrm>
            <a:off x="10189779" y="5265672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7AEB44-9BFF-E054-18BF-803CBA43BAED}"/>
              </a:ext>
            </a:extLst>
          </p:cNvPr>
          <p:cNvCxnSpPr>
            <a:stCxn id="10" idx="2"/>
          </p:cNvCxnSpPr>
          <p:nvPr/>
        </p:nvCxnSpPr>
        <p:spPr>
          <a:xfrm>
            <a:off x="6455977" y="4682358"/>
            <a:ext cx="0" cy="5675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D2C3BA-26EE-08BC-7ACC-2E315866C60B}"/>
              </a:ext>
            </a:extLst>
          </p:cNvPr>
          <p:cNvCxnSpPr>
            <a:cxnSpLocks/>
          </p:cNvCxnSpPr>
          <p:nvPr/>
        </p:nvCxnSpPr>
        <p:spPr>
          <a:xfrm>
            <a:off x="6436273" y="1329561"/>
            <a:ext cx="1" cy="5465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BAA11B8-3518-FA16-D045-12B262B80582}"/>
              </a:ext>
            </a:extLst>
          </p:cNvPr>
          <p:cNvSpPr/>
          <p:nvPr/>
        </p:nvSpPr>
        <p:spPr>
          <a:xfrm>
            <a:off x="10485716" y="121529"/>
            <a:ext cx="1557498" cy="4191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294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DarshanBhatarkar007@gmail.com</dc:creator>
  <cp:lastModifiedBy>DarshanBhatarkar007@gmail.com</cp:lastModifiedBy>
  <cp:revision>7</cp:revision>
  <dcterms:created xsi:type="dcterms:W3CDTF">2023-02-06T08:51:44Z</dcterms:created>
  <dcterms:modified xsi:type="dcterms:W3CDTF">2023-02-15T10:49:03Z</dcterms:modified>
</cp:coreProperties>
</file>