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B5202-2B53-DF17-5543-B750362EB546}"/>
              </a:ext>
            </a:extLst>
          </p:cNvPr>
          <p:cNvSpPr/>
          <p:nvPr/>
        </p:nvSpPr>
        <p:spPr>
          <a:xfrm>
            <a:off x="4395019" y="221226"/>
            <a:ext cx="3524865" cy="11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Lockedme.com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993A9E-E274-672A-8BB1-53EAC596EBED}"/>
              </a:ext>
            </a:extLst>
          </p:cNvPr>
          <p:cNvCxnSpPr>
            <a:cxnSpLocks/>
          </p:cNvCxnSpPr>
          <p:nvPr/>
        </p:nvCxnSpPr>
        <p:spPr>
          <a:xfrm flipH="1">
            <a:off x="2728451" y="1401097"/>
            <a:ext cx="2300749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455D0-AE54-C853-DE0E-28DCD3156DD9}"/>
              </a:ext>
            </a:extLst>
          </p:cNvPr>
          <p:cNvCxnSpPr>
            <a:cxnSpLocks/>
          </p:cNvCxnSpPr>
          <p:nvPr/>
        </p:nvCxnSpPr>
        <p:spPr>
          <a:xfrm>
            <a:off x="6096000" y="1401097"/>
            <a:ext cx="0" cy="22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7CD1-C9E5-D7DB-A3D1-D34656B9E994}"/>
              </a:ext>
            </a:extLst>
          </p:cNvPr>
          <p:cNvCxnSpPr>
            <a:cxnSpLocks/>
          </p:cNvCxnSpPr>
          <p:nvPr/>
        </p:nvCxnSpPr>
        <p:spPr>
          <a:xfrm>
            <a:off x="7359445" y="1401097"/>
            <a:ext cx="2227007" cy="20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E7C0AFE-0420-EE6B-85C8-774536821552}"/>
              </a:ext>
            </a:extLst>
          </p:cNvPr>
          <p:cNvSpPr/>
          <p:nvPr/>
        </p:nvSpPr>
        <p:spPr>
          <a:xfrm>
            <a:off x="833287" y="3259395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1</a:t>
            </a:r>
          </a:p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942829-D485-0565-D294-46CD02B5C1C5}"/>
              </a:ext>
            </a:extLst>
          </p:cNvPr>
          <p:cNvSpPr/>
          <p:nvPr/>
        </p:nvSpPr>
        <p:spPr>
          <a:xfrm>
            <a:off x="5211097" y="3628103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2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F5160-5BCF-4750-E30B-52749D3C19FD}"/>
              </a:ext>
            </a:extLst>
          </p:cNvPr>
          <p:cNvSpPr/>
          <p:nvPr/>
        </p:nvSpPr>
        <p:spPr>
          <a:xfrm>
            <a:off x="9114504" y="3429000"/>
            <a:ext cx="2300741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3</a:t>
            </a:r>
          </a:p>
        </p:txBody>
      </p:sp>
    </p:spTree>
    <p:extLst>
      <p:ext uri="{BB962C8B-B14F-4D97-AF65-F5344CB8AC3E}">
        <p14:creationId xmlns:p14="http://schemas.microsoft.com/office/powerpoint/2010/main" val="3299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There are 3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Retrieving the file names in an ascending order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Business-level Operations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Business-level Operation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add user specific file to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delete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search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Close the application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&amp; return to main context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E6D31-4DA4-A043-B598-EC4617FC5F6C}"/>
              </a:ext>
            </a:extLst>
          </p:cNvPr>
          <p:cNvSpPr txBox="1"/>
          <p:nvPr/>
        </p:nvSpPr>
        <p:spPr>
          <a:xfrm>
            <a:off x="3819525" y="4699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Scrum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562C-908A-1429-9E8F-BBEBC7A8E8B1}"/>
              </a:ext>
            </a:extLst>
          </p:cNvPr>
          <p:cNvSpPr txBox="1"/>
          <p:nvPr/>
        </p:nvSpPr>
        <p:spPr>
          <a:xfrm>
            <a:off x="1028699" y="1828800"/>
            <a:ext cx="8982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3 User Story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1 Sprint Per Week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As per User Story Estimated Completion time of three weeks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Per User Story has Three Sprint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251973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</a:p>
          <a:p>
            <a:endParaRPr lang="en-GB" dirty="0"/>
          </a:p>
          <a:p>
            <a:r>
              <a:rPr lang="en-GB" dirty="0"/>
              <a:t>	* Build Welcome Screen.</a:t>
            </a:r>
          </a:p>
          <a:p>
            <a:r>
              <a:rPr lang="en-GB" dirty="0"/>
              <a:t>	* Add App Name and Developer Details.</a:t>
            </a:r>
          </a:p>
          <a:p>
            <a:r>
              <a:rPr lang="en-GB" dirty="0"/>
              <a:t>	* Show Option in Main Menu.</a:t>
            </a:r>
          </a:p>
          <a:p>
            <a:r>
              <a:rPr lang="en-GB" dirty="0"/>
              <a:t>		a) Add Functionality to show Files in ascending order(Option 1).</a:t>
            </a:r>
          </a:p>
          <a:p>
            <a:r>
              <a:rPr lang="en-GB" dirty="0"/>
              <a:t>		b) Add Functionality to exit Application(Option 3).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91367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</a:p>
          <a:p>
            <a:endParaRPr lang="en-GB" dirty="0"/>
          </a:p>
          <a:p>
            <a:r>
              <a:rPr lang="en-GB" dirty="0"/>
              <a:t>	* Add Functionality for Operation Menu(Option 2).</a:t>
            </a:r>
          </a:p>
          <a:p>
            <a:r>
              <a:rPr lang="en-GB" dirty="0"/>
              <a:t>	* Show File Operation Menu</a:t>
            </a:r>
          </a:p>
          <a:p>
            <a:r>
              <a:rPr lang="en-GB" dirty="0"/>
              <a:t>		a) Add File Operation(option 1)</a:t>
            </a:r>
          </a:p>
          <a:p>
            <a:r>
              <a:rPr lang="en-GB" dirty="0"/>
              <a:t>		b) Delete File Operation(option 2).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8174-DD8B-CD5F-0B3F-4615B9944FA4}"/>
              </a:ext>
            </a:extLst>
          </p:cNvPr>
          <p:cNvSpPr txBox="1"/>
          <p:nvPr/>
        </p:nvSpPr>
        <p:spPr>
          <a:xfrm>
            <a:off x="1087821" y="4482370"/>
            <a:ext cx="8802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3:</a:t>
            </a:r>
          </a:p>
          <a:p>
            <a:endParaRPr lang="en-GB" dirty="0"/>
          </a:p>
          <a:p>
            <a:r>
              <a:rPr lang="en-GB" dirty="0"/>
              <a:t>	* Search Operation(option 3).</a:t>
            </a:r>
          </a:p>
          <a:p>
            <a:r>
              <a:rPr lang="en-GB" dirty="0"/>
              <a:t>	* Back to Main Menu(option 4).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32236" y="78828"/>
            <a:ext cx="3013883" cy="1589952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 err="1"/>
              <a:t>LockedMe</a:t>
            </a:r>
            <a:r>
              <a:rPr lang="en-GB" sz="2400" b="1" dirty="0"/>
              <a:t> App</a:t>
            </a:r>
          </a:p>
          <a:p>
            <a:pPr algn="ctr"/>
            <a:r>
              <a:rPr lang="en-GB" sz="2400" b="1" dirty="0"/>
              <a:t>ASHISH BHATARKAR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1944413" y="2388475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Show Files in ascending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5462750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Business Level 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Close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462750" y="3767958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 Operation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041BB-0B91-6F95-6E12-79AAA3660FE8}"/>
              </a:ext>
            </a:extLst>
          </p:cNvPr>
          <p:cNvSpPr/>
          <p:nvPr/>
        </p:nvSpPr>
        <p:spPr>
          <a:xfrm>
            <a:off x="2222935" y="56125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Add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D3F8D-EFF4-7FC9-5F1D-DED06B9ECE7E}"/>
              </a:ext>
            </a:extLst>
          </p:cNvPr>
          <p:cNvSpPr/>
          <p:nvPr/>
        </p:nvSpPr>
        <p:spPr>
          <a:xfrm>
            <a:off x="4574627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Delete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BB27D5-7A08-98FD-75A7-2C3C95280BBD}"/>
              </a:ext>
            </a:extLst>
          </p:cNvPr>
          <p:cNvSpPr/>
          <p:nvPr/>
        </p:nvSpPr>
        <p:spPr>
          <a:xfrm>
            <a:off x="6926319" y="5612523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Search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4F69C-9CC1-99E0-8075-80CC32CE290F}"/>
              </a:ext>
            </a:extLst>
          </p:cNvPr>
          <p:cNvSpPr/>
          <p:nvPr/>
        </p:nvSpPr>
        <p:spPr>
          <a:xfrm>
            <a:off x="9278011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Back to Main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7669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6436274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6455977" y="3316014"/>
            <a:ext cx="0" cy="45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699A5-A2F0-F820-71DD-6C956C2121CB}"/>
              </a:ext>
            </a:extLst>
          </p:cNvPr>
          <p:cNvCxnSpPr>
            <a:cxnSpLocks/>
          </p:cNvCxnSpPr>
          <p:nvPr/>
        </p:nvCxnSpPr>
        <p:spPr>
          <a:xfrm flipV="1">
            <a:off x="3216162" y="5249907"/>
            <a:ext cx="6968360" cy="1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B6D7-A247-0401-4DE6-535D459C1FE6}"/>
              </a:ext>
            </a:extLst>
          </p:cNvPr>
          <p:cNvCxnSpPr>
            <a:cxnSpLocks/>
          </p:cNvCxnSpPr>
          <p:nvPr/>
        </p:nvCxnSpPr>
        <p:spPr>
          <a:xfrm>
            <a:off x="3216162" y="5265680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BB61D-7CE8-4507-9BEB-B4BDAE1C80EE}"/>
              </a:ext>
            </a:extLst>
          </p:cNvPr>
          <p:cNvCxnSpPr>
            <a:cxnSpLocks/>
          </p:cNvCxnSpPr>
          <p:nvPr/>
        </p:nvCxnSpPr>
        <p:spPr>
          <a:xfrm>
            <a:off x="5567854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E3E1B-299A-5AA4-95E9-03054F4DA1E3}"/>
              </a:ext>
            </a:extLst>
          </p:cNvPr>
          <p:cNvCxnSpPr>
            <a:cxnSpLocks/>
          </p:cNvCxnSpPr>
          <p:nvPr/>
        </p:nvCxnSpPr>
        <p:spPr>
          <a:xfrm>
            <a:off x="7901148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87AB5D-AD29-6F1F-727D-3360C22410D3}"/>
              </a:ext>
            </a:extLst>
          </p:cNvPr>
          <p:cNvCxnSpPr>
            <a:cxnSpLocks/>
          </p:cNvCxnSpPr>
          <p:nvPr/>
        </p:nvCxnSpPr>
        <p:spPr>
          <a:xfrm>
            <a:off x="10189779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EB44-9BFF-E054-18BF-803CBA43BAED}"/>
              </a:ext>
            </a:extLst>
          </p:cNvPr>
          <p:cNvCxnSpPr>
            <a:stCxn id="10" idx="2"/>
          </p:cNvCxnSpPr>
          <p:nvPr/>
        </p:nvCxnSpPr>
        <p:spPr>
          <a:xfrm>
            <a:off x="6455977" y="4682358"/>
            <a:ext cx="0" cy="56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DarshanBhatarkar007@gmail.com</cp:lastModifiedBy>
  <cp:revision>5</cp:revision>
  <dcterms:created xsi:type="dcterms:W3CDTF">2023-02-06T08:51:44Z</dcterms:created>
  <dcterms:modified xsi:type="dcterms:W3CDTF">2023-02-15T10:34:45Z</dcterms:modified>
</cp:coreProperties>
</file>