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405"/>
  </p:normalViewPr>
  <p:slideViewPr>
    <p:cSldViewPr snapToGrid="0">
      <p:cViewPr varScale="1">
        <p:scale>
          <a:sx n="151" d="100"/>
          <a:sy n="151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FCBD-7725-D20B-A3A2-BBDD3AEB7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FeDeration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8027D-E729-D855-BE7B-FF450E300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7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EF51-6B6E-EF97-4664-A2984A7F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1E2E-1D2B-8AE2-21A6-5EE9A043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E931-7DFA-A4C9-3CBC-B66BFE2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46" y="1629640"/>
            <a:ext cx="7729728" cy="3101983"/>
          </a:xfrm>
        </p:spPr>
        <p:txBody>
          <a:bodyPr/>
          <a:lstStyle/>
          <a:p>
            <a:r>
              <a:rPr lang="en-US" dirty="0"/>
              <a:t> What are micro frontends ?</a:t>
            </a:r>
          </a:p>
          <a:p>
            <a:r>
              <a:rPr lang="en-US" dirty="0"/>
              <a:t>What is module federation?</a:t>
            </a:r>
          </a:p>
          <a:p>
            <a:r>
              <a:rPr lang="en-US" dirty="0"/>
              <a:t>How module federation works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B486-0456-C0BA-40D9-6882267E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F289A-29F5-9830-F269-15A000811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968" y="2638425"/>
            <a:ext cx="5486064" cy="3101975"/>
          </a:xfrm>
        </p:spPr>
      </p:pic>
    </p:spTree>
    <p:extLst>
      <p:ext uri="{BB962C8B-B14F-4D97-AF65-F5344CB8AC3E}">
        <p14:creationId xmlns:p14="http://schemas.microsoft.com/office/powerpoint/2010/main" val="19293742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93AF-0D67-48DB-0916-9D5AC36B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8138"/>
            <a:ext cx="3864864" cy="65901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 Frontends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E522-45E5-B058-5A1D-1FCE42FE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766" y="2102267"/>
            <a:ext cx="7729728" cy="3270292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Micro frontend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 is an architectural and organizational style in which the front-end of the app is decomposed into individual, loosely coupled “micro apps” that can be built, tested, and deployed independently.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 Just like in the world of microservices where the backend is chopped into individual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07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274C7-8907-B35E-428A-F6A6817D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175" y="1623701"/>
            <a:ext cx="7614302" cy="4116699"/>
          </a:xfrm>
        </p:spPr>
      </p:pic>
    </p:spTree>
    <p:extLst>
      <p:ext uri="{BB962C8B-B14F-4D97-AF65-F5344CB8AC3E}">
        <p14:creationId xmlns:p14="http://schemas.microsoft.com/office/powerpoint/2010/main" val="30092150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5A0-7C06-F607-92A8-C60C2CB4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4D25-66AE-2368-8B45-FBFD8230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effectLst/>
              </a:rPr>
              <a:t>npm</a:t>
            </a:r>
            <a:r>
              <a:rPr lang="en-IN" dirty="0">
                <a:effectLst/>
              </a:rPr>
              <a:t> library:  </a:t>
            </a:r>
          </a:p>
          <a:p>
            <a:pPr lvl="2"/>
            <a:r>
              <a:rPr lang="en-IN" dirty="0"/>
              <a:t>Disadvantages:</a:t>
            </a:r>
          </a:p>
          <a:p>
            <a:pPr lvl="4"/>
            <a:r>
              <a:rPr lang="en-IN" dirty="0">
                <a:effectLst/>
              </a:rPr>
              <a:t>Need to update package version manually </a:t>
            </a:r>
            <a:r>
              <a:rPr lang="en-IN" dirty="0" err="1">
                <a:effectLst/>
              </a:rPr>
              <a:t>everytime</a:t>
            </a:r>
            <a:r>
              <a:rPr lang="en-IN" dirty="0"/>
              <a:t>.</a:t>
            </a:r>
            <a:endParaRPr lang="en-US" dirty="0">
              <a:effectLst/>
            </a:endParaRPr>
          </a:p>
          <a:p>
            <a:r>
              <a:rPr lang="en-US" dirty="0"/>
              <a:t>ESI :</a:t>
            </a:r>
          </a:p>
        </p:txBody>
      </p:sp>
    </p:spTree>
    <p:extLst>
      <p:ext uri="{BB962C8B-B14F-4D97-AF65-F5344CB8AC3E}">
        <p14:creationId xmlns:p14="http://schemas.microsoft.com/office/powerpoint/2010/main" val="336798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E91-AB3E-066C-CA91-640C8798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1B65F0-EF3A-B9C0-C2BF-438FA5BF1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629" y="2536371"/>
            <a:ext cx="5671457" cy="3516085"/>
          </a:xfrm>
        </p:spPr>
      </p:pic>
    </p:spTree>
    <p:extLst>
      <p:ext uri="{BB962C8B-B14F-4D97-AF65-F5344CB8AC3E}">
        <p14:creationId xmlns:p14="http://schemas.microsoft.com/office/powerpoint/2010/main" val="22343471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5AA-02A3-CEAE-A438-6DE1F13F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Module federation Works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7197DA-836A-B2A7-4A75-715A1C67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806" y="2638425"/>
            <a:ext cx="3752389" cy="3101975"/>
          </a:xfrm>
        </p:spPr>
      </p:pic>
    </p:spTree>
    <p:extLst>
      <p:ext uri="{BB962C8B-B14F-4D97-AF65-F5344CB8AC3E}">
        <p14:creationId xmlns:p14="http://schemas.microsoft.com/office/powerpoint/2010/main" val="33228717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F06-417B-254A-15CE-7667898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8860D-1107-5646-4A25-996B55B9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267" y="2438399"/>
            <a:ext cx="5771847" cy="3310467"/>
          </a:xfrm>
        </p:spPr>
      </p:pic>
    </p:spTree>
    <p:extLst>
      <p:ext uri="{BB962C8B-B14F-4D97-AF65-F5344CB8AC3E}">
        <p14:creationId xmlns:p14="http://schemas.microsoft.com/office/powerpoint/2010/main" val="19340800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129</TotalTime>
  <Words>104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Open Sans</vt:lpstr>
      <vt:lpstr>Parcel</vt:lpstr>
      <vt:lpstr>Module FeDeration</vt:lpstr>
      <vt:lpstr>PowerPoint Presentation</vt:lpstr>
      <vt:lpstr>Let’s do this</vt:lpstr>
      <vt:lpstr>Micro Frontends</vt:lpstr>
      <vt:lpstr>PowerPoint Presentation</vt:lpstr>
      <vt:lpstr>Existing Approaches</vt:lpstr>
      <vt:lpstr>Webpack</vt:lpstr>
      <vt:lpstr>How Module federation Works ?</vt:lpstr>
      <vt:lpstr>Build Stage</vt:lpstr>
      <vt:lpstr>Run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FeDeration</dc:title>
  <dc:creator>ASHISH Chiluka</dc:creator>
  <cp:lastModifiedBy>ASHISH Chiluka</cp:lastModifiedBy>
  <cp:revision>8</cp:revision>
  <dcterms:created xsi:type="dcterms:W3CDTF">2023-02-25T13:01:39Z</dcterms:created>
  <dcterms:modified xsi:type="dcterms:W3CDTF">2023-02-26T10:30:54Z</dcterms:modified>
</cp:coreProperties>
</file>