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6" r:id="rId4"/>
    <p:sldId id="257" r:id="rId5"/>
    <p:sldId id="261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for studying programming languages in ECE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sz="5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C </a:t>
            </a:r>
            <a:r>
              <a:rPr lang="en-US" sz="4800" dirty="0" err="1" smtClean="0">
                <a:solidFill>
                  <a:schemeClr val="tx1"/>
                </a:solidFill>
                <a:latin typeface="Algerian" pitchFamily="82" charset="0"/>
              </a:rPr>
              <a:t>suiTABLE</a:t>
            </a:r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 FOR EMBEDDED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MICROCONTROLLERS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TOASTERS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EMBEDDED PC</a:t>
            </a:r>
          </a:p>
          <a:p>
            <a:pPr algn="just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INDUSTRIAL REQUIREMENT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 TODAY’S INDUSTRIAL SCENARIO KNOWLEDGE FOR BOTH 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NEED FOR STUDYING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C OR C++ IS BASE OF OTHER LANGUAGES LIKE EMBEDDED C.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USED IN SYSTEM PROGRAMMING.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WORK IN SOFTWARE DEVELOPMENT COMPANY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GOAL OF USING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 EMBEDDED SYSTEM IS TO MINIMIZE THE CODING AND ALSO USED TO DESIGN ALGORITHMS FOR ROUTERS.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 NEED FOR STUDYING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USED IN TRAFFIC LIGHT SYSTEM.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 WASHING MACHINES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USES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546</TotalTime>
  <Words>92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Need for studying programming languages in ECE                                                                                                     </vt:lpstr>
      <vt:lpstr>C suiTABLE FOR EMBEDDED SYSTEMS</vt:lpstr>
      <vt:lpstr>INDUSTRIAL REQUIREMENT</vt:lpstr>
      <vt:lpstr>NEED FOR STUDYING</vt:lpstr>
      <vt:lpstr>  NEED FOR STUDYING</vt:lpstr>
      <vt:lpstr>USES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49</cp:revision>
  <dcterms:created xsi:type="dcterms:W3CDTF">2013-05-12T05:15:35Z</dcterms:created>
  <dcterms:modified xsi:type="dcterms:W3CDTF">2014-08-04T15:32:53Z</dcterms:modified>
</cp:coreProperties>
</file>