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06" r:id="rId4"/>
    <p:sldId id="257" r:id="rId5"/>
    <p:sldId id="261" r:id="rId6"/>
    <p:sldId id="307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0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C2D342-01A4-4F57-9C50-EB7C1515AC0D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6FFBBC-5F48-41C2-B4F1-91036DCE0C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33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C declarations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 casting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Constant variable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Volatile variable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Operand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Operators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Bitwise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Increment/decrement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Assignment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Comma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Conditional</a:t>
            </a:r>
          </a:p>
          <a:p>
            <a:pPr lvl="1"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Learn the flow chart then solve these questions.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Q1. x=5*4+8/2;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Q2. (8/(2*(2*2)));</a:t>
            </a:r>
          </a:p>
          <a:p>
            <a:pPr>
              <a:buFont typeface="Wingdings" pitchFamily="2" charset="2"/>
              <a:buChar char="q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Priority of operators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Separate expressions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Lowest priority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Program example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Comma operator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Also known as ternary operator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Takes 3 arguments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?: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Condition?(exp1)  :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(exp2)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Programming example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With 2 values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With 2 statements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Conditional operator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Binary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Unary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Arithmetic operators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Size of() and &amp;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Question practice  time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…….operators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Lets test what you all      have learnt till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lgerian" pitchFamily="82" charset="0"/>
              </a:rPr>
              <a:t>program</a:t>
            </a:r>
            <a:endParaRPr lang="en-US" sz="4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of statements for a specific task which will be executed in a sequential form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Character Set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Letters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Digits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Whitespaces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Special characters</a:t>
            </a:r>
          </a:p>
          <a:p>
            <a:pPr marL="514350" indent="-5143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Delimiters and keywords</a:t>
            </a:r>
            <a:endParaRPr lang="en-US" sz="43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Colon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Semi colon…etc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Numeric</a:t>
            </a:r>
          </a:p>
          <a:p>
            <a:pPr lvl="2">
              <a:buFont typeface="Wingdings" pitchFamily="2" charset="2"/>
              <a:buChar char="Ø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 lvl="2">
              <a:buFont typeface="Wingdings" pitchFamily="2" charset="2"/>
              <a:buChar char="Ø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Real/floating point   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Character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Single character</a:t>
            </a:r>
          </a:p>
          <a:p>
            <a:pPr lvl="2">
              <a:buFont typeface="Wingdings" pitchFamily="2" charset="2"/>
              <a:buChar char="Ø"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String character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CONSTANTS</a:t>
            </a:r>
            <a:endParaRPr lang="en-IN" sz="43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Should not start with digit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Case sensitive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Declaration-  data type variable name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Variables and declaring them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Character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types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Using assignment operator</a:t>
            </a:r>
          </a:p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Variable name=constant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Initializing variables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Wap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to change data type of results obtained by division operations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 conversion</a:t>
            </a:r>
            <a:endParaRPr lang="en-IN" sz="4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1986</TotalTime>
  <Words>193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C declarations</vt:lpstr>
      <vt:lpstr>program</vt:lpstr>
      <vt:lpstr>C Character Set</vt:lpstr>
      <vt:lpstr>Delimiters and keywords</vt:lpstr>
      <vt:lpstr>CONSTANTS</vt:lpstr>
      <vt:lpstr>Variables and declaring them</vt:lpstr>
      <vt:lpstr>Data types</vt:lpstr>
      <vt:lpstr>Initializing variables</vt:lpstr>
      <vt:lpstr>Type conversion</vt:lpstr>
      <vt:lpstr>Slide 10</vt:lpstr>
      <vt:lpstr>operator</vt:lpstr>
      <vt:lpstr>Priority of operators</vt:lpstr>
      <vt:lpstr>Comma operator</vt:lpstr>
      <vt:lpstr>Conditional operator</vt:lpstr>
      <vt:lpstr>Arithmetic operators</vt:lpstr>
      <vt:lpstr>Size of() and &amp;</vt:lpstr>
      <vt:lpstr>…….operators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  (INTRODUCTION TO VLSI AND VHDL)</dc:title>
  <dc:creator>Manoj</dc:creator>
  <cp:lastModifiedBy>lenovo</cp:lastModifiedBy>
  <cp:revision>78</cp:revision>
  <dcterms:created xsi:type="dcterms:W3CDTF">2013-05-12T05:15:35Z</dcterms:created>
  <dcterms:modified xsi:type="dcterms:W3CDTF">2013-08-13T04:25:15Z</dcterms:modified>
</cp:coreProperties>
</file>