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5" r:id="rId3"/>
    <p:sldId id="310" r:id="rId4"/>
    <p:sldId id="306" r:id="rId5"/>
    <p:sldId id="257" r:id="rId6"/>
    <p:sldId id="261" r:id="rId7"/>
    <p:sldId id="307" r:id="rId8"/>
    <p:sldId id="308" r:id="rId9"/>
    <p:sldId id="311" r:id="rId10"/>
    <p:sldId id="30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C2D342-01A4-4F57-9C50-EB7C1515AC0D}" type="datetimeFigureOut">
              <a:rPr lang="en-US" smtClean="0"/>
              <a:pPr/>
              <a:t>8/16/2013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733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Decision statements</a:t>
            </a:r>
            <a:endParaRPr lang="en-US" sz="6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6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Lets test what you all      have learnt till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statement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If(condition)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Statement;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 else statement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If(condition)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Statement;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lgerian" pitchFamily="82" charset="0"/>
              </a:rPr>
              <a:t>If else if</a:t>
            </a:r>
            <a:endParaRPr lang="en-US" sz="44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If(condition)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Statement;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514350" indent="-51435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Else if (condition)</a:t>
            </a:r>
          </a:p>
          <a:p>
            <a:pPr marL="514350" indent="-51435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514350" indent="-51435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Statement;</a:t>
            </a:r>
          </a:p>
          <a:p>
            <a:pPr marL="514350" indent="-51435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514350" indent="-51435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514350" indent="-51435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514350" indent="-51435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300" b="1" dirty="0" smtClean="0">
                <a:solidFill>
                  <a:schemeClr val="tx1"/>
                </a:solidFill>
                <a:latin typeface="Algerian" pitchFamily="82" charset="0"/>
              </a:rPr>
              <a:t>Break statement</a:t>
            </a:r>
            <a:endParaRPr lang="en-US" sz="4300" b="1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To terminate the loop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To pass control anywhere in the program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Goto label;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Continue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Exits from current</a:t>
                      </a:r>
                      <a:r>
                        <a:rPr lang="en-US" baseline="0" dirty="0" smtClean="0"/>
                        <a:t> block or loop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Loop takes next iteration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passes to next</a:t>
                      </a:r>
                      <a:r>
                        <a:rPr lang="en-US" baseline="0" dirty="0" smtClean="0"/>
                        <a:t> statement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passes at beginning of loop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Terminate the program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Never terminate the program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300" dirty="0" smtClean="0"/>
              <a:t>Differences between break and continue</a:t>
            </a:r>
            <a:endParaRPr lang="en-IN" sz="4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Multi-way branch statement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Creates possibility to make a choice from number of options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endParaRPr lang="en-IN" sz="43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Do-while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Loop control statements</a:t>
            </a:r>
            <a:endParaRPr lang="en-IN" sz="4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Do-while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Loop control statements</a:t>
            </a:r>
            <a:endParaRPr lang="en-IN" sz="4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1962</TotalTime>
  <Words>126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Decision statements</vt:lpstr>
      <vt:lpstr>If statement</vt:lpstr>
      <vt:lpstr>If  else statement</vt:lpstr>
      <vt:lpstr>If else if</vt:lpstr>
      <vt:lpstr>Break statement</vt:lpstr>
      <vt:lpstr>Differences between break and continue</vt:lpstr>
      <vt:lpstr>switch</vt:lpstr>
      <vt:lpstr>Loop control statements</vt:lpstr>
      <vt:lpstr>Loop control statements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Module-1   (INTRODUCTION TO VLSI AND VHDL)</dc:title>
  <dc:creator>Manoj</dc:creator>
  <cp:lastModifiedBy>lenovo</cp:lastModifiedBy>
  <cp:revision>73</cp:revision>
  <dcterms:created xsi:type="dcterms:W3CDTF">2013-05-12T05:15:35Z</dcterms:created>
  <dcterms:modified xsi:type="dcterms:W3CDTF">2013-08-16T04:19:50Z</dcterms:modified>
</cp:coreProperties>
</file>