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0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and output in C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getchar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 and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putchar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library functions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Exit( 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Sleep( 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Lets test what you all      have learnt 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ypes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Formatted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Unformatted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Formatted functions	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nf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ormatted functions	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),gets( ).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putchar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),puts( ).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Mismatch of data types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function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Pow10( 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find length of string.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input single character and display.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Swap logic with and without 3 variables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Unformatted functions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Charater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input-output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input-output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 input-output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1980</TotalTime>
  <Words>122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Input and output in C</vt:lpstr>
      <vt:lpstr>Types</vt:lpstr>
      <vt:lpstr>Formatted functions </vt:lpstr>
      <vt:lpstr>Unformatted functions </vt:lpstr>
      <vt:lpstr>Mismatch of data types</vt:lpstr>
      <vt:lpstr>Power function</vt:lpstr>
      <vt:lpstr>programs</vt:lpstr>
      <vt:lpstr>Swap logic with and without 3 variables</vt:lpstr>
      <vt:lpstr>Unformatted functions</vt:lpstr>
      <vt:lpstr>Using getchar( ) and putchar( )</vt:lpstr>
      <vt:lpstr>More library functions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76</cp:revision>
  <dcterms:created xsi:type="dcterms:W3CDTF">2013-05-12T05:15:35Z</dcterms:created>
  <dcterms:modified xsi:type="dcterms:W3CDTF">2013-08-26T04:16:12Z</dcterms:modified>
</cp:coreProperties>
</file>