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5" r:id="rId3"/>
    <p:sldId id="310" r:id="rId4"/>
    <p:sldId id="311" r:id="rId5"/>
    <p:sldId id="312" r:id="rId6"/>
    <p:sldId id="313" r:id="rId7"/>
    <p:sldId id="314" r:id="rId8"/>
    <p:sldId id="315" r:id="rId9"/>
    <p:sldId id="30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C2D342-01A4-4F57-9C50-EB7C1515AC0D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7338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STORAGE VARIABLES</a:t>
            </a:r>
            <a:endParaRPr lang="en-US" sz="6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marL="514350" indent="-51435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Block of program from where variables can be</a:t>
            </a:r>
          </a:p>
          <a:p>
            <a:pPr marL="514350" indent="-51435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accessed.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depends on storage class-how and where variable is   declared.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Storage class of a variable tells to compiler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Storage area of variable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Initial value of variable if not initialized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Scope of variable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Life of variable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 storage classes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Automatic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External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Static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Register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 variables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Storage area-stack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Scope-local to block in which they are declared.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They are safe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program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External variables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Global-declared outside the function body.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programs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variables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Internal or external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Static local or static global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Program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variables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 placed in memory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Placed 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registers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6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Lets test what you all      have learnt till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1995</TotalTime>
  <Words>114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STORAGE VARIABLES</vt:lpstr>
      <vt:lpstr>DEFINITION</vt:lpstr>
      <vt:lpstr>Storage class of a variable tells to compiler</vt:lpstr>
      <vt:lpstr>4 storage classes</vt:lpstr>
      <vt:lpstr>Auto variables</vt:lpstr>
      <vt:lpstr>External variables</vt:lpstr>
      <vt:lpstr>Static variables</vt:lpstr>
      <vt:lpstr>Register variables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Module-1   (INTRODUCTION TO VLSI AND VHDL)</dc:title>
  <dc:creator>Manoj</dc:creator>
  <cp:lastModifiedBy>lenovo</cp:lastModifiedBy>
  <cp:revision>80</cp:revision>
  <dcterms:created xsi:type="dcterms:W3CDTF">2013-05-12T05:15:35Z</dcterms:created>
  <dcterms:modified xsi:type="dcterms:W3CDTF">2013-08-28T16:04:29Z</dcterms:modified>
</cp:coreProperties>
</file>