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C2D342-01A4-4F57-9C50-EB7C1515AC0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33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variables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Local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Global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Process of calling a function within itself.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E.g. triangular number.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for triangular number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n,t,tri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Enter a number:");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d",&amp;n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t=tri(n);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Triangular number of %d will be 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d",n,t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……..continued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tri(m)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f=0;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if(m==0)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return(f);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else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return(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f+m+tri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(m-1));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function calling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 by value.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Call by reference/call by address.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 by value and call by address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k,m,other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int,int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Address of k and m in main() :%u 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u",&amp;k,&amp;m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other(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k,&amp;m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   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……..continued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other(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k,int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*m)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 algn="just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("\n Address of k and m in other():%u 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u",&amp;k,m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Mathematical functions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1.pow(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2.sqrt(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3.pow10(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4.ceil(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5.abs(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6.floor( 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Mathematical functions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1.pow(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2.sqrt(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3.pow10(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4.ceil(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5.abs( 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6.floor( 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Lets test what you all      have learnt till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Self contained block or sub program of 1 or more statements that performs a special task when 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……..continued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Program-combination of functions.</a:t>
            </a: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function starts with main( ).</a:t>
            </a:r>
          </a:p>
          <a:p>
            <a:pPr marL="514350" indent="-51435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functions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Library or predefined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User-defined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functions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Debug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readability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 known as prototype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Formal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Actual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things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declaration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calling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show how user-defined function is called.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define function and call them at different places.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2041</TotalTime>
  <Words>326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FUNCTIONS</vt:lpstr>
      <vt:lpstr>DEFINITION</vt:lpstr>
      <vt:lpstr>      ……..continued</vt:lpstr>
      <vt:lpstr>Types of functions</vt:lpstr>
      <vt:lpstr>Use of functions</vt:lpstr>
      <vt:lpstr>declaration</vt:lpstr>
      <vt:lpstr>arguments</vt:lpstr>
      <vt:lpstr>Important things</vt:lpstr>
      <vt:lpstr>programs</vt:lpstr>
      <vt:lpstr>Types of variables</vt:lpstr>
      <vt:lpstr>Recursion</vt:lpstr>
      <vt:lpstr>Program for triangular number</vt:lpstr>
      <vt:lpstr>……..continued</vt:lpstr>
      <vt:lpstr>Methods of function calling</vt:lpstr>
      <vt:lpstr>Call by value and call by address</vt:lpstr>
      <vt:lpstr>……..continued</vt:lpstr>
      <vt:lpstr>Mathematical functions</vt:lpstr>
      <vt:lpstr>Mathematical functions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 (INTRODUCTION TO VLSI AND VHDL)</dc:title>
  <dc:creator>Manoj</dc:creator>
  <cp:lastModifiedBy>lenovo</cp:lastModifiedBy>
  <cp:revision>90</cp:revision>
  <dcterms:created xsi:type="dcterms:W3CDTF">2013-05-12T05:15:35Z</dcterms:created>
  <dcterms:modified xsi:type="dcterms:W3CDTF">2013-09-11T06:23:38Z</dcterms:modified>
</cp:coreProperties>
</file>