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11" r:id="rId5"/>
    <p:sldId id="312" r:id="rId6"/>
    <p:sldId id="313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 1 value at a time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similar data type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Declaration 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a[ ];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a is integer type of array and can store 5 integers.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 reserved-10 bytes.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a[5]={1,2,3,4,5};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change value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A[4]=10;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A[2]=A[3];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D array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 arrays-strings.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 types- integer, character.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program to display the character array with their address.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trings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character array.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standard functions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strncpy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Lets test what you all      have learnt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2023</TotalTime>
  <Words>103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Arrays</vt:lpstr>
      <vt:lpstr>DEFINITION</vt:lpstr>
      <vt:lpstr>Initialization</vt:lpstr>
      <vt:lpstr>1 D array</vt:lpstr>
      <vt:lpstr>Programs</vt:lpstr>
      <vt:lpstr>Strings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86</cp:revision>
  <dcterms:created xsi:type="dcterms:W3CDTF">2013-05-12T05:15:35Z</dcterms:created>
  <dcterms:modified xsi:type="dcterms:W3CDTF">2013-09-23T04:11:22Z</dcterms:modified>
</cp:coreProperties>
</file>