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282" r:id="rId3"/>
    <p:sldId id="301" r:id="rId4"/>
    <p:sldId id="273" r:id="rId5"/>
    <p:sldId id="302" r:id="rId6"/>
    <p:sldId id="303" r:id="rId7"/>
    <p:sldId id="309" r:id="rId8"/>
    <p:sldId id="307" r:id="rId9"/>
    <p:sldId id="308" r:id="rId10"/>
    <p:sldId id="289" r:id="rId11"/>
    <p:sldId id="30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32B0D"/>
    <a:srgbClr val="E6E6E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3810" autoAdjust="0"/>
  </p:normalViewPr>
  <p:slideViewPr>
    <p:cSldViewPr snapToGrid="0" showGuides="1">
      <p:cViewPr>
        <p:scale>
          <a:sx n="90" d="100"/>
          <a:sy n="90" d="100"/>
        </p:scale>
        <p:origin x="-427" y="-6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kumar yadav" userId="0be0e134c0227560" providerId="LiveId" clId="{34BA25F3-950F-4BE0-8A46-1AE61BD4EC26}"/>
    <pc:docChg chg="undo custSel addSld delSld modSld sldOrd">
      <pc:chgData name="Ankit kumar yadav" userId="0be0e134c0227560" providerId="LiveId" clId="{34BA25F3-950F-4BE0-8A46-1AE61BD4EC26}" dt="2020-11-04T20:44:34.377" v="2269" actId="20577"/>
      <pc:docMkLst>
        <pc:docMk/>
      </pc:docMkLst>
      <pc:sldChg chg="modSp mod">
        <pc:chgData name="Ankit kumar yadav" userId="0be0e134c0227560" providerId="LiveId" clId="{34BA25F3-950F-4BE0-8A46-1AE61BD4EC26}" dt="2020-11-04T19:17:37.407" v="1730" actId="20577"/>
        <pc:sldMkLst>
          <pc:docMk/>
          <pc:sldMk cId="1495496538" sldId="257"/>
        </pc:sldMkLst>
        <pc:spChg chg="mod">
          <ac:chgData name="Ankit kumar yadav" userId="0be0e134c0227560" providerId="LiveId" clId="{34BA25F3-950F-4BE0-8A46-1AE61BD4EC26}" dt="2020-11-04T16:09:08.506" v="760" actId="14100"/>
          <ac:spMkLst>
            <pc:docMk/>
            <pc:sldMk cId="1495496538" sldId="257"/>
            <ac:spMk id="3" creationId="{3D71C9CD-CAE8-4AC8-936D-333769D479E5}"/>
          </ac:spMkLst>
        </pc:spChg>
        <pc:spChg chg="mod">
          <ac:chgData name="Ankit kumar yadav" userId="0be0e134c0227560" providerId="LiveId" clId="{34BA25F3-950F-4BE0-8A46-1AE61BD4EC26}" dt="2020-11-04T19:17:37.407" v="1730" actId="20577"/>
          <ac:spMkLst>
            <pc:docMk/>
            <pc:sldMk cId="1495496538" sldId="257"/>
            <ac:spMk id="4" creationId="{C6D24F99-E026-485A-96CD-AEC98137262A}"/>
          </ac:spMkLst>
        </pc:spChg>
      </pc:sldChg>
      <pc:sldChg chg="addSp delSp modSp del mod ord">
        <pc:chgData name="Ankit kumar yadav" userId="0be0e134c0227560" providerId="LiveId" clId="{34BA25F3-950F-4BE0-8A46-1AE61BD4EC26}" dt="2020-11-04T20:12:07.801" v="2122" actId="47"/>
        <pc:sldMkLst>
          <pc:docMk/>
          <pc:sldMk cId="1300311978" sldId="266"/>
        </pc:sldMkLst>
        <pc:spChg chg="add del">
          <ac:chgData name="Ankit kumar yadav" userId="0be0e134c0227560" providerId="LiveId" clId="{34BA25F3-950F-4BE0-8A46-1AE61BD4EC26}" dt="2020-11-04T16:53:44.844" v="980" actId="21"/>
          <ac:spMkLst>
            <pc:docMk/>
            <pc:sldMk cId="1300311978" sldId="266"/>
            <ac:spMk id="6" creationId="{DE253D32-8B7B-47D0-BB63-402C3DB9B549}"/>
          </ac:spMkLst>
        </pc:spChg>
        <pc:spChg chg="add del">
          <ac:chgData name="Ankit kumar yadav" userId="0be0e134c0227560" providerId="LiveId" clId="{34BA25F3-950F-4BE0-8A46-1AE61BD4EC26}" dt="2020-11-04T16:54:01.832" v="984" actId="21"/>
          <ac:spMkLst>
            <pc:docMk/>
            <pc:sldMk cId="1300311978" sldId="266"/>
            <ac:spMk id="7" creationId="{1D6EB617-E017-4B26-9576-8578E948979A}"/>
          </ac:spMkLst>
        </pc:spChg>
        <pc:spChg chg="del">
          <ac:chgData name="Ankit kumar yadav" userId="0be0e134c0227560" providerId="LiveId" clId="{34BA25F3-950F-4BE0-8A46-1AE61BD4EC26}" dt="2020-11-04T16:41:19.130" v="783" actId="931"/>
          <ac:spMkLst>
            <pc:docMk/>
            <pc:sldMk cId="1300311978" sldId="266"/>
            <ac:spMk id="8" creationId="{382786E2-1D0A-44F2-82C4-F80738800DC5}"/>
          </ac:spMkLst>
        </pc:spChg>
        <pc:spChg chg="add del mod">
          <ac:chgData name="Ankit kumar yadav" userId="0be0e134c0227560" providerId="LiveId" clId="{34BA25F3-950F-4BE0-8A46-1AE61BD4EC26}" dt="2020-11-04T16:41:31.151" v="785" actId="478"/>
          <ac:spMkLst>
            <pc:docMk/>
            <pc:sldMk cId="1300311978" sldId="266"/>
            <ac:spMk id="13" creationId="{FE4E6941-95DC-42B8-80E2-4C20C69DD8FB}"/>
          </ac:spMkLst>
        </pc:spChg>
        <pc:spChg chg="add del mod">
          <ac:chgData name="Ankit kumar yadav" userId="0be0e134c0227560" providerId="LiveId" clId="{34BA25F3-950F-4BE0-8A46-1AE61BD4EC26}" dt="2020-11-04T16:54:11.206" v="986" actId="21"/>
          <ac:spMkLst>
            <pc:docMk/>
            <pc:sldMk cId="1300311978" sldId="266"/>
            <ac:spMk id="17" creationId="{71ED49CE-3E15-47B0-B3DF-A1B44C8DD920}"/>
          </ac:spMkLst>
        </pc:spChg>
        <pc:spChg chg="add del mod">
          <ac:chgData name="Ankit kumar yadav" userId="0be0e134c0227560" providerId="LiveId" clId="{34BA25F3-950F-4BE0-8A46-1AE61BD4EC26}" dt="2020-11-04T16:53:22.048" v="967" actId="21"/>
          <ac:spMkLst>
            <pc:docMk/>
            <pc:sldMk cId="1300311978" sldId="266"/>
            <ac:spMk id="19" creationId="{42F6C81F-D0D7-47F7-9D15-F6329DD5DB4F}"/>
          </ac:spMkLst>
        </pc:spChg>
        <pc:spChg chg="add del mod">
          <ac:chgData name="Ankit kumar yadav" userId="0be0e134c0227560" providerId="LiveId" clId="{34BA25F3-950F-4BE0-8A46-1AE61BD4EC26}" dt="2020-11-04T16:53:20.067" v="963" actId="21"/>
          <ac:spMkLst>
            <pc:docMk/>
            <pc:sldMk cId="1300311978" sldId="266"/>
            <ac:spMk id="21" creationId="{D1298EDF-EF20-4B05-AE3C-559536400193}"/>
          </ac:spMkLst>
        </pc:spChg>
        <pc:spChg chg="add mod">
          <ac:chgData name="Ankit kumar yadav" userId="0be0e134c0227560" providerId="LiveId" clId="{34BA25F3-950F-4BE0-8A46-1AE61BD4EC26}" dt="2020-11-04T16:53:44.844" v="980" actId="21"/>
          <ac:spMkLst>
            <pc:docMk/>
            <pc:sldMk cId="1300311978" sldId="266"/>
            <ac:spMk id="23" creationId="{4029E384-906D-4768-BB46-A19EE4A5A09F}"/>
          </ac:spMkLst>
        </pc:spChg>
        <pc:spChg chg="add mod">
          <ac:chgData name="Ankit kumar yadav" userId="0be0e134c0227560" providerId="LiveId" clId="{34BA25F3-950F-4BE0-8A46-1AE61BD4EC26}" dt="2020-11-04T16:54:01.832" v="984" actId="21"/>
          <ac:spMkLst>
            <pc:docMk/>
            <pc:sldMk cId="1300311978" sldId="266"/>
            <ac:spMk id="25" creationId="{B75590C1-0151-4DF3-B051-511CB7143280}"/>
          </ac:spMkLst>
        </pc:spChg>
        <pc:picChg chg="add del mod">
          <ac:chgData name="Ankit kumar yadav" userId="0be0e134c0227560" providerId="LiveId" clId="{34BA25F3-950F-4BE0-8A46-1AE61BD4EC26}" dt="2020-11-04T16:41:22.800" v="784" actId="478"/>
          <ac:picMkLst>
            <pc:docMk/>
            <pc:sldMk cId="1300311978" sldId="266"/>
            <ac:picMk id="11" creationId="{92161225-CC8A-4A6F-8659-D2091F1AD215}"/>
          </ac:picMkLst>
        </pc:picChg>
        <pc:picChg chg="add del mod">
          <ac:chgData name="Ankit kumar yadav" userId="0be0e134c0227560" providerId="LiveId" clId="{34BA25F3-950F-4BE0-8A46-1AE61BD4EC26}" dt="2020-11-04T16:43:10.119" v="802" actId="478"/>
          <ac:picMkLst>
            <pc:docMk/>
            <pc:sldMk cId="1300311978" sldId="266"/>
            <ac:picMk id="15" creationId="{9B817B2A-DF54-429B-8E20-8D118CCE8A41}"/>
          </ac:picMkLst>
        </pc:picChg>
        <pc:picChg chg="add del">
          <ac:chgData name="Ankit kumar yadav" userId="0be0e134c0227560" providerId="LiveId" clId="{34BA25F3-950F-4BE0-8A46-1AE61BD4EC26}" dt="2020-11-04T16:43:17.176" v="804" actId="478"/>
          <ac:picMkLst>
            <pc:docMk/>
            <pc:sldMk cId="1300311978" sldId="266"/>
            <ac:picMk id="16" creationId="{F68842B6-3F23-4330-8941-6A927ECF8404}"/>
          </ac:picMkLst>
        </pc:picChg>
      </pc:sldChg>
      <pc:sldChg chg="addSp delSp modSp del mod ord">
        <pc:chgData name="Ankit kumar yadav" userId="0be0e134c0227560" providerId="LiveId" clId="{34BA25F3-950F-4BE0-8A46-1AE61BD4EC26}" dt="2020-11-04T20:14:33.664" v="2149" actId="47"/>
        <pc:sldMkLst>
          <pc:docMk/>
          <pc:sldMk cId="3462884272" sldId="272"/>
        </pc:sldMkLst>
        <pc:spChg chg="add del mod">
          <ac:chgData name="Ankit kumar yadav" userId="0be0e134c0227560" providerId="LiveId" clId="{34BA25F3-950F-4BE0-8A46-1AE61BD4EC26}" dt="2020-11-04T16:53:24.437" v="971" actId="478"/>
          <ac:spMkLst>
            <pc:docMk/>
            <pc:sldMk cId="3462884272" sldId="272"/>
            <ac:spMk id="4" creationId="{ED7FA6F8-5171-4B98-B746-EC97A56E5599}"/>
          </ac:spMkLst>
        </pc:spChg>
        <pc:picChg chg="add del">
          <ac:chgData name="Ankit kumar yadav" userId="0be0e134c0227560" providerId="LiveId" clId="{34BA25F3-950F-4BE0-8A46-1AE61BD4EC26}" dt="2020-11-04T16:53:24.437" v="971" actId="478"/>
          <ac:picMkLst>
            <pc:docMk/>
            <pc:sldMk cId="3462884272" sldId="272"/>
            <ac:picMk id="8" creationId="{2DE860BC-070C-49AE-AF30-7F05D59402B6}"/>
          </ac:picMkLst>
        </pc:picChg>
      </pc:sldChg>
      <pc:sldChg chg="addSp delSp modSp mod">
        <pc:chgData name="Ankit kumar yadav" userId="0be0e134c0227560" providerId="LiveId" clId="{34BA25F3-950F-4BE0-8A46-1AE61BD4EC26}" dt="2020-11-04T19:10:05.136" v="1600" actId="1076"/>
        <pc:sldMkLst>
          <pc:docMk/>
          <pc:sldMk cId="3242389936" sldId="273"/>
        </pc:sldMkLst>
        <pc:spChg chg="mod">
          <ac:chgData name="Ankit kumar yadav" userId="0be0e134c0227560" providerId="LiveId" clId="{34BA25F3-950F-4BE0-8A46-1AE61BD4EC26}" dt="2020-11-04T19:09:16.484" v="1592" actId="115"/>
          <ac:spMkLst>
            <pc:docMk/>
            <pc:sldMk cId="3242389936" sldId="273"/>
            <ac:spMk id="5" creationId="{9151932C-7145-4FBD-B81D-9ADC42401B87}"/>
          </ac:spMkLst>
        </pc:spChg>
        <pc:spChg chg="mod">
          <ac:chgData name="Ankit kumar yadav" userId="0be0e134c0227560" providerId="LiveId" clId="{34BA25F3-950F-4BE0-8A46-1AE61BD4EC26}" dt="2020-11-04T16:17:48.134" v="776" actId="20577"/>
          <ac:spMkLst>
            <pc:docMk/>
            <pc:sldMk cId="3242389936" sldId="273"/>
            <ac:spMk id="7" creationId="{A7F42263-DE86-44BB-AC19-CD7982D365B2}"/>
          </ac:spMkLst>
        </pc:spChg>
        <pc:spChg chg="add mod">
          <ac:chgData name="Ankit kumar yadav" userId="0be0e134c0227560" providerId="LiveId" clId="{34BA25F3-950F-4BE0-8A46-1AE61BD4EC26}" dt="2020-11-04T15:48:43.275" v="0" actId="478"/>
          <ac:spMkLst>
            <pc:docMk/>
            <pc:sldMk cId="3242389936" sldId="273"/>
            <ac:spMk id="16" creationId="{9AE193A4-8C29-47FA-9E92-DE172CF3C1EE}"/>
          </ac:spMkLst>
        </pc:spChg>
        <pc:picChg chg="del">
          <ac:chgData name="Ankit kumar yadav" userId="0be0e134c0227560" providerId="LiveId" clId="{34BA25F3-950F-4BE0-8A46-1AE61BD4EC26}" dt="2020-11-04T15:48:43.275" v="0" actId="478"/>
          <ac:picMkLst>
            <pc:docMk/>
            <pc:sldMk cId="3242389936" sldId="273"/>
            <ac:picMk id="9" creationId="{40DC3739-6BBF-44A2-8E29-603FD1C2F13C}"/>
          </ac:picMkLst>
        </pc:picChg>
        <pc:picChg chg="add mod">
          <ac:chgData name="Ankit kumar yadav" userId="0be0e134c0227560" providerId="LiveId" clId="{34BA25F3-950F-4BE0-8A46-1AE61BD4EC26}" dt="2020-11-04T19:10:05.136" v="1600" actId="1076"/>
          <ac:picMkLst>
            <pc:docMk/>
            <pc:sldMk cId="3242389936" sldId="273"/>
            <ac:picMk id="17" creationId="{1D8D5806-4F80-45E2-BA64-933CFAA8BBC0}"/>
          </ac:picMkLst>
        </pc:picChg>
      </pc:sldChg>
      <pc:sldChg chg="addSp delSp modSp mod ord">
        <pc:chgData name="Ankit kumar yadav" userId="0be0e134c0227560" providerId="LiveId" clId="{34BA25F3-950F-4BE0-8A46-1AE61BD4EC26}" dt="2020-11-04T19:09:11.124" v="1591" actId="20577"/>
        <pc:sldMkLst>
          <pc:docMk/>
          <pc:sldMk cId="196070355" sldId="282"/>
        </pc:sldMkLst>
        <pc:spChg chg="add del mod">
          <ac:chgData name="Ankit kumar yadav" userId="0be0e134c0227560" providerId="LiveId" clId="{34BA25F3-950F-4BE0-8A46-1AE61BD4EC26}" dt="2020-11-04T16:53:23.559" v="969" actId="478"/>
          <ac:spMkLst>
            <pc:docMk/>
            <pc:sldMk cId="196070355" sldId="282"/>
            <ac:spMk id="3" creationId="{738F85C6-E809-4D6D-B3AA-D5B8B17C5F55}"/>
          </ac:spMkLst>
        </pc:spChg>
        <pc:spChg chg="add del mod">
          <ac:chgData name="Ankit kumar yadav" userId="0be0e134c0227560" providerId="LiveId" clId="{34BA25F3-950F-4BE0-8A46-1AE61BD4EC26}" dt="2020-11-04T16:53:21.434" v="966"/>
          <ac:spMkLst>
            <pc:docMk/>
            <pc:sldMk cId="196070355" sldId="282"/>
            <ac:spMk id="5" creationId="{B9CF1A83-EE9D-4F85-9BFC-33F98BA23004}"/>
          </ac:spMkLst>
        </pc:spChg>
        <pc:spChg chg="add del mod">
          <ac:chgData name="Ankit kumar yadav" userId="0be0e134c0227560" providerId="LiveId" clId="{34BA25F3-950F-4BE0-8A46-1AE61BD4EC26}" dt="2020-11-04T16:53:16.958" v="962"/>
          <ac:spMkLst>
            <pc:docMk/>
            <pc:sldMk cId="196070355" sldId="282"/>
            <ac:spMk id="6" creationId="{A944DA0C-4F3C-420C-A9FC-0B7A42F18E44}"/>
          </ac:spMkLst>
        </pc:spChg>
        <pc:spChg chg="add del mod">
          <ac:chgData name="Ankit kumar yadav" userId="0be0e134c0227560" providerId="LiveId" clId="{34BA25F3-950F-4BE0-8A46-1AE61BD4EC26}" dt="2020-11-04T16:53:54.036" v="982" actId="478"/>
          <ac:spMkLst>
            <pc:docMk/>
            <pc:sldMk cId="196070355" sldId="282"/>
            <ac:spMk id="7" creationId="{B30D44ED-065A-4477-938C-040D338DF1E4}"/>
          </ac:spMkLst>
        </pc:spChg>
        <pc:spChg chg="add mod">
          <ac:chgData name="Ankit kumar yadav" userId="0be0e134c0227560" providerId="LiveId" clId="{34BA25F3-950F-4BE0-8A46-1AE61BD4EC26}" dt="2020-11-04T17:00:37.633" v="1106" actId="403"/>
          <ac:spMkLst>
            <pc:docMk/>
            <pc:sldMk cId="196070355" sldId="282"/>
            <ac:spMk id="8" creationId="{E097FD9F-32C0-461F-A234-81CC0243C4B0}"/>
          </ac:spMkLst>
        </pc:spChg>
        <pc:spChg chg="add mod">
          <ac:chgData name="Ankit kumar yadav" userId="0be0e134c0227560" providerId="LiveId" clId="{34BA25F3-950F-4BE0-8A46-1AE61BD4EC26}" dt="2020-11-04T19:09:11.124" v="1591" actId="20577"/>
          <ac:spMkLst>
            <pc:docMk/>
            <pc:sldMk cId="196070355" sldId="282"/>
            <ac:spMk id="9" creationId="{22F4609B-7DEA-400C-8665-EB6C9223B935}"/>
          </ac:spMkLst>
        </pc:spChg>
        <pc:spChg chg="add mod">
          <ac:chgData name="Ankit kumar yadav" userId="0be0e134c0227560" providerId="LiveId" clId="{34BA25F3-950F-4BE0-8A46-1AE61BD4EC26}" dt="2020-11-04T17:53:30.640" v="1415" actId="27636"/>
          <ac:spMkLst>
            <pc:docMk/>
            <pc:sldMk cId="196070355" sldId="282"/>
            <ac:spMk id="10" creationId="{0D2C3825-B283-496B-A86F-E0B20D233712}"/>
          </ac:spMkLst>
        </pc:spChg>
        <pc:picChg chg="add del">
          <ac:chgData name="Ankit kumar yadav" userId="0be0e134c0227560" providerId="LiveId" clId="{34BA25F3-950F-4BE0-8A46-1AE61BD4EC26}" dt="2020-11-04T16:53:52.168" v="981" actId="478"/>
          <ac:picMkLst>
            <pc:docMk/>
            <pc:sldMk cId="196070355" sldId="282"/>
            <ac:picMk id="17" creationId="{18B7855D-2DE6-49A4-BA98-97404403C66B}"/>
          </ac:picMkLst>
        </pc:picChg>
      </pc:sldChg>
      <pc:sldChg chg="del ord">
        <pc:chgData name="Ankit kumar yadav" userId="0be0e134c0227560" providerId="LiveId" clId="{34BA25F3-950F-4BE0-8A46-1AE61BD4EC26}" dt="2020-11-04T20:14:35.134" v="2150" actId="47"/>
        <pc:sldMkLst>
          <pc:docMk/>
          <pc:sldMk cId="1154969311" sldId="286"/>
        </pc:sldMkLst>
      </pc:sldChg>
      <pc:sldChg chg="addSp delSp modSp mod ord">
        <pc:chgData name="Ankit kumar yadav" userId="0be0e134c0227560" providerId="LiveId" clId="{34BA25F3-950F-4BE0-8A46-1AE61BD4EC26}" dt="2020-11-04T19:17:11.872" v="1729"/>
        <pc:sldMkLst>
          <pc:docMk/>
          <pc:sldMk cId="3149670743" sldId="289"/>
        </pc:sldMkLst>
        <pc:spChg chg="add del mod">
          <ac:chgData name="Ankit kumar yadav" userId="0be0e134c0227560" providerId="LiveId" clId="{34BA25F3-950F-4BE0-8A46-1AE61BD4EC26}" dt="2020-11-04T15:56:09.649" v="36" actId="478"/>
          <ac:spMkLst>
            <pc:docMk/>
            <pc:sldMk cId="3149670743" sldId="289"/>
            <ac:spMk id="4" creationId="{FD551EC5-860F-4224-9061-772DE715E6F4}"/>
          </ac:spMkLst>
        </pc:spChg>
        <pc:spChg chg="mod">
          <ac:chgData name="Ankit kumar yadav" userId="0be0e134c0227560" providerId="LiveId" clId="{34BA25F3-950F-4BE0-8A46-1AE61BD4EC26}" dt="2020-11-04T16:05:54.818" v="514" actId="14100"/>
          <ac:spMkLst>
            <pc:docMk/>
            <pc:sldMk cId="3149670743" sldId="289"/>
            <ac:spMk id="10" creationId="{C60B770E-507E-4361-9D91-5007702BFC32}"/>
          </ac:spMkLst>
        </pc:spChg>
        <pc:spChg chg="mod">
          <ac:chgData name="Ankit kumar yadav" userId="0be0e134c0227560" providerId="LiveId" clId="{34BA25F3-950F-4BE0-8A46-1AE61BD4EC26}" dt="2020-11-04T16:06:16.658" v="557" actId="1038"/>
          <ac:spMkLst>
            <pc:docMk/>
            <pc:sldMk cId="3149670743" sldId="289"/>
            <ac:spMk id="11" creationId="{C6BEE08E-D5C0-42E2-AB73-7CCC07B72E39}"/>
          </ac:spMkLst>
        </pc:spChg>
        <pc:spChg chg="add del mod">
          <ac:chgData name="Ankit kumar yadav" userId="0be0e134c0227560" providerId="LiveId" clId="{34BA25F3-950F-4BE0-8A46-1AE61BD4EC26}" dt="2020-11-04T15:56:08.152" v="32" actId="478"/>
          <ac:spMkLst>
            <pc:docMk/>
            <pc:sldMk cId="3149670743" sldId="289"/>
            <ac:spMk id="14" creationId="{5EB3ED20-8356-4522-A899-4FABBB969D40}"/>
          </ac:spMkLst>
        </pc:spChg>
        <pc:spChg chg="add del mod">
          <ac:chgData name="Ankit kumar yadav" userId="0be0e134c0227560" providerId="LiveId" clId="{34BA25F3-950F-4BE0-8A46-1AE61BD4EC26}" dt="2020-11-04T15:58:41.811" v="63" actId="478"/>
          <ac:spMkLst>
            <pc:docMk/>
            <pc:sldMk cId="3149670743" sldId="289"/>
            <ac:spMk id="21" creationId="{68B89CAB-E81B-4473-A9CD-1D45F6FF52E9}"/>
          </ac:spMkLst>
        </pc:spChg>
        <pc:spChg chg="add del mod">
          <ac:chgData name="Ankit kumar yadav" userId="0be0e134c0227560" providerId="LiveId" clId="{34BA25F3-950F-4BE0-8A46-1AE61BD4EC26}" dt="2020-11-04T16:04:39.420" v="367" actId="478"/>
          <ac:spMkLst>
            <pc:docMk/>
            <pc:sldMk cId="3149670743" sldId="289"/>
            <ac:spMk id="23" creationId="{CAFD07C7-7C21-476F-95CC-EEBE015949A0}"/>
          </ac:spMkLst>
        </pc:spChg>
        <pc:spChg chg="add mod">
          <ac:chgData name="Ankit kumar yadav" userId="0be0e134c0227560" providerId="LiveId" clId="{34BA25F3-950F-4BE0-8A46-1AE61BD4EC26}" dt="2020-11-04T19:09:21.273" v="1593" actId="115"/>
          <ac:spMkLst>
            <pc:docMk/>
            <pc:sldMk cId="3149670743" sldId="289"/>
            <ac:spMk id="24" creationId="{8F6CDF05-750E-4FF9-9849-1684595B65AD}"/>
          </ac:spMkLst>
        </pc:spChg>
        <pc:picChg chg="add del mod">
          <ac:chgData name="Ankit kumar yadav" userId="0be0e134c0227560" providerId="LiveId" clId="{34BA25F3-950F-4BE0-8A46-1AE61BD4EC26}" dt="2020-11-04T15:54:10.753" v="17" actId="931"/>
          <ac:picMkLst>
            <pc:docMk/>
            <pc:sldMk cId="3149670743" sldId="289"/>
            <ac:picMk id="6" creationId="{CDE2BFDA-D95C-4E20-BAC4-E6B59524810D}"/>
          </ac:picMkLst>
        </pc:picChg>
        <pc:picChg chg="add del mod">
          <ac:chgData name="Ankit kumar yadav" userId="0be0e134c0227560" providerId="LiveId" clId="{34BA25F3-950F-4BE0-8A46-1AE61BD4EC26}" dt="2020-11-04T15:55:15.489" v="27" actId="931"/>
          <ac:picMkLst>
            <pc:docMk/>
            <pc:sldMk cId="3149670743" sldId="289"/>
            <ac:picMk id="8" creationId="{5C63CC82-1514-4E8B-8C5E-8D37C64D227C}"/>
          </ac:picMkLst>
        </pc:picChg>
        <pc:picChg chg="add del mod">
          <ac:chgData name="Ankit kumar yadav" userId="0be0e134c0227560" providerId="LiveId" clId="{34BA25F3-950F-4BE0-8A46-1AE61BD4EC26}" dt="2020-11-04T15:56:09.343" v="35"/>
          <ac:picMkLst>
            <pc:docMk/>
            <pc:sldMk cId="3149670743" sldId="289"/>
            <ac:picMk id="9" creationId="{6727106B-FF87-4DBD-AEE5-75C13DFE6113}"/>
          </ac:picMkLst>
        </pc:picChg>
        <pc:picChg chg="add del">
          <ac:chgData name="Ankit kumar yadav" userId="0be0e134c0227560" providerId="LiveId" clId="{34BA25F3-950F-4BE0-8A46-1AE61BD4EC26}" dt="2020-11-04T16:04:36.037" v="366" actId="478"/>
          <ac:picMkLst>
            <pc:docMk/>
            <pc:sldMk cId="3149670743" sldId="289"/>
            <ac:picMk id="13" creationId="{C56F6876-F532-4396-8FC3-BEB43E626529}"/>
          </ac:picMkLst>
        </pc:picChg>
        <pc:picChg chg="del">
          <ac:chgData name="Ankit kumar yadav" userId="0be0e134c0227560" providerId="LiveId" clId="{34BA25F3-950F-4BE0-8A46-1AE61BD4EC26}" dt="2020-11-04T15:58:30.464" v="60" actId="478"/>
          <ac:picMkLst>
            <pc:docMk/>
            <pc:sldMk cId="3149670743" sldId="289"/>
            <ac:picMk id="15" creationId="{95339E7E-14EB-4886-A417-E9C84CA1E342}"/>
          </ac:picMkLst>
        </pc:picChg>
        <pc:picChg chg="add mod">
          <ac:chgData name="Ankit kumar yadav" userId="0be0e134c0227560" providerId="LiveId" clId="{34BA25F3-950F-4BE0-8A46-1AE61BD4EC26}" dt="2020-11-04T16:04:51.168" v="395" actId="1037"/>
          <ac:picMkLst>
            <pc:docMk/>
            <pc:sldMk cId="3149670743" sldId="289"/>
            <ac:picMk id="17" creationId="{0266CBF7-32B1-4E7B-8B54-E33881805C7B}"/>
          </ac:picMkLst>
        </pc:picChg>
        <pc:picChg chg="add mod">
          <ac:chgData name="Ankit kumar yadav" userId="0be0e134c0227560" providerId="LiveId" clId="{34BA25F3-950F-4BE0-8A46-1AE61BD4EC26}" dt="2020-11-04T16:03:28.880" v="324" actId="1036"/>
          <ac:picMkLst>
            <pc:docMk/>
            <pc:sldMk cId="3149670743" sldId="289"/>
            <ac:picMk id="19" creationId="{CF0D8A09-30B4-41A8-BFD6-11C4577D912B}"/>
          </ac:picMkLst>
        </pc:picChg>
      </pc:sldChg>
      <pc:sldChg chg="del">
        <pc:chgData name="Ankit kumar yadav" userId="0be0e134c0227560" providerId="LiveId" clId="{34BA25F3-950F-4BE0-8A46-1AE61BD4EC26}" dt="2020-11-04T20:14:36.181" v="2151" actId="47"/>
        <pc:sldMkLst>
          <pc:docMk/>
          <pc:sldMk cId="1163063007" sldId="293"/>
        </pc:sldMkLst>
      </pc:sldChg>
      <pc:sldChg chg="modSp del mod">
        <pc:chgData name="Ankit kumar yadav" userId="0be0e134c0227560" providerId="LiveId" clId="{34BA25F3-950F-4BE0-8A46-1AE61BD4EC26}" dt="2020-11-04T20:14:36.883" v="2152" actId="47"/>
        <pc:sldMkLst>
          <pc:docMk/>
          <pc:sldMk cId="2971040159" sldId="298"/>
        </pc:sldMkLst>
        <pc:picChg chg="mod">
          <ac:chgData name="Ankit kumar yadav" userId="0be0e134c0227560" providerId="LiveId" clId="{34BA25F3-950F-4BE0-8A46-1AE61BD4EC26}" dt="2020-11-04T16:12:01.404" v="775" actId="1076"/>
          <ac:picMkLst>
            <pc:docMk/>
            <pc:sldMk cId="2971040159" sldId="298"/>
            <ac:picMk id="29" creationId="{8D53E665-9B7D-413E-815E-AF0082AFF105}"/>
          </ac:picMkLst>
        </pc:picChg>
      </pc:sldChg>
      <pc:sldChg chg="del">
        <pc:chgData name="Ankit kumar yadav" userId="0be0e134c0227560" providerId="LiveId" clId="{34BA25F3-950F-4BE0-8A46-1AE61BD4EC26}" dt="2020-11-04T20:14:37.846" v="2153" actId="47"/>
        <pc:sldMkLst>
          <pc:docMk/>
          <pc:sldMk cId="2900026269" sldId="300"/>
        </pc:sldMkLst>
      </pc:sldChg>
      <pc:sldChg chg="delSp modSp add mod ord">
        <pc:chgData name="Ankit kumar yadav" userId="0be0e134c0227560" providerId="LiveId" clId="{34BA25F3-950F-4BE0-8A46-1AE61BD4EC26}" dt="2020-11-04T20:33:34.593" v="2261" actId="20577"/>
        <pc:sldMkLst>
          <pc:docMk/>
          <pc:sldMk cId="4108654520" sldId="301"/>
        </pc:sldMkLst>
        <pc:spChg chg="del">
          <ac:chgData name="Ankit kumar yadav" userId="0be0e134c0227560" providerId="LiveId" clId="{34BA25F3-950F-4BE0-8A46-1AE61BD4EC26}" dt="2020-11-04T17:11:47.763" v="1192" actId="478"/>
          <ac:spMkLst>
            <pc:docMk/>
            <pc:sldMk cId="4108654520" sldId="301"/>
            <ac:spMk id="8" creationId="{E097FD9F-32C0-461F-A234-81CC0243C4B0}"/>
          </ac:spMkLst>
        </pc:spChg>
        <pc:spChg chg="del mod">
          <ac:chgData name="Ankit kumar yadav" userId="0be0e134c0227560" providerId="LiveId" clId="{34BA25F3-950F-4BE0-8A46-1AE61BD4EC26}" dt="2020-11-04T17:35:26.060" v="1395" actId="478"/>
          <ac:spMkLst>
            <pc:docMk/>
            <pc:sldMk cId="4108654520" sldId="301"/>
            <ac:spMk id="9" creationId="{22F4609B-7DEA-400C-8665-EB6C9223B935}"/>
          </ac:spMkLst>
        </pc:spChg>
        <pc:spChg chg="mod">
          <ac:chgData name="Ankit kumar yadav" userId="0be0e134c0227560" providerId="LiveId" clId="{34BA25F3-950F-4BE0-8A46-1AE61BD4EC26}" dt="2020-11-04T20:33:34.593" v="2261" actId="20577"/>
          <ac:spMkLst>
            <pc:docMk/>
            <pc:sldMk cId="4108654520" sldId="301"/>
            <ac:spMk id="10" creationId="{0D2C3825-B283-496B-A86F-E0B20D233712}"/>
          </ac:spMkLst>
        </pc:spChg>
      </pc:sldChg>
      <pc:sldChg chg="modSp add mod">
        <pc:chgData name="Ankit kumar yadav" userId="0be0e134c0227560" providerId="LiveId" clId="{34BA25F3-950F-4BE0-8A46-1AE61BD4EC26}" dt="2020-11-04T19:12:59.998" v="1645" actId="20577"/>
        <pc:sldMkLst>
          <pc:docMk/>
          <pc:sldMk cId="3488064304" sldId="302"/>
        </pc:sldMkLst>
        <pc:spChg chg="mod">
          <ac:chgData name="Ankit kumar yadav" userId="0be0e134c0227560" providerId="LiveId" clId="{34BA25F3-950F-4BE0-8A46-1AE61BD4EC26}" dt="2020-11-04T19:12:59.998" v="1645" actId="20577"/>
          <ac:spMkLst>
            <pc:docMk/>
            <pc:sldMk cId="3488064304" sldId="302"/>
            <ac:spMk id="10" creationId="{0D2C3825-B283-496B-A86F-E0B20D233712}"/>
          </ac:spMkLst>
        </pc:spChg>
      </pc:sldChg>
      <pc:sldChg chg="addSp modSp add mod">
        <pc:chgData name="Ankit kumar yadav" userId="0be0e134c0227560" providerId="LiveId" clId="{34BA25F3-950F-4BE0-8A46-1AE61BD4EC26}" dt="2020-11-04T19:16:33.663" v="1727" actId="1076"/>
        <pc:sldMkLst>
          <pc:docMk/>
          <pc:sldMk cId="756859197" sldId="303"/>
        </pc:sldMkLst>
        <pc:spChg chg="add mod">
          <ac:chgData name="Ankit kumar yadav" userId="0be0e134c0227560" providerId="LiveId" clId="{34BA25F3-950F-4BE0-8A46-1AE61BD4EC26}" dt="2020-11-04T19:16:33.663" v="1727" actId="1076"/>
          <ac:spMkLst>
            <pc:docMk/>
            <pc:sldMk cId="756859197" sldId="303"/>
            <ac:spMk id="4" creationId="{C0482D8A-222D-497B-BDD7-977DF220F28D}"/>
          </ac:spMkLst>
        </pc:spChg>
        <pc:spChg chg="add mod">
          <ac:chgData name="Ankit kumar yadav" userId="0be0e134c0227560" providerId="LiveId" clId="{34BA25F3-950F-4BE0-8A46-1AE61BD4EC26}" dt="2020-11-04T19:14:33.592" v="1695" actId="1076"/>
          <ac:spMkLst>
            <pc:docMk/>
            <pc:sldMk cId="756859197" sldId="303"/>
            <ac:spMk id="6" creationId="{AFC2D980-95C2-48F2-A823-DD769C917AF2}"/>
          </ac:spMkLst>
        </pc:spChg>
        <pc:spChg chg="add mod">
          <ac:chgData name="Ankit kumar yadav" userId="0be0e134c0227560" providerId="LiveId" clId="{34BA25F3-950F-4BE0-8A46-1AE61BD4EC26}" dt="2020-11-04T19:15:28.609" v="1708" actId="6549"/>
          <ac:spMkLst>
            <pc:docMk/>
            <pc:sldMk cId="756859197" sldId="303"/>
            <ac:spMk id="8" creationId="{ACF4B9FD-EB46-4B6C-BB84-9FAED8D1631E}"/>
          </ac:spMkLst>
        </pc:spChg>
        <pc:spChg chg="mod">
          <ac:chgData name="Ankit kumar yadav" userId="0be0e134c0227560" providerId="LiveId" clId="{34BA25F3-950F-4BE0-8A46-1AE61BD4EC26}" dt="2020-11-04T18:52:22.788" v="1445" actId="6549"/>
          <ac:spMkLst>
            <pc:docMk/>
            <pc:sldMk cId="756859197" sldId="303"/>
            <ac:spMk id="10" creationId="{0D2C3825-B283-496B-A86F-E0B20D233712}"/>
          </ac:spMkLst>
        </pc:spChg>
      </pc:sldChg>
      <pc:sldChg chg="new del">
        <pc:chgData name="Ankit kumar yadav" userId="0be0e134c0227560" providerId="LiveId" clId="{34BA25F3-950F-4BE0-8A46-1AE61BD4EC26}" dt="2020-11-04T20:09:52.552" v="2066" actId="47"/>
        <pc:sldMkLst>
          <pc:docMk/>
          <pc:sldMk cId="2142245032" sldId="304"/>
        </pc:sldMkLst>
      </pc:sldChg>
      <pc:sldChg chg="add del">
        <pc:chgData name="Ankit kumar yadav" userId="0be0e134c0227560" providerId="LiveId" clId="{34BA25F3-950F-4BE0-8A46-1AE61BD4EC26}" dt="2020-11-04T18:52:13.366" v="1444"/>
        <pc:sldMkLst>
          <pc:docMk/>
          <pc:sldMk cId="2493778202" sldId="304"/>
        </pc:sldMkLst>
      </pc:sldChg>
      <pc:sldChg chg="add del">
        <pc:chgData name="Ankit kumar yadav" userId="0be0e134c0227560" providerId="LiveId" clId="{34BA25F3-950F-4BE0-8A46-1AE61BD4EC26}" dt="2020-11-04T18:52:25.383" v="1447"/>
        <pc:sldMkLst>
          <pc:docMk/>
          <pc:sldMk cId="3211087832" sldId="304"/>
        </pc:sldMkLst>
      </pc:sldChg>
      <pc:sldChg chg="addSp delSp modSp new mod">
        <pc:chgData name="Ankit kumar yadav" userId="0be0e134c0227560" providerId="LiveId" clId="{34BA25F3-950F-4BE0-8A46-1AE61BD4EC26}" dt="2020-11-04T20:44:34.377" v="2269" actId="20577"/>
        <pc:sldMkLst>
          <pc:docMk/>
          <pc:sldMk cId="1972522357" sldId="305"/>
        </pc:sldMkLst>
        <pc:spChg chg="add del">
          <ac:chgData name="Ankit kumar yadav" userId="0be0e134c0227560" providerId="LiveId" clId="{34BA25F3-950F-4BE0-8A46-1AE61BD4EC26}" dt="2020-11-04T19:39:14.807" v="1781" actId="478"/>
          <ac:spMkLst>
            <pc:docMk/>
            <pc:sldMk cId="1972522357" sldId="305"/>
            <ac:spMk id="2" creationId="{56923EF5-46BC-42F6-862C-06BE11D984C1}"/>
          </ac:spMkLst>
        </pc:spChg>
        <pc:spChg chg="mod">
          <ac:chgData name="Ankit kumar yadav" userId="0be0e134c0227560" providerId="LiveId" clId="{34BA25F3-950F-4BE0-8A46-1AE61BD4EC26}" dt="2020-11-04T19:46:22.294" v="1885" actId="14100"/>
          <ac:spMkLst>
            <pc:docMk/>
            <pc:sldMk cId="1972522357" sldId="305"/>
            <ac:spMk id="3" creationId="{CCDF3640-C92D-48F4-9E09-9C1F6E8F3A37}"/>
          </ac:spMkLst>
        </pc:spChg>
        <pc:spChg chg="mod">
          <ac:chgData name="Ankit kumar yadav" userId="0be0e134c0227560" providerId="LiveId" clId="{34BA25F3-950F-4BE0-8A46-1AE61BD4EC26}" dt="2020-11-04T19:46:37.430" v="1918" actId="14100"/>
          <ac:spMkLst>
            <pc:docMk/>
            <pc:sldMk cId="1972522357" sldId="305"/>
            <ac:spMk id="4" creationId="{90972892-90C4-4A20-9A51-36904D194388}"/>
          </ac:spMkLst>
        </pc:spChg>
        <pc:graphicFrameChg chg="add del mod modGraphic">
          <ac:chgData name="Ankit kumar yadav" userId="0be0e134c0227560" providerId="LiveId" clId="{34BA25F3-950F-4BE0-8A46-1AE61BD4EC26}" dt="2020-11-04T19:39:13.756" v="1780" actId="3680"/>
          <ac:graphicFrameMkLst>
            <pc:docMk/>
            <pc:sldMk cId="1972522357" sldId="305"/>
            <ac:graphicFrameMk id="5" creationId="{987DEFB7-E0D2-431A-9D60-CECE13B0F9D3}"/>
          </ac:graphicFrameMkLst>
        </pc:graphicFrameChg>
        <pc:graphicFrameChg chg="add mod modGraphic">
          <ac:chgData name="Ankit kumar yadav" userId="0be0e134c0227560" providerId="LiveId" clId="{34BA25F3-950F-4BE0-8A46-1AE61BD4EC26}" dt="2020-11-04T20:44:34.377" v="2269" actId="20577"/>
          <ac:graphicFrameMkLst>
            <pc:docMk/>
            <pc:sldMk cId="1972522357" sldId="305"/>
            <ac:graphicFrameMk id="6" creationId="{6C7D72B4-017F-4C0F-AA17-AB2B64D7C634}"/>
          </ac:graphicFrameMkLst>
        </pc:graphicFrameChg>
      </pc:sldChg>
      <pc:sldChg chg="addSp delSp modSp add del mod">
        <pc:chgData name="Ankit kumar yadav" userId="0be0e134c0227560" providerId="LiveId" clId="{34BA25F3-950F-4BE0-8A46-1AE61BD4EC26}" dt="2020-11-04T20:13:22.158" v="2135" actId="47"/>
        <pc:sldMkLst>
          <pc:docMk/>
          <pc:sldMk cId="3637875932" sldId="306"/>
        </pc:sldMkLst>
        <pc:picChg chg="add del mod">
          <ac:chgData name="Ankit kumar yadav" userId="0be0e134c0227560" providerId="LiveId" clId="{34BA25F3-950F-4BE0-8A46-1AE61BD4EC26}" dt="2020-11-04T20:10:05.590" v="2069" actId="21"/>
          <ac:picMkLst>
            <pc:docMk/>
            <pc:sldMk cId="3637875932" sldId="306"/>
            <ac:picMk id="4" creationId="{C7FA9966-A604-44DA-A829-431F5EE2C149}"/>
          </ac:picMkLst>
        </pc:picChg>
        <pc:picChg chg="add del mod">
          <ac:chgData name="Ankit kumar yadav" userId="0be0e134c0227560" providerId="LiveId" clId="{34BA25F3-950F-4BE0-8A46-1AE61BD4EC26}" dt="2020-11-04T20:12:18.113" v="2124" actId="21"/>
          <ac:picMkLst>
            <pc:docMk/>
            <pc:sldMk cId="3637875932" sldId="306"/>
            <ac:picMk id="6" creationId="{AD72851D-BA54-49E4-B1FC-09C445164967}"/>
          </ac:picMkLst>
        </pc:picChg>
        <pc:picChg chg="del">
          <ac:chgData name="Ankit kumar yadav" userId="0be0e134c0227560" providerId="LiveId" clId="{34BA25F3-950F-4BE0-8A46-1AE61BD4EC26}" dt="2020-11-04T20:04:02.587" v="2042" actId="478"/>
          <ac:picMkLst>
            <pc:docMk/>
            <pc:sldMk cId="3637875932" sldId="306"/>
            <ac:picMk id="17" creationId="{0266CBF7-32B1-4E7B-8B54-E33881805C7B}"/>
          </ac:picMkLst>
        </pc:picChg>
        <pc:picChg chg="del">
          <ac:chgData name="Ankit kumar yadav" userId="0be0e134c0227560" providerId="LiveId" clId="{34BA25F3-950F-4BE0-8A46-1AE61BD4EC26}" dt="2020-11-04T20:04:49.851" v="2054" actId="478"/>
          <ac:picMkLst>
            <pc:docMk/>
            <pc:sldMk cId="3637875932" sldId="306"/>
            <ac:picMk id="19" creationId="{CF0D8A09-30B4-41A8-BFD6-11C4577D912B}"/>
          </ac:picMkLst>
        </pc:picChg>
      </pc:sldChg>
      <pc:sldChg chg="addSp delSp modSp new mod ord">
        <pc:chgData name="Ankit kumar yadav" userId="0be0e134c0227560" providerId="LiveId" clId="{34BA25F3-950F-4BE0-8A46-1AE61BD4EC26}" dt="2020-11-04T20:14:51.965" v="2155"/>
        <pc:sldMkLst>
          <pc:docMk/>
          <pc:sldMk cId="1279670947" sldId="307"/>
        </pc:sldMkLst>
        <pc:spChg chg="del">
          <ac:chgData name="Ankit kumar yadav" userId="0be0e134c0227560" providerId="LiveId" clId="{34BA25F3-950F-4BE0-8A46-1AE61BD4EC26}" dt="2020-11-04T20:10:01.978" v="2068" actId="478"/>
          <ac:spMkLst>
            <pc:docMk/>
            <pc:sldMk cId="1279670947" sldId="307"/>
            <ac:spMk id="2" creationId="{4FFD8DFD-27B1-4183-91EE-03082CDBB078}"/>
          </ac:spMkLst>
        </pc:spChg>
        <pc:spChg chg="mod">
          <ac:chgData name="Ankit kumar yadav" userId="0be0e134c0227560" providerId="LiveId" clId="{34BA25F3-950F-4BE0-8A46-1AE61BD4EC26}" dt="2020-11-04T20:11:45.636" v="2120" actId="14100"/>
          <ac:spMkLst>
            <pc:docMk/>
            <pc:sldMk cId="1279670947" sldId="307"/>
            <ac:spMk id="3" creationId="{A4AFDF92-B6CD-496B-9EBA-621B1C788797}"/>
          </ac:spMkLst>
        </pc:spChg>
        <pc:spChg chg="mod">
          <ac:chgData name="Ankit kumar yadav" userId="0be0e134c0227560" providerId="LiveId" clId="{34BA25F3-950F-4BE0-8A46-1AE61BD4EC26}" dt="2020-11-04T20:11:36.843" v="2118" actId="14100"/>
          <ac:spMkLst>
            <pc:docMk/>
            <pc:sldMk cId="1279670947" sldId="307"/>
            <ac:spMk id="4" creationId="{2E132004-21C9-4458-83AE-4897CE88C54D}"/>
          </ac:spMkLst>
        </pc:spChg>
        <pc:picChg chg="add mod">
          <ac:chgData name="Ankit kumar yadav" userId="0be0e134c0227560" providerId="LiveId" clId="{34BA25F3-950F-4BE0-8A46-1AE61BD4EC26}" dt="2020-11-04T20:10:35.916" v="2076" actId="14100"/>
          <ac:picMkLst>
            <pc:docMk/>
            <pc:sldMk cId="1279670947" sldId="307"/>
            <ac:picMk id="6" creationId="{75E044AE-BF70-4575-9335-B7CD21DF8BF7}"/>
          </ac:picMkLst>
        </pc:picChg>
      </pc:sldChg>
      <pc:sldChg chg="addSp delSp modSp new del mod">
        <pc:chgData name="Ankit kumar yadav" userId="0be0e134c0227560" providerId="LiveId" clId="{34BA25F3-950F-4BE0-8A46-1AE61BD4EC26}" dt="2020-11-04T20:09:47.576" v="2065" actId="680"/>
        <pc:sldMkLst>
          <pc:docMk/>
          <pc:sldMk cId="2362799714" sldId="307"/>
        </pc:sldMkLst>
        <pc:spChg chg="add del">
          <ac:chgData name="Ankit kumar yadav" userId="0be0e134c0227560" providerId="LiveId" clId="{34BA25F3-950F-4BE0-8A46-1AE61BD4EC26}" dt="2020-11-04T20:09:46.581" v="2063" actId="478"/>
          <ac:spMkLst>
            <pc:docMk/>
            <pc:sldMk cId="2362799714" sldId="307"/>
            <ac:spMk id="2" creationId="{807D10D8-45EA-4288-BB1E-C355E1BC0814}"/>
          </ac:spMkLst>
        </pc:spChg>
        <pc:picChg chg="add del mod modCrop">
          <ac:chgData name="Ankit kumar yadav" userId="0be0e134c0227560" providerId="LiveId" clId="{34BA25F3-950F-4BE0-8A46-1AE61BD4EC26}" dt="2020-11-04T20:09:40.993" v="2061" actId="22"/>
          <ac:picMkLst>
            <pc:docMk/>
            <pc:sldMk cId="2362799714" sldId="307"/>
            <ac:picMk id="6" creationId="{9DF44066-6B43-421A-B80A-4D86214954B2}"/>
          </ac:picMkLst>
        </pc:picChg>
      </pc:sldChg>
      <pc:sldChg chg="addSp delSp modSp add mod ord">
        <pc:chgData name="Ankit kumar yadav" userId="0be0e134c0227560" providerId="LiveId" clId="{34BA25F3-950F-4BE0-8A46-1AE61BD4EC26}" dt="2020-11-04T20:14:54.012" v="2157"/>
        <pc:sldMkLst>
          <pc:docMk/>
          <pc:sldMk cId="2728119462" sldId="308"/>
        </pc:sldMkLst>
        <pc:spChg chg="mod">
          <ac:chgData name="Ankit kumar yadav" userId="0be0e134c0227560" providerId="LiveId" clId="{34BA25F3-950F-4BE0-8A46-1AE61BD4EC26}" dt="2020-11-04T20:13:38.588" v="2146" actId="20577"/>
          <ac:spMkLst>
            <pc:docMk/>
            <pc:sldMk cId="2728119462" sldId="308"/>
            <ac:spMk id="4" creationId="{2E132004-21C9-4458-83AE-4897CE88C54D}"/>
          </ac:spMkLst>
        </pc:spChg>
        <pc:picChg chg="add mod">
          <ac:chgData name="Ankit kumar yadav" userId="0be0e134c0227560" providerId="LiveId" clId="{34BA25F3-950F-4BE0-8A46-1AE61BD4EC26}" dt="2020-11-04T20:14:14.139" v="2148" actId="1076"/>
          <ac:picMkLst>
            <pc:docMk/>
            <pc:sldMk cId="2728119462" sldId="308"/>
            <ac:picMk id="2" creationId="{E38FF6D9-6E68-41F1-9C05-5B578716AC72}"/>
          </ac:picMkLst>
        </pc:picChg>
        <pc:picChg chg="del">
          <ac:chgData name="Ankit kumar yadav" userId="0be0e134c0227560" providerId="LiveId" clId="{34BA25F3-950F-4BE0-8A46-1AE61BD4EC26}" dt="2020-11-04T20:12:14.557" v="2123" actId="478"/>
          <ac:picMkLst>
            <pc:docMk/>
            <pc:sldMk cId="2728119462" sldId="308"/>
            <ac:picMk id="6" creationId="{75E044AE-BF70-4575-9335-B7CD21DF8BF7}"/>
          </ac:picMkLst>
        </pc:picChg>
      </pc:sldChg>
      <pc:sldChg chg="addSp delSp modSp new mod ord">
        <pc:chgData name="Ankit kumar yadav" userId="0be0e134c0227560" providerId="LiveId" clId="{34BA25F3-950F-4BE0-8A46-1AE61BD4EC26}" dt="2020-11-04T20:28:33.258" v="2197" actId="14100"/>
        <pc:sldMkLst>
          <pc:docMk/>
          <pc:sldMk cId="1037161984" sldId="309"/>
        </pc:sldMkLst>
        <pc:spChg chg="del">
          <ac:chgData name="Ankit kumar yadav" userId="0be0e134c0227560" providerId="LiveId" clId="{34BA25F3-950F-4BE0-8A46-1AE61BD4EC26}" dt="2020-11-04T20:26:21.174" v="2178" actId="478"/>
          <ac:spMkLst>
            <pc:docMk/>
            <pc:sldMk cId="1037161984" sldId="309"/>
            <ac:spMk id="2" creationId="{9688F2C8-B87D-4A68-B280-8AA7DFBA0714}"/>
          </ac:spMkLst>
        </pc:spChg>
        <pc:spChg chg="mod">
          <ac:chgData name="Ankit kumar yadav" userId="0be0e134c0227560" providerId="LiveId" clId="{34BA25F3-950F-4BE0-8A46-1AE61BD4EC26}" dt="2020-11-04T20:28:33.258" v="2197" actId="14100"/>
          <ac:spMkLst>
            <pc:docMk/>
            <pc:sldMk cId="1037161984" sldId="309"/>
            <ac:spMk id="3" creationId="{B8B0EB61-4AFB-48BB-85BF-E7F314791437}"/>
          </ac:spMkLst>
        </pc:spChg>
        <pc:spChg chg="del">
          <ac:chgData name="Ankit kumar yadav" userId="0be0e134c0227560" providerId="LiveId" clId="{34BA25F3-950F-4BE0-8A46-1AE61BD4EC26}" dt="2020-11-04T20:26:15.683" v="2177" actId="478"/>
          <ac:spMkLst>
            <pc:docMk/>
            <pc:sldMk cId="1037161984" sldId="309"/>
            <ac:spMk id="4" creationId="{1ECB8CDB-A561-4BE5-AEA7-C6B4CC4F6B7F}"/>
          </ac:spMkLst>
        </pc:spChg>
        <pc:picChg chg="add mod">
          <ac:chgData name="Ankit kumar yadav" userId="0be0e134c0227560" providerId="LiveId" clId="{34BA25F3-950F-4BE0-8A46-1AE61BD4EC26}" dt="2020-11-04T20:27:18.315" v="2190" actId="1076"/>
          <ac:picMkLst>
            <pc:docMk/>
            <pc:sldMk cId="1037161984" sldId="309"/>
            <ac:picMk id="6" creationId="{40B04696-F0F6-43DE-834C-B880B8055A3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pPr/>
              <a:t>1/8/2021</a:t>
            </a:fld>
            <a:endParaRPr lang="en-US" dirty="0"/>
          </a:p>
        </p:txBody>
      </p:sp>
      <p:sp>
        <p:nvSpPr>
          <p:cNvPr id="4" name="Footer Placeholder 3">
            <a:extLst>
              <a:ext uri="{FF2B5EF4-FFF2-40B4-BE49-F238E27FC236}">
                <a16:creationId xmlns:a16="http://schemas.microsoft.com/office/drawing/2014/main" xmlns=""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pPr/>
              <a:t>‹#›</a:t>
            </a:fld>
            <a:endParaRPr lang="en-US" dirty="0"/>
          </a:p>
        </p:txBody>
      </p:sp>
    </p:spTree>
    <p:extLst>
      <p:ext uri="{BB962C8B-B14F-4D97-AF65-F5344CB8AC3E}">
        <p14:creationId xmlns:p14="http://schemas.microsoft.com/office/powerpoint/2010/main" xmlns=""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pPr/>
              <a:t>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pPr/>
              <a:t>‹#›</a:t>
            </a:fld>
            <a:endParaRPr lang="en-US" dirty="0"/>
          </a:p>
        </p:txBody>
      </p:sp>
    </p:spTree>
    <p:extLst>
      <p:ext uri="{BB962C8B-B14F-4D97-AF65-F5344CB8AC3E}">
        <p14:creationId xmlns:p14="http://schemas.microsoft.com/office/powerpoint/2010/main" xmlns=""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xmlns=""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xmlns=""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xmlns=""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xmlns=""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xmlns=""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xmlns=""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xmlns=""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xmlns="" id="{A8D10129-98D8-456D-9925-F02A38DE1423}"/>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9" name="Rectangle 8">
            <a:extLst>
              <a:ext uri="{FF2B5EF4-FFF2-40B4-BE49-F238E27FC236}">
                <a16:creationId xmlns:a16="http://schemas.microsoft.com/office/drawing/2014/main" xmlns=""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xmlns=""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xmlns=""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xmlns=""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2" name="Freeform: Shape 11">
            <a:extLst>
              <a:ext uri="{FF2B5EF4-FFF2-40B4-BE49-F238E27FC236}">
                <a16:creationId xmlns:a16="http://schemas.microsoft.com/office/drawing/2014/main" xmlns=""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xmlns=""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xmlns=""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xmlns=""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xmlns=""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xmlns=""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xmlns=""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xmlns=""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xmlns=""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xmlns=""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xmlns=""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xmlns=""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xmlns=""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xmlns=""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xmlns=""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xmlns=""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xmlns=""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xmlns=""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xmlns=""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xmlns=""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xmlns=""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xmlns=""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xmlns=""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xmlns=""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xmlns=""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xmlns=""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xmlns=""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xmlns=""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xmlns=""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xmlns=""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xmlns=""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xmlns=""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xmlns=""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xmlns=""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xmlns=""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xmlns=""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xmlns=""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xmlns=""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xmlns=""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xmlns=""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xmlns=""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xmlns=""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xmlns=""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xmlns=""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xmlns=""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xmlns=""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xmlns=""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xmlns=""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xmlns=""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xmlns=""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xmlns=""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xmlns=""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xmlns=""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xmlns=""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xmlns=""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xmlns=""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xmlns=""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xmlns=""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xmlns=""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xmlns=""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xmlns=""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xmlns=""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xmlns=""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xmlns=""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xmlns=""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xmlns=""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xmlns=""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xmlns=""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xmlns=""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xmlns=""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xmlns=""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xmlns=""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a16="http://schemas.microsoft.com/office/drawing/2014/main" xmlns=""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xmlns=""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xmlns=""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xmlns=""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xmlns=""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xmlns=""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xmlns=""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xmlns=""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xmlns=""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xmlns=""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xmlns=""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xmlns=""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xmlns=""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xmlns=""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xmlns=""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xmlns=""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xmlns=""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xmlns=""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xmlns=""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xmlns=""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xmlns=""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xmlns=""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xmlns=""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xmlns=""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xmlns=""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20" name="Picture Placeholder 33">
            <a:extLst>
              <a:ext uri="{FF2B5EF4-FFF2-40B4-BE49-F238E27FC236}">
                <a16:creationId xmlns:a16="http://schemas.microsoft.com/office/drawing/2014/main" xmlns=""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xmlns=""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xmlns=""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xmlns=""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xmlns=""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xmlns=""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xmlns=""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xmlns=""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xmlns=""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xmlns=""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xmlns=""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18" name="Rectangle 17">
            <a:extLst>
              <a:ext uri="{FF2B5EF4-FFF2-40B4-BE49-F238E27FC236}">
                <a16:creationId xmlns:a16="http://schemas.microsoft.com/office/drawing/2014/main" xmlns=""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xmlns=""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xmlns=""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xmlns=""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xmlns=""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xmlns=""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xmlns=""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xmlns=""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xmlns=""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xmlns=""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xmlns=""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xmlns=""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xmlns=""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xmlns=""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xmlns=""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xmlns=""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xmlns=""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xmlns=""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xmlns=""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xmlns=""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xmlns=""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xmlns=""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xmlns=""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xmlns=""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xmlns=""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xmlns=""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xmlns=""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xmlns=""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xmlns=""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xmlns=""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xmlns=""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xmlns=""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xmlns=""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xmlns=""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xmlns=""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xmlns=""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xmlns=""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xmlns=""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xmlns=""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xmlns=""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xmlns=""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xmlns=""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xmlns=""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xmlns=""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xmlns=""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xmlns=""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xmlns=""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xmlns=""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xmlns=""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xmlns=""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xmlns=""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xmlns=""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xmlns=""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xmlns=""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xmlns=""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xmlns=""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xmlns=""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xmlns=""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xmlns=""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xmlns=""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xmlns="" id="{382B7AE8-665C-4FF6-B292-B525984D93C4}"/>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xmlns=""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xmlns="" id="{E468A18F-96D4-4F1F-BF6B-EDFACBF8D6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xmlns=""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xmlns=""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Picture Placeholder 6">
            <a:extLst>
              <a:ext uri="{FF2B5EF4-FFF2-40B4-BE49-F238E27FC236}">
                <a16:creationId xmlns:a16="http://schemas.microsoft.com/office/drawing/2014/main" xmlns=""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5" name="Picture Placeholder 1">
            <a:extLst>
              <a:ext uri="{FF2B5EF4-FFF2-40B4-BE49-F238E27FC236}">
                <a16:creationId xmlns:a16="http://schemas.microsoft.com/office/drawing/2014/main" xmlns=""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xmlns=""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xmlns=""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xmlns=""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xmlns=""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xmlns=""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xmlns=""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xmlns=""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xmlns=""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D71C9CD-CAE8-4AC8-936D-333769D479E5}"/>
              </a:ext>
            </a:extLst>
          </p:cNvPr>
          <p:cNvSpPr>
            <a:spLocks noGrp="1"/>
          </p:cNvSpPr>
          <p:nvPr>
            <p:ph type="ctrTitle"/>
          </p:nvPr>
        </p:nvSpPr>
        <p:spPr>
          <a:xfrm>
            <a:off x="6755908" y="1512889"/>
            <a:ext cx="5299968" cy="3262311"/>
          </a:xfrm>
        </p:spPr>
        <p:txBody>
          <a:bodyPr/>
          <a:lstStyle/>
          <a:p>
            <a:pPr algn="just"/>
            <a:r>
              <a:rPr lang="en-US" b="0" dirty="0">
                <a:latin typeface="Times New Roman" panose="02020603050405020304" pitchFamily="18" charset="0"/>
                <a:cs typeface="Times New Roman" panose="02020603050405020304" pitchFamily="18" charset="0"/>
              </a:rPr>
              <a:t>RAILWAY RESERVATION SYSTEM </a:t>
            </a:r>
          </a:p>
        </p:txBody>
      </p:sp>
      <p:sp>
        <p:nvSpPr>
          <p:cNvPr id="4" name="Subtitle 3">
            <a:extLst>
              <a:ext uri="{FF2B5EF4-FFF2-40B4-BE49-F238E27FC236}">
                <a16:creationId xmlns:a16="http://schemas.microsoft.com/office/drawing/2014/main" xmlns="" id="{C6D24F99-E026-485A-96CD-AEC98137262A}"/>
              </a:ext>
            </a:extLst>
          </p:cNvPr>
          <p:cNvSpPr>
            <a:spLocks noGrp="1"/>
          </p:cNvSpPr>
          <p:nvPr>
            <p:ph type="subTitle" idx="1"/>
          </p:nvPr>
        </p:nvSpPr>
        <p:spPr>
          <a:xfrm>
            <a:off x="7962069" y="5212062"/>
            <a:ext cx="4986338" cy="976311"/>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Submitted by-</a:t>
            </a:r>
          </a:p>
          <a:p>
            <a:pPr algn="just"/>
            <a:r>
              <a:rPr lang="en-US" sz="2000" b="1" dirty="0">
                <a:solidFill>
                  <a:schemeClr val="tx2">
                    <a:lumMod val="50000"/>
                  </a:schemeClr>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ANKIT KUMAR </a:t>
            </a:r>
            <a:r>
              <a:rPr lang="en-US" sz="2000" b="1" dirty="0" smtClean="0">
                <a:latin typeface="Times New Roman" panose="02020603050405020304" pitchFamily="18" charset="0"/>
                <a:cs typeface="Times New Roman" panose="02020603050405020304" pitchFamily="18" charset="0"/>
              </a:rPr>
              <a:t>YADAV (</a:t>
            </a:r>
            <a:r>
              <a:rPr lang="en-US" sz="2000" b="1" dirty="0">
                <a:latin typeface="Times New Roman" panose="02020603050405020304" pitchFamily="18" charset="0"/>
                <a:cs typeface="Times New Roman" panose="02020603050405020304" pitchFamily="18" charset="0"/>
              </a:rPr>
              <a:t>2K18/SE/024)</a:t>
            </a:r>
          </a:p>
          <a:p>
            <a:pPr algn="just"/>
            <a:r>
              <a:rPr lang="en-US" sz="2000" b="1" dirty="0">
                <a:latin typeface="Times New Roman" panose="02020603050405020304" pitchFamily="18" charset="0"/>
                <a:cs typeface="Times New Roman" panose="02020603050405020304" pitchFamily="18" charset="0"/>
              </a:rPr>
              <a:t>       ASHISH </a:t>
            </a:r>
            <a:r>
              <a:rPr lang="en-US" sz="2000" b="1" dirty="0" smtClean="0">
                <a:latin typeface="Times New Roman" panose="02020603050405020304" pitchFamily="18" charset="0"/>
                <a:cs typeface="Times New Roman" panose="02020603050405020304" pitchFamily="18" charset="0"/>
              </a:rPr>
              <a:t>KUMAR (</a:t>
            </a:r>
            <a:r>
              <a:rPr lang="en-US" sz="2000" b="1" dirty="0">
                <a:latin typeface="Times New Roman" panose="02020603050405020304" pitchFamily="18" charset="0"/>
                <a:cs typeface="Times New Roman" panose="02020603050405020304" pitchFamily="18" charset="0"/>
              </a:rPr>
              <a:t>2K18/SE/041)</a:t>
            </a:r>
            <a:endParaRPr lang="en-US" b="1" dirty="0">
              <a:latin typeface="Times New Roman" panose="02020603050405020304" pitchFamily="18" charset="0"/>
              <a:cs typeface="Times New Roman" panose="02020603050405020304" pitchFamily="18" charset="0"/>
            </a:endParaRPr>
          </a:p>
        </p:txBody>
      </p:sp>
      <p:pic>
        <p:nvPicPr>
          <p:cNvPr id="8" name="Picture Placeholder 7">
            <a:extLst>
              <a:ext uri="{FF2B5EF4-FFF2-40B4-BE49-F238E27FC236}">
                <a16:creationId xmlns:a16="http://schemas.microsoft.com/office/drawing/2014/main" xmlns="" id="{2DEE9FA2-DBB3-4ECA-B22C-FF6A8F3560D5}"/>
              </a:ext>
            </a:extLst>
          </p:cNvPr>
          <p:cNvPicPr>
            <a:picLocks noGrp="1" noChangeAspect="1"/>
          </p:cNvPicPr>
          <p:nvPr>
            <p:ph type="pic" sz="quarter" idx="10"/>
          </p:nvPr>
        </p:nvPicPr>
        <p:blipFill>
          <a:blip r:embed="rId2"/>
          <a:srcRect l="20671" r="20671"/>
          <a:stretch>
            <a:fillRect/>
          </a:stretch>
        </p:blipFill>
        <p:spPr/>
      </p:pic>
    </p:spTree>
    <p:extLst>
      <p:ext uri="{BB962C8B-B14F-4D97-AF65-F5344CB8AC3E}">
        <p14:creationId xmlns:p14="http://schemas.microsoft.com/office/powerpoint/2010/main" xmlns="" val="1495496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C60B770E-507E-4361-9D91-5007702BFC32}"/>
              </a:ext>
            </a:extLst>
          </p:cNvPr>
          <p:cNvSpPr>
            <a:spLocks noGrp="1"/>
          </p:cNvSpPr>
          <p:nvPr>
            <p:ph type="title" idx="4294967295"/>
          </p:nvPr>
        </p:nvSpPr>
        <p:spPr>
          <a:xfrm>
            <a:off x="1" y="4021668"/>
            <a:ext cx="1261532" cy="10837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Bef>
                <a:spcPts val="1000"/>
              </a:spcBef>
              <a:defRPr/>
            </a:pPr>
            <a:r>
              <a:rPr lang="en-IN" sz="2000" dirty="0" smtClean="0">
                <a:latin typeface="Times New Roman" panose="02020603050405020304" pitchFamily="18" charset="0"/>
                <a:ea typeface="+mn-ea"/>
                <a:cs typeface="Times New Roman" panose="02020603050405020304" pitchFamily="18" charset="0"/>
              </a:rPr>
              <a:t>Ticket</a:t>
            </a:r>
            <a:r>
              <a:rPr lang="en-IN" sz="2000" dirty="0" smtClean="0">
                <a:latin typeface="Times New Roman" panose="02020603050405020304" pitchFamily="18" charset="0"/>
                <a:cs typeface="Times New Roman" panose="02020603050405020304" pitchFamily="18" charset="0"/>
              </a:rPr>
              <a:t> Booking</a:t>
            </a:r>
            <a:endParaRPr kumimoji="0" lang="en-US" sz="2000" b="1" i="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4" name="Text Placeholder 9">
            <a:extLst>
              <a:ext uri="{FF2B5EF4-FFF2-40B4-BE49-F238E27FC236}">
                <a16:creationId xmlns:a16="http://schemas.microsoft.com/office/drawing/2014/main" xmlns="" id="{8F6CDF05-750E-4FF9-9849-1684595B65AD}"/>
              </a:ext>
            </a:extLst>
          </p:cNvPr>
          <p:cNvSpPr txBox="1">
            <a:spLocks/>
          </p:cNvSpPr>
          <p:nvPr/>
        </p:nvSpPr>
        <p:spPr>
          <a:xfrm>
            <a:off x="508000" y="62143"/>
            <a:ext cx="11480800" cy="524011"/>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US" sz="2800" dirty="0" smtClean="0">
                <a:latin typeface="Times New Roman" panose="02020603050405020304" pitchFamily="18" charset="0"/>
                <a:ea typeface="+mn-ea"/>
                <a:cs typeface="Times New Roman" panose="02020603050405020304" pitchFamily="18" charset="0"/>
              </a:rPr>
              <a:t>              </a:t>
            </a:r>
            <a:r>
              <a:rPr lang="en-US" sz="2800" u="sng" dirty="0" smtClean="0">
                <a:latin typeface="Times New Roman" panose="02020603050405020304" pitchFamily="18" charset="0"/>
                <a:ea typeface="+mn-ea"/>
                <a:cs typeface="Times New Roman" panose="02020603050405020304" pitchFamily="18" charset="0"/>
              </a:rPr>
              <a:t>ACTIVITY DIAGRAM</a:t>
            </a:r>
            <a:r>
              <a:rPr lang="en-US" sz="2800" dirty="0" smtClean="0">
                <a:latin typeface="Times New Roman" panose="02020603050405020304" pitchFamily="18" charset="0"/>
                <a:ea typeface="+mn-ea"/>
                <a:cs typeface="Times New Roman" panose="02020603050405020304" pitchFamily="18" charset="0"/>
              </a:rPr>
              <a:t>                      </a:t>
            </a:r>
            <a:r>
              <a:rPr lang="en-US" sz="2800" u="sng" dirty="0" smtClean="0">
                <a:latin typeface="Times New Roman" panose="02020603050405020304" pitchFamily="18" charset="0"/>
                <a:ea typeface="+mn-ea"/>
                <a:cs typeface="Times New Roman" panose="02020603050405020304" pitchFamily="18" charset="0"/>
              </a:rPr>
              <a:t>STATE CHART DIAGRAM</a:t>
            </a:r>
            <a:endParaRPr lang="en-US" sz="2800" u="sng" dirty="0">
              <a:latin typeface="Times New Roman" panose="02020603050405020304" pitchFamily="18" charset="0"/>
              <a:ea typeface="+mn-ea"/>
              <a:cs typeface="Times New Roman" panose="02020603050405020304" pitchFamily="18" charset="0"/>
            </a:endParaRPr>
          </a:p>
        </p:txBody>
      </p:sp>
      <p:pic>
        <p:nvPicPr>
          <p:cNvPr id="13" name="Picture 12" descr="Book Ticket ActivityDiagram.jpg"/>
          <p:cNvPicPr>
            <a:picLocks noChangeAspect="1"/>
          </p:cNvPicPr>
          <p:nvPr/>
        </p:nvPicPr>
        <p:blipFill>
          <a:blip r:embed="rId2"/>
          <a:stretch>
            <a:fillRect/>
          </a:stretch>
        </p:blipFill>
        <p:spPr>
          <a:xfrm>
            <a:off x="1192631" y="745068"/>
            <a:ext cx="3904301" cy="6112932"/>
          </a:xfrm>
          <a:prstGeom prst="rect">
            <a:avLst/>
          </a:prstGeom>
        </p:spPr>
      </p:pic>
      <p:sp>
        <p:nvSpPr>
          <p:cNvPr id="6" name="Text Placeholder 9">
            <a:extLst>
              <a:ext uri="{FF2B5EF4-FFF2-40B4-BE49-F238E27FC236}">
                <a16:creationId xmlns:a16="http://schemas.microsoft.com/office/drawing/2014/main" xmlns="" id="{C60B770E-507E-4361-9D91-5007702BFC32}"/>
              </a:ext>
            </a:extLst>
          </p:cNvPr>
          <p:cNvSpPr txBox="1">
            <a:spLocks/>
          </p:cNvSpPr>
          <p:nvPr/>
        </p:nvSpPr>
        <p:spPr>
          <a:xfrm>
            <a:off x="8991601" y="668868"/>
            <a:ext cx="1261532" cy="10837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I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Ticket object</a:t>
            </a:r>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8" name="Picture 7" descr="StatechartDiagram1.jpg"/>
          <p:cNvPicPr>
            <a:picLocks noChangeAspect="1"/>
          </p:cNvPicPr>
          <p:nvPr/>
        </p:nvPicPr>
        <p:blipFill>
          <a:blip r:embed="rId3"/>
          <a:stretch>
            <a:fillRect/>
          </a:stretch>
        </p:blipFill>
        <p:spPr>
          <a:xfrm>
            <a:off x="6062132" y="1693334"/>
            <a:ext cx="6129867" cy="4714664"/>
          </a:xfrm>
          <a:prstGeom prst="rect">
            <a:avLst/>
          </a:prstGeom>
        </p:spPr>
      </p:pic>
    </p:spTree>
    <p:extLst>
      <p:ext uri="{BB962C8B-B14F-4D97-AF65-F5344CB8AC3E}">
        <p14:creationId xmlns:p14="http://schemas.microsoft.com/office/powerpoint/2010/main" xmlns="" val="3149670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xmlns="" id="{56923EF5-46BC-42F6-862C-06BE11D984C1}"/>
              </a:ext>
            </a:extLst>
          </p:cNvPr>
          <p:cNvSpPr>
            <a:spLocks noGrp="1"/>
          </p:cNvSpPr>
          <p:nvPr>
            <p:ph type="pic" sz="quarter" idx="10"/>
          </p:nvPr>
        </p:nvSpPr>
        <p:spPr/>
      </p:sp>
      <p:sp>
        <p:nvSpPr>
          <p:cNvPr id="3" name="Title 2">
            <a:extLst>
              <a:ext uri="{FF2B5EF4-FFF2-40B4-BE49-F238E27FC236}">
                <a16:creationId xmlns:a16="http://schemas.microsoft.com/office/drawing/2014/main" xmlns="" id="{CCDF3640-C92D-48F4-9E09-9C1F6E8F3A37}"/>
              </a:ext>
            </a:extLst>
          </p:cNvPr>
          <p:cNvSpPr>
            <a:spLocks noGrp="1"/>
          </p:cNvSpPr>
          <p:nvPr>
            <p:ph type="ctrTitle"/>
          </p:nvPr>
        </p:nvSpPr>
        <p:spPr>
          <a:xfrm>
            <a:off x="25243" y="2272683"/>
            <a:ext cx="3978586" cy="1689717"/>
          </a:xfrm>
        </p:spPr>
        <p:txBody>
          <a:bodyPr/>
          <a:lstStyle/>
          <a:p>
            <a:r>
              <a:rPr lang="en-US" dirty="0">
                <a:latin typeface="Times New Roman" panose="02020603050405020304" pitchFamily="18" charset="0"/>
                <a:cs typeface="Times New Roman" panose="02020603050405020304" pitchFamily="18" charset="0"/>
              </a:rPr>
              <a:t>TEST CASE MATRICES </a:t>
            </a:r>
            <a:endParaRPr lang="en-IN"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xmlns="" id="{90972892-90C4-4A20-9A51-36904D194388}"/>
              </a:ext>
            </a:extLst>
          </p:cNvPr>
          <p:cNvSpPr>
            <a:spLocks noGrp="1"/>
          </p:cNvSpPr>
          <p:nvPr>
            <p:ph type="subTitle" idx="1"/>
          </p:nvPr>
        </p:nvSpPr>
        <p:spPr>
          <a:xfrm>
            <a:off x="-10261" y="4079083"/>
            <a:ext cx="4014090" cy="590571"/>
          </a:xfrm>
        </p:spPr>
        <p:txBody>
          <a:bodyPr>
            <a:normAutofit/>
          </a:bodyPr>
          <a:lstStyle/>
          <a:p>
            <a:r>
              <a:rPr lang="en-US" sz="2800" dirty="0">
                <a:latin typeface="Times New Roman" panose="02020603050405020304" pitchFamily="18" charset="0"/>
                <a:cs typeface="Times New Roman" panose="02020603050405020304" pitchFamily="18" charset="0"/>
              </a:rPr>
              <a:t>VIEW TRAIN DETAILS</a:t>
            </a:r>
            <a:endParaRPr lang="en-IN" sz="28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xmlns="" id="{6C7D72B4-017F-4C0F-AA17-AB2B64D7C634}"/>
              </a:ext>
            </a:extLst>
          </p:cNvPr>
          <p:cNvGraphicFramePr>
            <a:graphicFrameLocks noGrp="1"/>
          </p:cNvGraphicFramePr>
          <p:nvPr>
            <p:extLst>
              <p:ext uri="{D42A27DB-BD31-4B8C-83A1-F6EECF244321}">
                <p14:modId xmlns:p14="http://schemas.microsoft.com/office/powerpoint/2010/main" xmlns="" val="2861351884"/>
              </p:ext>
            </p:extLst>
          </p:nvPr>
        </p:nvGraphicFramePr>
        <p:xfrm>
          <a:off x="4465468" y="364067"/>
          <a:ext cx="7701290" cy="6021653"/>
        </p:xfrm>
        <a:graphic>
          <a:graphicData uri="http://schemas.openxmlformats.org/drawingml/2006/table">
            <a:tbl>
              <a:tblPr firstRow="1" bandRow="1">
                <a:tableStyleId>{5C22544A-7EE6-4342-B048-85BDC9FD1C3A}</a:tableStyleId>
              </a:tblPr>
              <a:tblGrid>
                <a:gridCol w="1268488">
                  <a:extLst>
                    <a:ext uri="{9D8B030D-6E8A-4147-A177-3AD203B41FA5}">
                      <a16:colId xmlns:a16="http://schemas.microsoft.com/office/drawing/2014/main" xmlns="" val="3754503532"/>
                    </a:ext>
                  </a:extLst>
                </a:gridCol>
                <a:gridCol w="1379787">
                  <a:extLst>
                    <a:ext uri="{9D8B030D-6E8A-4147-A177-3AD203B41FA5}">
                      <a16:colId xmlns:a16="http://schemas.microsoft.com/office/drawing/2014/main" xmlns="" val="1349878285"/>
                    </a:ext>
                  </a:extLst>
                </a:gridCol>
                <a:gridCol w="1157190">
                  <a:extLst>
                    <a:ext uri="{9D8B030D-6E8A-4147-A177-3AD203B41FA5}">
                      <a16:colId xmlns:a16="http://schemas.microsoft.com/office/drawing/2014/main" xmlns="" val="925279670"/>
                    </a:ext>
                  </a:extLst>
                </a:gridCol>
                <a:gridCol w="1268488">
                  <a:extLst>
                    <a:ext uri="{9D8B030D-6E8A-4147-A177-3AD203B41FA5}">
                      <a16:colId xmlns:a16="http://schemas.microsoft.com/office/drawing/2014/main" xmlns="" val="3780097143"/>
                    </a:ext>
                  </a:extLst>
                </a:gridCol>
                <a:gridCol w="1375856">
                  <a:extLst>
                    <a:ext uri="{9D8B030D-6E8A-4147-A177-3AD203B41FA5}">
                      <a16:colId xmlns:a16="http://schemas.microsoft.com/office/drawing/2014/main" xmlns="" val="2217019138"/>
                    </a:ext>
                  </a:extLst>
                </a:gridCol>
                <a:gridCol w="1251481">
                  <a:extLst>
                    <a:ext uri="{9D8B030D-6E8A-4147-A177-3AD203B41FA5}">
                      <a16:colId xmlns:a16="http://schemas.microsoft.com/office/drawing/2014/main" xmlns="" val="1161387613"/>
                    </a:ext>
                  </a:extLst>
                </a:gridCol>
              </a:tblGrid>
              <a:tr h="1290901">
                <a:tc>
                  <a:txBody>
                    <a:bodyPr/>
                    <a:lstStyle/>
                    <a:p>
                      <a:pPr algn="ctr"/>
                      <a:r>
                        <a:rPr lang="en-IN" sz="1400" dirty="0">
                          <a:latin typeface="Times New Roman" pitchFamily="18" charset="0"/>
                          <a:cs typeface="Times New Roman" pitchFamily="18" charset="0"/>
                        </a:rPr>
                        <a:t>Test case ID</a:t>
                      </a:r>
                    </a:p>
                  </a:txBody>
                  <a:tcPr/>
                </a:tc>
                <a:tc>
                  <a:txBody>
                    <a:bodyPr/>
                    <a:lstStyle/>
                    <a:p>
                      <a:pPr algn="ctr"/>
                      <a:r>
                        <a:rPr lang="en-IN" sz="1400" dirty="0">
                          <a:latin typeface="Times New Roman" pitchFamily="18" charset="0"/>
                          <a:cs typeface="Times New Roman" pitchFamily="18" charset="0"/>
                        </a:rPr>
                        <a:t>Scenario name and description</a:t>
                      </a:r>
                    </a:p>
                  </a:txBody>
                  <a:tcPr/>
                </a:tc>
                <a:tc>
                  <a:txBody>
                    <a:bodyPr/>
                    <a:lstStyle/>
                    <a:p>
                      <a:pPr algn="ctr"/>
                      <a:r>
                        <a:rPr lang="en-IN" sz="1400" dirty="0">
                          <a:latin typeface="Times New Roman" pitchFamily="18" charset="0"/>
                          <a:cs typeface="Times New Roman" pitchFamily="18" charset="0"/>
                        </a:rPr>
                        <a:t>Input 1</a:t>
                      </a:r>
                    </a:p>
                    <a:p>
                      <a:pPr algn="ctr"/>
                      <a:r>
                        <a:rPr lang="en-IN" sz="1400" dirty="0">
                          <a:latin typeface="Times New Roman" pitchFamily="18" charset="0"/>
                          <a:cs typeface="Times New Roman" pitchFamily="18" charset="0"/>
                        </a:rPr>
                        <a:t>From station</a:t>
                      </a:r>
                    </a:p>
                  </a:txBody>
                  <a:tcPr/>
                </a:tc>
                <a:tc>
                  <a:txBody>
                    <a:bodyPr/>
                    <a:lstStyle/>
                    <a:p>
                      <a:pPr algn="ctr"/>
                      <a:r>
                        <a:rPr lang="en-IN" sz="1400" dirty="0">
                          <a:latin typeface="Times New Roman" pitchFamily="18" charset="0"/>
                          <a:cs typeface="Times New Roman" pitchFamily="18" charset="0"/>
                        </a:rPr>
                        <a:t>Input 2</a:t>
                      </a:r>
                    </a:p>
                    <a:p>
                      <a:pPr algn="ctr"/>
                      <a:r>
                        <a:rPr lang="en-IN" sz="1400" dirty="0">
                          <a:latin typeface="Times New Roman" pitchFamily="18" charset="0"/>
                          <a:cs typeface="Times New Roman" pitchFamily="18" charset="0"/>
                        </a:rPr>
                        <a:t>To station </a:t>
                      </a:r>
                    </a:p>
                  </a:txBody>
                  <a:tcPr/>
                </a:tc>
                <a:tc>
                  <a:txBody>
                    <a:bodyPr/>
                    <a:lstStyle/>
                    <a:p>
                      <a:pPr algn="ctr"/>
                      <a:r>
                        <a:rPr lang="en-IN" sz="1400" dirty="0">
                          <a:latin typeface="Times New Roman" pitchFamily="18" charset="0"/>
                          <a:cs typeface="Times New Roman" pitchFamily="18" charset="0"/>
                        </a:rPr>
                        <a:t>Expected output</a:t>
                      </a:r>
                    </a:p>
                  </a:txBody>
                  <a:tcPr/>
                </a:tc>
                <a:tc>
                  <a:txBody>
                    <a:bodyPr/>
                    <a:lstStyle/>
                    <a:p>
                      <a:pPr algn="ctr"/>
                      <a:r>
                        <a:rPr lang="en-IN" sz="1400" dirty="0">
                          <a:latin typeface="Times New Roman" pitchFamily="18" charset="0"/>
                          <a:cs typeface="Times New Roman" pitchFamily="18" charset="0"/>
                        </a:rPr>
                        <a:t>Remarks</a:t>
                      </a:r>
                    </a:p>
                  </a:txBody>
                  <a:tcPr/>
                </a:tc>
                <a:extLst>
                  <a:ext uri="{0D108BD9-81ED-4DB2-BD59-A6C34878D82A}">
                    <a16:rowId xmlns:a16="http://schemas.microsoft.com/office/drawing/2014/main" xmlns="" val="592535446"/>
                  </a:ext>
                </a:extLst>
              </a:tr>
              <a:tr h="1182688">
                <a:tc>
                  <a:txBody>
                    <a:bodyPr/>
                    <a:lstStyle/>
                    <a:p>
                      <a:pPr algn="ctr"/>
                      <a:r>
                        <a:rPr lang="en-US" sz="1400" dirty="0">
                          <a:latin typeface="Times New Roman" pitchFamily="18" charset="0"/>
                          <a:cs typeface="Times New Roman" pitchFamily="18" charset="0"/>
                        </a:rPr>
                        <a:t>TC1</a:t>
                      </a:r>
                      <a:endParaRPr lang="en-IN"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Scenario 1- Basic flow View train details </a:t>
                      </a:r>
                      <a:endParaRPr lang="en-IN"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Valid input </a:t>
                      </a:r>
                      <a:endParaRPr lang="en-IN"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Valid input </a:t>
                      </a:r>
                      <a:endParaRPr lang="en-IN"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View train details successfully</a:t>
                      </a:r>
                      <a:endParaRPr lang="en-IN" sz="1400" dirty="0">
                        <a:latin typeface="Times New Roman" pitchFamily="18" charset="0"/>
                        <a:cs typeface="Times New Roman" pitchFamily="18" charset="0"/>
                      </a:endParaRPr>
                    </a:p>
                  </a:txBody>
                  <a:tcPr/>
                </a:tc>
                <a:tc>
                  <a:txBody>
                    <a:bodyPr/>
                    <a:lstStyle/>
                    <a:p>
                      <a:pPr algn="ctr"/>
                      <a:r>
                        <a:rPr lang="en-US" sz="1400" b="0" dirty="0">
                          <a:latin typeface="Times New Roman" pitchFamily="18" charset="0"/>
                          <a:cs typeface="Times New Roman" pitchFamily="18" charset="0"/>
                        </a:rPr>
                        <a:t>-</a:t>
                      </a:r>
                      <a:endParaRPr lang="en-IN" sz="1400" b="0" dirty="0">
                        <a:latin typeface="Times New Roman" pitchFamily="18" charset="0"/>
                        <a:cs typeface="Times New Roman" pitchFamily="18" charset="0"/>
                      </a:endParaRPr>
                    </a:p>
                  </a:txBody>
                  <a:tcPr/>
                </a:tc>
                <a:extLst>
                  <a:ext uri="{0D108BD9-81ED-4DB2-BD59-A6C34878D82A}">
                    <a16:rowId xmlns:a16="http://schemas.microsoft.com/office/drawing/2014/main" xmlns="" val="2461474987"/>
                  </a:ext>
                </a:extLst>
              </a:tr>
              <a:tr h="1182688">
                <a:tc>
                  <a:txBody>
                    <a:bodyPr/>
                    <a:lstStyle/>
                    <a:p>
                      <a:pPr algn="ctr"/>
                      <a:r>
                        <a:rPr lang="en-US" sz="1400" dirty="0">
                          <a:latin typeface="Times New Roman" pitchFamily="18" charset="0"/>
                          <a:cs typeface="Times New Roman" pitchFamily="18" charset="0"/>
                        </a:rPr>
                        <a:t>TC2</a:t>
                      </a:r>
                      <a:endParaRPr lang="en-IN"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Scenario 2- View train details Alternate flow: Invalid details </a:t>
                      </a:r>
                      <a:endParaRPr lang="en-IN"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Invalid input</a:t>
                      </a:r>
                      <a:endParaRPr lang="en-IN"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Valid / </a:t>
                      </a:r>
                      <a:r>
                        <a:rPr lang="en-US" sz="1400" dirty="0" smtClean="0">
                          <a:latin typeface="Times New Roman" pitchFamily="18" charset="0"/>
                          <a:cs typeface="Times New Roman" pitchFamily="18" charset="0"/>
                        </a:rPr>
                        <a:t>Invalid </a:t>
                      </a:r>
                      <a:r>
                        <a:rPr lang="en-US" sz="1400" dirty="0">
                          <a:latin typeface="Times New Roman" pitchFamily="18" charset="0"/>
                          <a:cs typeface="Times New Roman" pitchFamily="18" charset="0"/>
                        </a:rPr>
                        <a:t>input </a:t>
                      </a:r>
                      <a:endParaRPr lang="en-IN"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From station is invalid</a:t>
                      </a:r>
                      <a:endParaRPr lang="en-IN"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From station is not in specified format</a:t>
                      </a:r>
                      <a:endParaRPr lang="en-IN" sz="1400" dirty="0">
                        <a:latin typeface="Times New Roman" pitchFamily="18" charset="0"/>
                        <a:cs typeface="Times New Roman" pitchFamily="18" charset="0"/>
                      </a:endParaRPr>
                    </a:p>
                  </a:txBody>
                  <a:tcPr/>
                </a:tc>
                <a:extLst>
                  <a:ext uri="{0D108BD9-81ED-4DB2-BD59-A6C34878D82A}">
                    <a16:rowId xmlns:a16="http://schemas.microsoft.com/office/drawing/2014/main" xmlns="" val="4173930476"/>
                  </a:ext>
                </a:extLst>
              </a:tr>
              <a:tr h="1182688">
                <a:tc>
                  <a:txBody>
                    <a:bodyPr/>
                    <a:lstStyle/>
                    <a:p>
                      <a:pPr algn="ctr"/>
                      <a:r>
                        <a:rPr lang="en-US" sz="1400" dirty="0">
                          <a:latin typeface="Times New Roman" pitchFamily="18" charset="0"/>
                          <a:cs typeface="Times New Roman" pitchFamily="18" charset="0"/>
                        </a:rPr>
                        <a:t>TC3</a:t>
                      </a:r>
                      <a:endParaRPr lang="en-IN" sz="1400" dirty="0">
                        <a:latin typeface="Times New Roman" pitchFamily="18" charset="0"/>
                        <a:cs typeface="Times New Roman" pitchFamily="18" charset="0"/>
                      </a:endParaRPr>
                    </a:p>
                  </a:txBody>
                  <a:tcPr/>
                </a:tc>
                <a:tc>
                  <a:txBody>
                    <a:bodyPr/>
                    <a:lstStyle/>
                    <a:p>
                      <a:pPr algn="ctr"/>
                      <a:endParaRPr lang="en-IN" sz="14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Valid input </a:t>
                      </a:r>
                      <a:endParaRPr lang="en-IN" sz="1400" dirty="0">
                        <a:latin typeface="Times New Roman" pitchFamily="18" charset="0"/>
                        <a:cs typeface="Times New Roman" pitchFamily="18" charset="0"/>
                      </a:endParaRPr>
                    </a:p>
                    <a:p>
                      <a:pPr algn="ctr"/>
                      <a:endParaRPr lang="en-IN" sz="14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Invalid input </a:t>
                      </a:r>
                      <a:endParaRPr lang="en-IN" sz="1400" dirty="0">
                        <a:latin typeface="Times New Roman" pitchFamily="18" charset="0"/>
                        <a:cs typeface="Times New Roman" pitchFamily="18" charset="0"/>
                      </a:endParaRPr>
                    </a:p>
                    <a:p>
                      <a:pPr algn="ctr"/>
                      <a:endParaRPr lang="en-IN" sz="14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To station is invalid </a:t>
                      </a:r>
                      <a:endParaRPr lang="en-IN" sz="1400" dirty="0">
                        <a:latin typeface="Times New Roman" pitchFamily="18" charset="0"/>
                        <a:cs typeface="Times New Roman" pitchFamily="18" charset="0"/>
                      </a:endParaRPr>
                    </a:p>
                    <a:p>
                      <a:pPr algn="ctr"/>
                      <a:endParaRPr lang="en-IN" sz="14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To station is not in specified format</a:t>
                      </a:r>
                      <a:endParaRPr lang="en-IN" sz="1400" dirty="0">
                        <a:latin typeface="Times New Roman" pitchFamily="18" charset="0"/>
                        <a:cs typeface="Times New Roman" pitchFamily="18" charset="0"/>
                      </a:endParaRPr>
                    </a:p>
                    <a:p>
                      <a:pPr algn="ctr"/>
                      <a:endParaRPr lang="en-IN" sz="1400" dirty="0">
                        <a:latin typeface="Times New Roman" pitchFamily="18" charset="0"/>
                        <a:cs typeface="Times New Roman" pitchFamily="18" charset="0"/>
                      </a:endParaRPr>
                    </a:p>
                  </a:txBody>
                  <a:tcPr/>
                </a:tc>
                <a:extLst>
                  <a:ext uri="{0D108BD9-81ED-4DB2-BD59-A6C34878D82A}">
                    <a16:rowId xmlns:a16="http://schemas.microsoft.com/office/drawing/2014/main" xmlns="" val="3381905691"/>
                  </a:ext>
                </a:extLst>
              </a:tr>
              <a:tr h="1182688">
                <a:tc>
                  <a:txBody>
                    <a:bodyPr/>
                    <a:lstStyle/>
                    <a:p>
                      <a:pPr algn="ctr"/>
                      <a:r>
                        <a:rPr lang="en-IN" sz="1400" dirty="0">
                          <a:latin typeface="Times New Roman" pitchFamily="18" charset="0"/>
                          <a:cs typeface="Times New Roman" pitchFamily="18" charset="0"/>
                        </a:rPr>
                        <a:t>TC4</a:t>
                      </a:r>
                    </a:p>
                  </a:txBody>
                  <a:tcPr/>
                </a:tc>
                <a:tc>
                  <a:txBody>
                    <a:bodyPr/>
                    <a:lstStyle/>
                    <a:p>
                      <a:pPr algn="ctr"/>
                      <a:r>
                        <a:rPr lang="en-IN" sz="1400" dirty="0">
                          <a:latin typeface="Times New Roman" pitchFamily="18" charset="0"/>
                          <a:cs typeface="Times New Roman" pitchFamily="18" charset="0"/>
                        </a:rPr>
                        <a:t>Scenario 3- View train details Alternate flow: Actor exits </a:t>
                      </a:r>
                    </a:p>
                  </a:txBody>
                  <a:tcPr/>
                </a:tc>
                <a:tc>
                  <a:txBody>
                    <a:bodyPr/>
                    <a:lstStyle/>
                    <a:p>
                      <a:pPr algn="ctr"/>
                      <a:r>
                        <a:rPr lang="en-IN" sz="1400" dirty="0">
                          <a:latin typeface="Times New Roman" pitchFamily="18" charset="0"/>
                          <a:cs typeface="Times New Roman" pitchFamily="18" charset="0"/>
                        </a:rPr>
                        <a:t>Valid / </a:t>
                      </a:r>
                      <a:r>
                        <a:rPr lang="en-IN" sz="1400" dirty="0" smtClean="0">
                          <a:latin typeface="Times New Roman" pitchFamily="18" charset="0"/>
                          <a:cs typeface="Times New Roman" pitchFamily="18" charset="0"/>
                        </a:rPr>
                        <a:t>Invalid</a:t>
                      </a:r>
                      <a:endParaRPr lang="en-IN" sz="1400" dirty="0">
                        <a:latin typeface="Times New Roman" pitchFamily="18" charset="0"/>
                        <a:cs typeface="Times New Roman" pitchFamily="18" charset="0"/>
                      </a:endParaRPr>
                    </a:p>
                    <a:p>
                      <a:pPr algn="ctr"/>
                      <a:r>
                        <a:rPr lang="en-IN" sz="1400" dirty="0">
                          <a:latin typeface="Times New Roman" pitchFamily="18" charset="0"/>
                          <a:cs typeface="Times New Roman" pitchFamily="18" charset="0"/>
                        </a:rPr>
                        <a:t>input</a:t>
                      </a:r>
                    </a:p>
                  </a:txBody>
                  <a:tcPr/>
                </a:tc>
                <a:tc>
                  <a:txBody>
                    <a:bodyPr/>
                    <a:lstStyle/>
                    <a:p>
                      <a:pPr algn="ctr"/>
                      <a:r>
                        <a:rPr lang="en-IN" sz="1400" dirty="0">
                          <a:latin typeface="Times New Roman" pitchFamily="18" charset="0"/>
                          <a:cs typeface="Times New Roman" pitchFamily="18" charset="0"/>
                        </a:rPr>
                        <a:t>Valid / </a:t>
                      </a:r>
                      <a:r>
                        <a:rPr lang="en-IN" sz="1400" dirty="0" smtClean="0">
                          <a:latin typeface="Times New Roman" pitchFamily="18" charset="0"/>
                          <a:cs typeface="Times New Roman" pitchFamily="18" charset="0"/>
                        </a:rPr>
                        <a:t>Invalid </a:t>
                      </a:r>
                      <a:endParaRPr lang="en-IN" sz="1400" dirty="0">
                        <a:latin typeface="Times New Roman" pitchFamily="18" charset="0"/>
                        <a:cs typeface="Times New Roman" pitchFamily="18" charset="0"/>
                      </a:endParaRPr>
                    </a:p>
                    <a:p>
                      <a:pPr algn="ctr"/>
                      <a:r>
                        <a:rPr lang="en-IN" sz="1400" dirty="0">
                          <a:latin typeface="Times New Roman" pitchFamily="18" charset="0"/>
                          <a:cs typeface="Times New Roman" pitchFamily="18" charset="0"/>
                        </a:rPr>
                        <a:t>input</a:t>
                      </a:r>
                    </a:p>
                  </a:txBody>
                  <a:tcPr/>
                </a:tc>
                <a:tc>
                  <a:txBody>
                    <a:bodyPr/>
                    <a:lstStyle/>
                    <a:p>
                      <a:pPr algn="ctr"/>
                      <a:r>
                        <a:rPr lang="en-IN" sz="1400" dirty="0">
                          <a:latin typeface="Times New Roman" pitchFamily="18" charset="0"/>
                          <a:cs typeface="Times New Roman" pitchFamily="18" charset="0"/>
                        </a:rPr>
                        <a:t>Actor exits and return to homepage</a:t>
                      </a:r>
                    </a:p>
                  </a:txBody>
                  <a:tcPr/>
                </a:tc>
                <a:tc>
                  <a:txBody>
                    <a:bodyPr/>
                    <a:lstStyle/>
                    <a:p>
                      <a:pPr algn="ctr"/>
                      <a:r>
                        <a:rPr lang="en-US" sz="1400" dirty="0">
                          <a:latin typeface="Times New Roman" pitchFamily="18" charset="0"/>
                          <a:cs typeface="Times New Roman" pitchFamily="18" charset="0"/>
                        </a:rPr>
                        <a:t>-</a:t>
                      </a:r>
                      <a:endParaRPr lang="en-IN" sz="1400" dirty="0">
                        <a:latin typeface="Times New Roman" pitchFamily="18" charset="0"/>
                        <a:cs typeface="Times New Roman" pitchFamily="18" charset="0"/>
                      </a:endParaRPr>
                    </a:p>
                  </a:txBody>
                  <a:tcPr/>
                </a:tc>
                <a:extLst>
                  <a:ext uri="{0D108BD9-81ED-4DB2-BD59-A6C34878D82A}">
                    <a16:rowId xmlns:a16="http://schemas.microsoft.com/office/drawing/2014/main" xmlns="" val="2735026293"/>
                  </a:ext>
                </a:extLst>
              </a:tr>
            </a:tbl>
          </a:graphicData>
        </a:graphic>
      </p:graphicFrame>
    </p:spTree>
    <p:extLst>
      <p:ext uri="{BB962C8B-B14F-4D97-AF65-F5344CB8AC3E}">
        <p14:creationId xmlns:p14="http://schemas.microsoft.com/office/powerpoint/2010/main" xmlns="" val="1972522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xmlns="" id="{22F4609B-7DEA-400C-8665-EB6C9223B935}"/>
              </a:ext>
            </a:extLst>
          </p:cNvPr>
          <p:cNvSpPr txBox="1">
            <a:spLocks/>
          </p:cNvSpPr>
          <p:nvPr/>
        </p:nvSpPr>
        <p:spPr>
          <a:xfrm>
            <a:off x="268382" y="128600"/>
            <a:ext cx="5454238" cy="652635"/>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r"/>
            <a:r>
              <a:rPr lang="en-US" u="sng" dirty="0" smtClean="0">
                <a:latin typeface="Times New Roman" panose="02020603050405020304" pitchFamily="18" charset="0"/>
                <a:cs typeface="Times New Roman" panose="02020603050405020304" pitchFamily="18" charset="0"/>
              </a:rPr>
              <a:t>INTRODUCTION</a:t>
            </a:r>
            <a:endParaRPr lang="en-US" u="sng" dirty="0">
              <a:latin typeface="Times New Roman" panose="02020603050405020304" pitchFamily="18" charset="0"/>
              <a:cs typeface="Times New Roman" panose="02020603050405020304" pitchFamily="18" charset="0"/>
            </a:endParaRPr>
          </a:p>
        </p:txBody>
      </p:sp>
      <p:sp>
        <p:nvSpPr>
          <p:cNvPr id="10" name="Content Placeholder 6">
            <a:extLst>
              <a:ext uri="{FF2B5EF4-FFF2-40B4-BE49-F238E27FC236}">
                <a16:creationId xmlns:a16="http://schemas.microsoft.com/office/drawing/2014/main" xmlns="" id="{0D2C3825-B283-496B-A86F-E0B20D233712}"/>
              </a:ext>
            </a:extLst>
          </p:cNvPr>
          <p:cNvSpPr txBox="1">
            <a:spLocks/>
          </p:cNvSpPr>
          <p:nvPr/>
        </p:nvSpPr>
        <p:spPr>
          <a:xfrm>
            <a:off x="133165" y="905522"/>
            <a:ext cx="6412639" cy="562844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The Railway Reservation System facilitates the customers to enquire about the trains available on the basis of source and destination, for booking and Cancellation of tickets, etc. The purpose of this project is to develop software for railway reservation system with various functional and non- Functional part of design namely,</a:t>
            </a:r>
          </a:p>
          <a:p>
            <a:pPr algn="just"/>
            <a:r>
              <a:rPr lang="en-US" sz="1600" b="1" dirty="0">
                <a:latin typeface="Times New Roman" panose="02020603050405020304" pitchFamily="18" charset="0"/>
                <a:cs typeface="Times New Roman" panose="02020603050405020304" pitchFamily="18" charset="0"/>
              </a:rPr>
              <a:t>Book a ticket </a:t>
            </a:r>
          </a:p>
          <a:p>
            <a:pPr algn="just"/>
            <a:r>
              <a:rPr lang="en-US" sz="1600" b="1" dirty="0">
                <a:latin typeface="Times New Roman" panose="02020603050405020304" pitchFamily="18" charset="0"/>
                <a:cs typeface="Times New Roman" panose="02020603050405020304" pitchFamily="18" charset="0"/>
              </a:rPr>
              <a:t>Cancel ticket</a:t>
            </a:r>
          </a:p>
          <a:p>
            <a:pPr algn="just"/>
            <a:r>
              <a:rPr lang="en-US" sz="1600" b="1" dirty="0">
                <a:latin typeface="Times New Roman" panose="02020603050405020304" pitchFamily="18" charset="0"/>
                <a:cs typeface="Times New Roman" panose="02020603050405020304" pitchFamily="18" charset="0"/>
              </a:rPr>
              <a:t>Viewing train information </a:t>
            </a:r>
          </a:p>
          <a:p>
            <a:pPr algn="just"/>
            <a:r>
              <a:rPr lang="en-US" sz="1600" b="1" dirty="0">
                <a:latin typeface="Times New Roman" panose="02020603050405020304" pitchFamily="18" charset="0"/>
                <a:cs typeface="Times New Roman" panose="02020603050405020304" pitchFamily="18" charset="0"/>
              </a:rPr>
              <a:t>Viewing booking details</a:t>
            </a:r>
          </a:p>
          <a:p>
            <a:pPr algn="just"/>
            <a:r>
              <a:rPr lang="en-US" sz="1600" b="1" dirty="0">
                <a:latin typeface="Times New Roman" panose="02020603050405020304" pitchFamily="18" charset="0"/>
                <a:cs typeface="Times New Roman" panose="02020603050405020304" pitchFamily="18" charset="0"/>
              </a:rPr>
              <a:t>Updating profiles</a:t>
            </a:r>
          </a:p>
          <a:p>
            <a:pPr marL="0" indent="0" algn="just">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And to design and develop databases maintaining the records of different trains, admin, staffs, customers and customer’s booking.                                                                            Railway reservation system is the computerized system of booking the ticket of train in advanced. In India, there are number of counters for the booking of the seats and one can easily make reservations and get tickets, but online reservation System has made the process for the booking of tickets very much easier than ever before.</a:t>
            </a:r>
          </a:p>
          <a:p>
            <a:pPr marL="0" indent="0" algn="just">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We </a:t>
            </a:r>
            <a:r>
              <a:rPr lang="en-US" sz="1600" dirty="0">
                <a:latin typeface="Times New Roman" panose="02020603050405020304" pitchFamily="18" charset="0"/>
                <a:cs typeface="Times New Roman" panose="02020603050405020304" pitchFamily="18" charset="0"/>
              </a:rPr>
              <a:t>need a </a:t>
            </a:r>
            <a:r>
              <a:rPr lang="en-US" sz="1600" b="1" dirty="0">
                <a:latin typeface="Times New Roman" panose="02020603050405020304" pitchFamily="18" charset="0"/>
                <a:cs typeface="Times New Roman" panose="02020603050405020304" pitchFamily="18" charset="0"/>
              </a:rPr>
              <a:t>digital </a:t>
            </a:r>
            <a:r>
              <a:rPr lang="en-US" sz="1600" b="1" dirty="0" smtClean="0">
                <a:latin typeface="Times New Roman" panose="02020603050405020304" pitchFamily="18" charset="0"/>
                <a:cs typeface="Times New Roman" panose="02020603050405020304" pitchFamily="18" charset="0"/>
              </a:rPr>
              <a:t>Railway </a:t>
            </a:r>
            <a:r>
              <a:rPr lang="en-US" sz="1600" b="1" dirty="0">
                <a:latin typeface="Times New Roman" panose="02020603050405020304" pitchFamily="18" charset="0"/>
                <a:cs typeface="Times New Roman" panose="02020603050405020304" pitchFamily="18" charset="0"/>
              </a:rPr>
              <a:t>R</a:t>
            </a:r>
            <a:r>
              <a:rPr lang="en-US" sz="1600" b="1" dirty="0" smtClean="0">
                <a:latin typeface="Times New Roman" panose="02020603050405020304" pitchFamily="18" charset="0"/>
                <a:cs typeface="Times New Roman" panose="02020603050405020304" pitchFamily="18" charset="0"/>
              </a:rPr>
              <a:t>eservation </a:t>
            </a:r>
            <a:r>
              <a:rPr lang="en-US" sz="1600" b="1" dirty="0">
                <a:latin typeface="Times New Roman" panose="02020603050405020304" pitchFamily="18" charset="0"/>
                <a:cs typeface="Times New Roman" panose="02020603050405020304" pitchFamily="18" charset="0"/>
              </a:rPr>
              <a:t>S</a:t>
            </a:r>
            <a:r>
              <a:rPr lang="en-US" sz="1600" b="1" dirty="0" smtClean="0">
                <a:latin typeface="Times New Roman" panose="02020603050405020304" pitchFamily="18" charset="0"/>
                <a:cs typeface="Times New Roman" panose="02020603050405020304" pitchFamily="18" charset="0"/>
              </a:rPr>
              <a:t>ystem</a:t>
            </a:r>
            <a:r>
              <a:rPr lang="en-US" sz="1600" dirty="0">
                <a:latin typeface="Times New Roman" panose="02020603050405020304" pitchFamily="18" charset="0"/>
                <a:cs typeface="Times New Roman" panose="02020603050405020304" pitchFamily="18" charset="0"/>
              </a:rPr>
              <a:t>, so this software has to be developed for automating the manual reservation system of </a:t>
            </a:r>
            <a:r>
              <a:rPr lang="en-US" sz="1600" dirty="0" smtClean="0">
                <a:latin typeface="Times New Roman" panose="02020603050405020304" pitchFamily="18" charset="0"/>
                <a:cs typeface="Times New Roman" panose="02020603050405020304" pitchFamily="18" charset="0"/>
              </a:rPr>
              <a:t>Railway.</a:t>
            </a:r>
            <a:r>
              <a:rPr lang="en-US" sz="1600" dirty="0" smtClean="0">
                <a:highlight>
                  <a:srgbClr val="E6E6E6"/>
                </a:highlight>
                <a:latin typeface="Times New Roman" panose="02020603050405020304" pitchFamily="18" charset="0"/>
                <a:cs typeface="Times New Roman" panose="02020603050405020304" pitchFamily="18" charset="0"/>
              </a:rPr>
              <a:t> </a:t>
            </a:r>
            <a:endParaRPr lang="en-US" sz="1600" dirty="0">
              <a:highlight>
                <a:srgbClr val="E6E6E6"/>
              </a:highlight>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p:txBody>
      </p:sp>
      <p:sp>
        <p:nvSpPr>
          <p:cNvPr id="8" name="Content Placeholder 6">
            <a:extLst>
              <a:ext uri="{FF2B5EF4-FFF2-40B4-BE49-F238E27FC236}">
                <a16:creationId xmlns:a16="http://schemas.microsoft.com/office/drawing/2014/main" xmlns="" id="{E097FD9F-32C0-461F-A234-81CC0243C4B0}"/>
              </a:ext>
            </a:extLst>
          </p:cNvPr>
          <p:cNvSpPr txBox="1">
            <a:spLocks/>
          </p:cNvSpPr>
          <p:nvPr/>
        </p:nvSpPr>
        <p:spPr>
          <a:xfrm>
            <a:off x="6697257" y="905522"/>
            <a:ext cx="2519895" cy="5710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Limitations in manual RAILWAY RESERVATION SYSTEM are:</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It takes more time in processing.                    </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It takes a lot of effort to process and manage.</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There are large numbers of customers who book daily for different trains so this work became very hectic which increases chances of errors.  </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Very difficult to search a particular data. </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There is lack of security for data. </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Poor maintenance of databases in the long run. </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Possibility of errors due to manual processing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6070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6">
            <a:extLst>
              <a:ext uri="{FF2B5EF4-FFF2-40B4-BE49-F238E27FC236}">
                <a16:creationId xmlns:a16="http://schemas.microsoft.com/office/drawing/2014/main" xmlns="" id="{0D2C3825-B283-496B-A86F-E0B20D233712}"/>
              </a:ext>
            </a:extLst>
          </p:cNvPr>
          <p:cNvSpPr txBox="1">
            <a:spLocks/>
          </p:cNvSpPr>
          <p:nvPr/>
        </p:nvSpPr>
        <p:spPr>
          <a:xfrm>
            <a:off x="0" y="97653"/>
            <a:ext cx="9409176" cy="676034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3200" b="1" dirty="0" smtClean="0">
                <a:latin typeface="Times New Roman" panose="02020603050405020304" pitchFamily="18" charset="0"/>
                <a:cs typeface="Times New Roman" panose="02020603050405020304" pitchFamily="18" charset="0"/>
              </a:rPr>
              <a:t>                               </a:t>
            </a:r>
            <a:r>
              <a:rPr lang="en-IN" sz="3200" b="1" u="sng" dirty="0" smtClean="0">
                <a:latin typeface="Times New Roman" panose="02020603050405020304" pitchFamily="18" charset="0"/>
                <a:cs typeface="Times New Roman" panose="02020603050405020304" pitchFamily="18" charset="0"/>
              </a:rPr>
              <a:t>Proposed System</a:t>
            </a:r>
            <a:endParaRPr lang="en-US" sz="3200" b="1" u="sng" dirty="0">
              <a:latin typeface="Times New Roman" panose="02020603050405020304" pitchFamily="18" charset="0"/>
              <a:cs typeface="Times New Roman" panose="02020603050405020304" pitchFamily="18" charset="0"/>
            </a:endParaRPr>
          </a:p>
          <a:p>
            <a:pPr algn="just"/>
            <a:r>
              <a:rPr lang="en-US" sz="1700" b="1" dirty="0">
                <a:latin typeface="Times New Roman" panose="02020603050405020304" pitchFamily="18" charset="0"/>
                <a:cs typeface="Times New Roman" panose="02020603050405020304" pitchFamily="18" charset="0"/>
              </a:rPr>
              <a:t>Login</a:t>
            </a:r>
          </a:p>
          <a:p>
            <a:pPr marL="0" indent="0" algn="just">
              <a:buNone/>
            </a:pPr>
            <a:r>
              <a:rPr lang="en-US" sz="1400" dirty="0">
                <a:latin typeface="Times New Roman" panose="02020603050405020304" pitchFamily="18" charset="0"/>
                <a:cs typeface="Times New Roman" panose="02020603050405020304" pitchFamily="18" charset="0"/>
              </a:rPr>
              <a:t>Security provisions like the login authenticity should be provided. Each customer, staff and admin should have a username and password for login into system.</a:t>
            </a:r>
            <a:endParaRPr lang="en-US" sz="1700" b="1" dirty="0">
              <a:latin typeface="Times New Roman" panose="02020603050405020304" pitchFamily="18" charset="0"/>
              <a:cs typeface="Times New Roman" panose="02020603050405020304" pitchFamily="18" charset="0"/>
            </a:endParaRPr>
          </a:p>
          <a:p>
            <a:pPr algn="just"/>
            <a:r>
              <a:rPr lang="en-IN" sz="1700" b="1" dirty="0">
                <a:latin typeface="Times New Roman" panose="02020603050405020304" pitchFamily="18" charset="0"/>
                <a:cs typeface="Times New Roman" panose="02020603050405020304" pitchFamily="18" charset="0"/>
              </a:rPr>
              <a:t>Register</a:t>
            </a:r>
          </a:p>
          <a:p>
            <a:pPr marL="0" indent="0" algn="just">
              <a:buNone/>
            </a:pPr>
            <a:r>
              <a:rPr lang="en-US" sz="1400" dirty="0">
                <a:latin typeface="Times New Roman" panose="02020603050405020304" pitchFamily="18" charset="0"/>
                <a:cs typeface="Times New Roman" panose="02020603050405020304" pitchFamily="18" charset="0"/>
              </a:rPr>
              <a:t>The system will allow new customers to register themselves by entering their details and allow them to access our system.</a:t>
            </a:r>
            <a:endParaRPr lang="en-IN" sz="1600" dirty="0">
              <a:latin typeface="Times New Roman" panose="02020603050405020304" pitchFamily="18" charset="0"/>
              <a:cs typeface="Times New Roman" panose="02020603050405020304" pitchFamily="18" charset="0"/>
            </a:endParaRPr>
          </a:p>
          <a:p>
            <a:pPr algn="just"/>
            <a:r>
              <a:rPr lang="en-IN" sz="1700" b="1" dirty="0">
                <a:latin typeface="Times New Roman" panose="02020603050405020304" pitchFamily="18" charset="0"/>
                <a:cs typeface="Times New Roman" panose="02020603050405020304" pitchFamily="18" charset="0"/>
              </a:rPr>
              <a:t>Booking of tickets</a:t>
            </a:r>
          </a:p>
          <a:p>
            <a:pPr marL="0" indent="0" algn="just">
              <a:buNone/>
            </a:pPr>
            <a:r>
              <a:rPr lang="en-US" sz="1400" dirty="0">
                <a:latin typeface="Times New Roman" panose="02020603050405020304" pitchFamily="18" charset="0"/>
                <a:cs typeface="Times New Roman" panose="02020603050405020304" pitchFamily="18" charset="0"/>
              </a:rPr>
              <a:t>In this, a customer shall be able to book tickets of any train and of any class like sleeper class, chair car or AC class. After successful booking of ticket it must be updated in the database concurrently. The software takes the date that is entered by the customer as the date of travelling and calculates the fare to be paid by the customer. Admin shall also be able to book tickets online of other customers, and can cancel the tickets booked by him/her as well of different customers. And after successful booking, customer is able to view their booking history and admin shall be able to view all customers’ booking histories. </a:t>
            </a:r>
            <a:endParaRPr lang="en-IN" sz="1400" dirty="0">
              <a:latin typeface="Times New Roman" panose="02020603050405020304" pitchFamily="18" charset="0"/>
              <a:cs typeface="Times New Roman" panose="02020603050405020304" pitchFamily="18" charset="0"/>
            </a:endParaRPr>
          </a:p>
          <a:p>
            <a:pPr algn="just"/>
            <a:r>
              <a:rPr lang="en-IN" sz="1700" b="1" dirty="0">
                <a:latin typeface="Times New Roman" panose="02020603050405020304" pitchFamily="18" charset="0"/>
                <a:cs typeface="Times New Roman" panose="02020603050405020304" pitchFamily="18" charset="0"/>
              </a:rPr>
              <a:t>Cancellation of tickets</a:t>
            </a:r>
          </a:p>
          <a:p>
            <a:pPr marL="0" indent="0" algn="just">
              <a:buNone/>
            </a:pPr>
            <a:r>
              <a:rPr lang="en-US" sz="1400" dirty="0">
                <a:latin typeface="Times New Roman" panose="02020603050405020304" pitchFamily="18" charset="0"/>
                <a:cs typeface="Times New Roman" panose="02020603050405020304" pitchFamily="18" charset="0"/>
              </a:rPr>
              <a:t>If the customer / admin want to cancel the tickets, he/she must enter the train number and PNR number (that is generated after booking). The system checks records from the database if it is matched with the entered details then it cancels the tickets. The system also refunds the paid amount to the customer. The system must update the database for the same.</a:t>
            </a:r>
            <a:endParaRPr lang="en-IN" sz="1400" dirty="0">
              <a:latin typeface="Times New Roman" panose="02020603050405020304" pitchFamily="18" charset="0"/>
              <a:cs typeface="Times New Roman" panose="02020603050405020304" pitchFamily="18" charset="0"/>
            </a:endParaRPr>
          </a:p>
          <a:p>
            <a:pPr algn="just"/>
            <a:r>
              <a:rPr lang="en-US" sz="1700" b="1" dirty="0">
                <a:latin typeface="Times New Roman" panose="02020603050405020304" pitchFamily="18" charset="0"/>
                <a:cs typeface="Times New Roman" panose="02020603050405020304" pitchFamily="18" charset="0"/>
              </a:rPr>
              <a:t>Displays the details of train </a:t>
            </a:r>
          </a:p>
          <a:p>
            <a:pPr marL="0" indent="0" algn="just">
              <a:buNone/>
            </a:pPr>
            <a:r>
              <a:rPr lang="en-US" sz="1400" dirty="0">
                <a:latin typeface="Times New Roman" panose="02020603050405020304" pitchFamily="18" charset="0"/>
                <a:cs typeface="Times New Roman" panose="02020603050405020304" pitchFamily="18" charset="0"/>
              </a:rPr>
              <a:t>In this, the system should be able to provide train information like train name, train no, source and destination, train type, arrival and departure time, days of running</a:t>
            </a:r>
            <a:r>
              <a:rPr lang="en-US" sz="1000" dirty="0">
                <a:latin typeface="Times New Roman" panose="02020603050405020304" pitchFamily="18" charset="0"/>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a:p>
            <a:pPr algn="just"/>
            <a:r>
              <a:rPr lang="en-IN" sz="1700" b="1" dirty="0">
                <a:latin typeface="Times New Roman" panose="02020603050405020304" pitchFamily="18" charset="0"/>
                <a:cs typeface="Times New Roman" panose="02020603050405020304" pitchFamily="18" charset="0"/>
              </a:rPr>
              <a:t>Profile Management</a:t>
            </a:r>
          </a:p>
          <a:p>
            <a:pPr marL="0" indent="0" algn="just">
              <a:buNone/>
            </a:pPr>
            <a:r>
              <a:rPr lang="en-US" sz="1300" dirty="0">
                <a:latin typeface="Times New Roman" panose="02020603050405020304" pitchFamily="18" charset="0"/>
                <a:cs typeface="Times New Roman" panose="02020603050405020304" pitchFamily="18" charset="0"/>
              </a:rPr>
              <a:t>The system will allow the staff and the customers to manage their personal profile’s information. The system allows admin to add new customer and staff. Admin shall be able to maintain existing customers and staff profiles. The customers, admin and staff shall be able to update or change their profile password.</a:t>
            </a:r>
            <a:endParaRPr lang="en-IN" sz="1300" dirty="0">
              <a:latin typeface="Times New Roman" panose="02020603050405020304" pitchFamily="18" charset="0"/>
              <a:cs typeface="Times New Roman" panose="02020603050405020304" pitchFamily="18" charset="0"/>
            </a:endParaRPr>
          </a:p>
          <a:p>
            <a:pPr algn="just"/>
            <a:r>
              <a:rPr lang="en-IN" sz="1700" b="1" dirty="0">
                <a:latin typeface="Times New Roman" panose="02020603050405020304" pitchFamily="18" charset="0"/>
                <a:cs typeface="Times New Roman" panose="02020603050405020304" pitchFamily="18" charset="0"/>
              </a:rPr>
              <a:t>Maintain Train Details</a:t>
            </a:r>
          </a:p>
          <a:p>
            <a:pPr marL="0" indent="0" algn="just">
              <a:buNone/>
            </a:pPr>
            <a:r>
              <a:rPr lang="en-US" sz="1400" dirty="0">
                <a:latin typeface="Times New Roman" panose="02020603050405020304" pitchFamily="18" charset="0"/>
                <a:cs typeface="Times New Roman" panose="02020603050405020304" pitchFamily="18" charset="0"/>
              </a:rPr>
              <a:t>The system will allow the staff and admin to maintain train details like adding a new train, updating and deleting a pre-existing train.</a:t>
            </a:r>
            <a:endParaRPr lang="en-IN" sz="1400" b="1"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08654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151932C-7145-4FBD-B81D-9ADC42401B87}"/>
              </a:ext>
            </a:extLst>
          </p:cNvPr>
          <p:cNvSpPr>
            <a:spLocks noGrp="1"/>
          </p:cNvSpPr>
          <p:nvPr>
            <p:ph type="title"/>
          </p:nvPr>
        </p:nvSpPr>
        <p:spPr>
          <a:xfrm>
            <a:off x="371475" y="344171"/>
            <a:ext cx="11520487" cy="758824"/>
          </a:xfrm>
        </p:spPr>
        <p:txBody>
          <a:bodyPr/>
          <a:lstStyle/>
          <a:p>
            <a:r>
              <a:rPr lang="en-US" u="sng" dirty="0">
                <a:latin typeface="Times New Roman" panose="02020603050405020304" pitchFamily="18" charset="0"/>
                <a:cs typeface="Times New Roman" panose="02020603050405020304" pitchFamily="18" charset="0"/>
              </a:rPr>
              <a:t>USE CASE DIAGRAM</a:t>
            </a:r>
          </a:p>
        </p:txBody>
      </p:sp>
      <p:sp>
        <p:nvSpPr>
          <p:cNvPr id="6" name="Content Placeholder 5">
            <a:extLst>
              <a:ext uri="{FF2B5EF4-FFF2-40B4-BE49-F238E27FC236}">
                <a16:creationId xmlns:a16="http://schemas.microsoft.com/office/drawing/2014/main" xmlns="" id="{33DA7B46-E592-40C7-91D7-A26B47A30C67}"/>
              </a:ext>
            </a:extLst>
          </p:cNvPr>
          <p:cNvSpPr>
            <a:spLocks noGrp="1"/>
          </p:cNvSpPr>
          <p:nvPr>
            <p:ph sz="half"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ACTORS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Admin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Staff</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Customer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7" name="Content Placeholder 6">
            <a:extLst>
              <a:ext uri="{FF2B5EF4-FFF2-40B4-BE49-F238E27FC236}">
                <a16:creationId xmlns:a16="http://schemas.microsoft.com/office/drawing/2014/main" xmlns="" id="{A7F42263-DE86-44BB-AC19-CD7982D365B2}"/>
              </a:ext>
            </a:extLst>
          </p:cNvPr>
          <p:cNvSpPr>
            <a:spLocks noGrp="1"/>
          </p:cNvSpPr>
          <p:nvPr>
            <p:ph sz="half" idx="2"/>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USE CASES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Login</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Register</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Update profile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View train details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Maintain train details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Ticket booking</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Booking history</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Cancellation of tickets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Logout</a:t>
            </a:r>
          </a:p>
        </p:txBody>
      </p:sp>
      <p:sp>
        <p:nvSpPr>
          <p:cNvPr id="16" name="Picture Placeholder 15">
            <a:extLst>
              <a:ext uri="{FF2B5EF4-FFF2-40B4-BE49-F238E27FC236}">
                <a16:creationId xmlns:a16="http://schemas.microsoft.com/office/drawing/2014/main" xmlns="" id="{9AE193A4-8C29-47FA-9E92-DE172CF3C1EE}"/>
              </a:ext>
            </a:extLst>
          </p:cNvPr>
          <p:cNvSpPr>
            <a:spLocks noGrp="1"/>
          </p:cNvSpPr>
          <p:nvPr>
            <p:ph type="pic" sz="quarter" idx="13"/>
          </p:nvPr>
        </p:nvSpPr>
        <p:spPr/>
      </p:sp>
      <p:pic>
        <p:nvPicPr>
          <p:cNvPr id="17" name="Picture 16">
            <a:extLst>
              <a:ext uri="{FF2B5EF4-FFF2-40B4-BE49-F238E27FC236}">
                <a16:creationId xmlns:a16="http://schemas.microsoft.com/office/drawing/2014/main" xmlns="" id="{1D8D5806-4F80-45E2-BA64-933CFAA8BBC0}"/>
              </a:ext>
            </a:extLst>
          </p:cNvPr>
          <p:cNvPicPr>
            <a:picLocks noChangeAspect="1"/>
          </p:cNvPicPr>
          <p:nvPr/>
        </p:nvPicPr>
        <p:blipFill>
          <a:blip r:embed="rId2"/>
          <a:stretch>
            <a:fillRect/>
          </a:stretch>
        </p:blipFill>
        <p:spPr>
          <a:xfrm>
            <a:off x="3295400" y="1173480"/>
            <a:ext cx="5010400" cy="5208270"/>
          </a:xfrm>
          <a:prstGeom prst="rect">
            <a:avLst/>
          </a:prstGeom>
        </p:spPr>
      </p:pic>
    </p:spTree>
    <p:extLst>
      <p:ext uri="{BB962C8B-B14F-4D97-AF65-F5344CB8AC3E}">
        <p14:creationId xmlns:p14="http://schemas.microsoft.com/office/powerpoint/2010/main" xmlns="" val="3242389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6">
            <a:extLst>
              <a:ext uri="{FF2B5EF4-FFF2-40B4-BE49-F238E27FC236}">
                <a16:creationId xmlns:a16="http://schemas.microsoft.com/office/drawing/2014/main" xmlns="" id="{0D2C3825-B283-496B-A86F-E0B20D233712}"/>
              </a:ext>
            </a:extLst>
          </p:cNvPr>
          <p:cNvSpPr txBox="1">
            <a:spLocks/>
          </p:cNvSpPr>
          <p:nvPr/>
        </p:nvSpPr>
        <p:spPr>
          <a:xfrm>
            <a:off x="0" y="97653"/>
            <a:ext cx="9409176" cy="676034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b="1" u="sng" dirty="0">
                <a:latin typeface="Times New Roman" panose="02020603050405020304" pitchFamily="18" charset="0"/>
                <a:cs typeface="Times New Roman" panose="02020603050405020304" pitchFamily="18" charset="0"/>
              </a:rPr>
              <a:t>Software Requirement Specification(SRS)</a:t>
            </a:r>
          </a:p>
          <a:p>
            <a:pPr marL="0" indent="0" algn="ctr">
              <a:buNone/>
            </a:pPr>
            <a:endParaRPr lang="en-US" b="1" u="sng"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sz="1400" b="1" dirty="0">
                <a:latin typeface="Times New Roman" panose="02020603050405020304" pitchFamily="18" charset="0"/>
                <a:cs typeface="Times New Roman" panose="02020603050405020304" pitchFamily="18" charset="0"/>
              </a:rPr>
              <a:t>Overall Description </a:t>
            </a:r>
          </a:p>
          <a:p>
            <a:pPr marL="0" indent="0" algn="just">
              <a:buFont typeface="Arial" panose="020B0604020202020204" pitchFamily="34" charset="0"/>
              <a:buNone/>
            </a:pPr>
            <a:r>
              <a:rPr lang="en-US" sz="1300" dirty="0" smtClean="0">
                <a:latin typeface="Times New Roman" panose="02020603050405020304" pitchFamily="18" charset="0"/>
                <a:cs typeface="Times New Roman" panose="02020603050405020304" pitchFamily="18" charset="0"/>
              </a:rPr>
              <a:t>This section contains </a:t>
            </a:r>
            <a:r>
              <a:rPr lang="en-US" sz="1300" dirty="0">
                <a:latin typeface="Times New Roman" panose="02020603050405020304" pitchFamily="18" charset="0"/>
                <a:cs typeface="Times New Roman" panose="02020603050405020304" pitchFamily="18" charset="0"/>
              </a:rPr>
              <a:t>the details of product functionalities, hardware details which are discussed below. It also contains the detailed product perspective from different </a:t>
            </a:r>
            <a:r>
              <a:rPr lang="en-US" sz="1300" dirty="0" smtClean="0">
                <a:latin typeface="Times New Roman" panose="02020603050405020304" pitchFamily="18" charset="0"/>
                <a:cs typeface="Times New Roman" panose="02020603050405020304" pitchFamily="18" charset="0"/>
              </a:rPr>
              <a:t>Stakeholders. The </a:t>
            </a:r>
            <a:r>
              <a:rPr lang="en-US" sz="1300" dirty="0">
                <a:latin typeface="Times New Roman" panose="02020603050405020304" pitchFamily="18" charset="0"/>
                <a:cs typeface="Times New Roman" panose="02020603050405020304" pitchFamily="18" charset="0"/>
              </a:rPr>
              <a:t>RRS help customers, admin, and staff to login in to the system. The RRS help customers, admin to book a ticket, cancel a ticket, searching for available trains on different routes, their booking history and brings/save the same data to/from the system. The RRS calculates total payment to pay for ticket booking and give various payment options to pay for the same. RRS also calculate </a:t>
            </a:r>
            <a:r>
              <a:rPr lang="en-US" sz="1300" dirty="0" smtClean="0">
                <a:latin typeface="Times New Roman" panose="02020603050405020304" pitchFamily="18" charset="0"/>
                <a:cs typeface="Times New Roman" panose="02020603050405020304" pitchFamily="18" charset="0"/>
              </a:rPr>
              <a:t>refund </a:t>
            </a:r>
            <a:r>
              <a:rPr lang="en-US" sz="1300" dirty="0">
                <a:latin typeface="Times New Roman" panose="02020603050405020304" pitchFamily="18" charset="0"/>
                <a:cs typeface="Times New Roman" panose="02020603050405020304" pitchFamily="18" charset="0"/>
              </a:rPr>
              <a:t>amount in case of cancellation of ticket. </a:t>
            </a:r>
          </a:p>
          <a:p>
            <a:pPr marL="0" indent="0" algn="just">
              <a:buFont typeface="Arial" panose="020B0604020202020204" pitchFamily="34" charset="0"/>
              <a:buNone/>
            </a:pPr>
            <a:r>
              <a:rPr lang="en-US" sz="1300" b="1" dirty="0">
                <a:latin typeface="Times New Roman" panose="02020603050405020304" pitchFamily="18" charset="0"/>
                <a:cs typeface="Times New Roman" panose="02020603050405020304" pitchFamily="18" charset="0"/>
              </a:rPr>
              <a:t>The admin will </a:t>
            </a:r>
            <a:r>
              <a:rPr lang="en-US" sz="1300" b="1" dirty="0" smtClean="0">
                <a:latin typeface="Times New Roman" panose="02020603050405020304" pitchFamily="18" charset="0"/>
                <a:cs typeface="Times New Roman" panose="02020603050405020304" pitchFamily="18" charset="0"/>
              </a:rPr>
              <a:t>maintain </a:t>
            </a:r>
            <a:r>
              <a:rPr lang="en-US" sz="1300" b="1" dirty="0">
                <a:latin typeface="Times New Roman" panose="02020603050405020304" pitchFamily="18" charset="0"/>
                <a:cs typeface="Times New Roman" panose="02020603050405020304" pitchFamily="18" charset="0"/>
              </a:rPr>
              <a:t>details of the following:</a:t>
            </a:r>
          </a:p>
          <a:p>
            <a:pPr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Customers</a:t>
            </a:r>
          </a:p>
          <a:p>
            <a:pPr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Customer’s booking history </a:t>
            </a:r>
          </a:p>
          <a:p>
            <a:pPr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Staff </a:t>
            </a:r>
          </a:p>
          <a:p>
            <a:pPr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Train </a:t>
            </a:r>
          </a:p>
          <a:p>
            <a:pPr marL="0" indent="0" algn="just">
              <a:buFont typeface="Arial" panose="020B0604020202020204" pitchFamily="34" charset="0"/>
              <a:buNone/>
            </a:pPr>
            <a:r>
              <a:rPr lang="en-US" sz="1300" b="1" dirty="0">
                <a:latin typeface="Times New Roman" panose="02020603050405020304" pitchFamily="18" charset="0"/>
                <a:cs typeface="Times New Roman" panose="02020603050405020304" pitchFamily="18" charset="0"/>
              </a:rPr>
              <a:t>The staff will perform the following functions: </a:t>
            </a:r>
          </a:p>
          <a:p>
            <a:pPr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Login to the system </a:t>
            </a:r>
          </a:p>
          <a:p>
            <a:pPr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Maintain train details </a:t>
            </a:r>
          </a:p>
          <a:p>
            <a:pPr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View Train details</a:t>
            </a:r>
          </a:p>
          <a:p>
            <a:pPr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Updating their personal profiles </a:t>
            </a:r>
          </a:p>
          <a:p>
            <a:pPr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Logout from the system </a:t>
            </a:r>
          </a:p>
        </p:txBody>
      </p:sp>
    </p:spTree>
    <p:extLst>
      <p:ext uri="{BB962C8B-B14F-4D97-AF65-F5344CB8AC3E}">
        <p14:creationId xmlns:p14="http://schemas.microsoft.com/office/powerpoint/2010/main" xmlns="" val="3488064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6">
            <a:extLst>
              <a:ext uri="{FF2B5EF4-FFF2-40B4-BE49-F238E27FC236}">
                <a16:creationId xmlns:a16="http://schemas.microsoft.com/office/drawing/2014/main" xmlns="" id="{0D2C3825-B283-496B-A86F-E0B20D233712}"/>
              </a:ext>
            </a:extLst>
          </p:cNvPr>
          <p:cNvSpPr txBox="1">
            <a:spLocks/>
          </p:cNvSpPr>
          <p:nvPr/>
        </p:nvSpPr>
        <p:spPr>
          <a:xfrm>
            <a:off x="0" y="97653"/>
            <a:ext cx="9409176" cy="676034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50" dirty="0"/>
          </a:p>
        </p:txBody>
      </p:sp>
      <p:sp>
        <p:nvSpPr>
          <p:cNvPr id="4" name="TextBox 3">
            <a:extLst>
              <a:ext uri="{FF2B5EF4-FFF2-40B4-BE49-F238E27FC236}">
                <a16:creationId xmlns:a16="http://schemas.microsoft.com/office/drawing/2014/main" xmlns="" id="{C0482D8A-222D-497B-BDD7-977DF220F28D}"/>
              </a:ext>
            </a:extLst>
          </p:cNvPr>
          <p:cNvSpPr txBox="1"/>
          <p:nvPr/>
        </p:nvSpPr>
        <p:spPr>
          <a:xfrm>
            <a:off x="161544" y="376688"/>
            <a:ext cx="4134612" cy="3893374"/>
          </a:xfrm>
          <a:prstGeom prst="rect">
            <a:avLst/>
          </a:prstGeom>
          <a:noFill/>
        </p:spPr>
        <p:txBody>
          <a:bodyPr wrap="square">
            <a:spAutoFit/>
          </a:bodyPr>
          <a:lstStyle/>
          <a:p>
            <a:pPr algn="just"/>
            <a:r>
              <a:rPr lang="en-US" sz="1300" b="1" dirty="0">
                <a:latin typeface="Times New Roman" panose="02020603050405020304" pitchFamily="18" charset="0"/>
                <a:cs typeface="Times New Roman" panose="02020603050405020304" pitchFamily="18" charset="0"/>
              </a:rPr>
              <a:t>The Customer will perform the following functions:</a:t>
            </a:r>
          </a:p>
          <a:p>
            <a:pPr marL="285750" indent="-285750"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Login to the system </a:t>
            </a:r>
          </a:p>
          <a:p>
            <a:pPr marL="285750" indent="-285750"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Book a ticket </a:t>
            </a:r>
          </a:p>
          <a:p>
            <a:pPr marL="285750" indent="-285750"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Cancel a ticket </a:t>
            </a:r>
          </a:p>
          <a:p>
            <a:pPr marL="285750" indent="-285750"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View a train on a specific route</a:t>
            </a:r>
          </a:p>
          <a:p>
            <a:pPr marL="285750" indent="-285750"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View booking history </a:t>
            </a:r>
          </a:p>
          <a:p>
            <a:pPr marL="285750" indent="-285750"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Updating their personal profiles</a:t>
            </a:r>
          </a:p>
          <a:p>
            <a:pPr marL="285750" indent="-285750"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 Logout from the system </a:t>
            </a:r>
          </a:p>
          <a:p>
            <a:pPr algn="just"/>
            <a:endParaRPr lang="en-US" sz="1300" dirty="0">
              <a:latin typeface="Times New Roman" panose="02020603050405020304" pitchFamily="18" charset="0"/>
              <a:cs typeface="Times New Roman" panose="02020603050405020304" pitchFamily="18" charset="0"/>
            </a:endParaRPr>
          </a:p>
          <a:p>
            <a:pPr algn="just"/>
            <a:r>
              <a:rPr lang="en-US" sz="1300" b="1" dirty="0">
                <a:latin typeface="Times New Roman" panose="02020603050405020304" pitchFamily="18" charset="0"/>
                <a:cs typeface="Times New Roman" panose="02020603050405020304" pitchFamily="18" charset="0"/>
              </a:rPr>
              <a:t>The Admin will perform the following functions:</a:t>
            </a:r>
          </a:p>
          <a:p>
            <a:pPr marL="285750" indent="-285750"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 Login to the system </a:t>
            </a:r>
          </a:p>
          <a:p>
            <a:pPr marL="285750" indent="-285750"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 Book a ticket </a:t>
            </a:r>
          </a:p>
          <a:p>
            <a:pPr marL="285750" indent="-285750"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 Cancel a ticket </a:t>
            </a:r>
          </a:p>
          <a:p>
            <a:pPr marL="285750" indent="-285750"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 Maintain train details </a:t>
            </a:r>
          </a:p>
          <a:p>
            <a:pPr marL="285750" indent="-285750"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 View a train on a specific route</a:t>
            </a:r>
          </a:p>
          <a:p>
            <a:pPr marL="285750" indent="-285750"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 View booking histories of customer</a:t>
            </a:r>
          </a:p>
          <a:p>
            <a:pPr marL="285750" indent="-285750"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 Add new customer and staff</a:t>
            </a:r>
          </a:p>
          <a:p>
            <a:pPr marL="285750" indent="-285750"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 Updating existing customer and staff profiles</a:t>
            </a:r>
          </a:p>
          <a:p>
            <a:pPr marL="285750" indent="-285750" algn="just">
              <a:buFont typeface="Wingdings" panose="05000000000000000000" pitchFamily="2" charset="2"/>
              <a:buChar char="§"/>
            </a:pPr>
            <a:r>
              <a:rPr lang="en-US" sz="1300" dirty="0">
                <a:latin typeface="Times New Roman" panose="02020603050405020304" pitchFamily="18" charset="0"/>
                <a:cs typeface="Times New Roman" panose="02020603050405020304" pitchFamily="18" charset="0"/>
              </a:rPr>
              <a:t> Logout from the system</a:t>
            </a:r>
          </a:p>
        </p:txBody>
      </p:sp>
      <p:sp>
        <p:nvSpPr>
          <p:cNvPr id="6" name="TextBox 5">
            <a:extLst>
              <a:ext uri="{FF2B5EF4-FFF2-40B4-BE49-F238E27FC236}">
                <a16:creationId xmlns:a16="http://schemas.microsoft.com/office/drawing/2014/main" xmlns="" id="{AFC2D980-95C2-48F2-A823-DD769C917AF2}"/>
              </a:ext>
            </a:extLst>
          </p:cNvPr>
          <p:cNvSpPr txBox="1"/>
          <p:nvPr/>
        </p:nvSpPr>
        <p:spPr>
          <a:xfrm>
            <a:off x="4457700" y="376688"/>
            <a:ext cx="3988308" cy="2508379"/>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User Interfaces</a:t>
            </a:r>
          </a:p>
          <a:p>
            <a:pPr algn="just"/>
            <a:r>
              <a:rPr lang="en-US" sz="1300" dirty="0">
                <a:latin typeface="Times New Roman" panose="02020603050405020304" pitchFamily="18" charset="0"/>
                <a:cs typeface="Times New Roman" panose="02020603050405020304" pitchFamily="18" charset="0"/>
              </a:rPr>
              <a:t> The RRS will have the following user-friendly and menu-driven interfaces:</a:t>
            </a:r>
          </a:p>
          <a:p>
            <a:pPr algn="just"/>
            <a:r>
              <a:rPr lang="en-US" sz="1300" dirty="0">
                <a:latin typeface="Times New Roman" panose="02020603050405020304" pitchFamily="18" charset="0"/>
                <a:cs typeface="Times New Roman" panose="02020603050405020304" pitchFamily="18" charset="0"/>
              </a:rPr>
              <a:t> a) </a:t>
            </a:r>
            <a:r>
              <a:rPr lang="en-US" sz="1300" b="1" dirty="0">
                <a:latin typeface="Times New Roman" panose="02020603050405020304" pitchFamily="18" charset="0"/>
                <a:cs typeface="Times New Roman" panose="02020603050405020304" pitchFamily="18" charset="0"/>
              </a:rPr>
              <a:t>Login</a:t>
            </a:r>
          </a:p>
          <a:p>
            <a:pPr algn="just"/>
            <a:r>
              <a:rPr lang="en-US" sz="1300" dirty="0">
                <a:latin typeface="Times New Roman" panose="02020603050405020304" pitchFamily="18" charset="0"/>
                <a:cs typeface="Times New Roman" panose="02020603050405020304" pitchFamily="18" charset="0"/>
              </a:rPr>
              <a:t> b) </a:t>
            </a:r>
            <a:r>
              <a:rPr lang="en-US" sz="1300" b="1" dirty="0">
                <a:latin typeface="Times New Roman" panose="02020603050405020304" pitchFamily="18" charset="0"/>
                <a:cs typeface="Times New Roman" panose="02020603050405020304" pitchFamily="18" charset="0"/>
              </a:rPr>
              <a:t>Register</a:t>
            </a:r>
            <a:endParaRPr lang="en-US" sz="1300" dirty="0">
              <a:latin typeface="Times New Roman" panose="02020603050405020304" pitchFamily="18" charset="0"/>
              <a:cs typeface="Times New Roman" panose="02020603050405020304" pitchFamily="18" charset="0"/>
            </a:endParaRPr>
          </a:p>
          <a:p>
            <a:pPr algn="just"/>
            <a:r>
              <a:rPr lang="en-US" sz="1300" dirty="0">
                <a:latin typeface="Times New Roman" panose="02020603050405020304" pitchFamily="18" charset="0"/>
                <a:cs typeface="Times New Roman" panose="02020603050405020304" pitchFamily="18" charset="0"/>
              </a:rPr>
              <a:t> c) </a:t>
            </a:r>
            <a:r>
              <a:rPr lang="en-US" sz="1300" b="1" dirty="0" smtClean="0">
                <a:latin typeface="Times New Roman" panose="02020603050405020304" pitchFamily="18" charset="0"/>
                <a:cs typeface="Times New Roman" panose="02020603050405020304" pitchFamily="18" charset="0"/>
              </a:rPr>
              <a:t>View Train Details</a:t>
            </a:r>
            <a:endParaRPr lang="en-US" sz="1300" b="1" dirty="0">
              <a:latin typeface="Times New Roman" panose="02020603050405020304" pitchFamily="18" charset="0"/>
              <a:cs typeface="Times New Roman" panose="02020603050405020304" pitchFamily="18" charset="0"/>
            </a:endParaRPr>
          </a:p>
          <a:p>
            <a:pPr algn="just"/>
            <a:r>
              <a:rPr lang="en-US" sz="1300" dirty="0">
                <a:latin typeface="Times New Roman" panose="02020603050405020304" pitchFamily="18" charset="0"/>
                <a:cs typeface="Times New Roman" panose="02020603050405020304" pitchFamily="18" charset="0"/>
              </a:rPr>
              <a:t> d) </a:t>
            </a:r>
            <a:r>
              <a:rPr lang="en-US" sz="1300" b="1" dirty="0">
                <a:latin typeface="Times New Roman" panose="02020603050405020304" pitchFamily="18" charset="0"/>
                <a:cs typeface="Times New Roman" panose="02020603050405020304" pitchFamily="18" charset="0"/>
              </a:rPr>
              <a:t>Book ticket</a:t>
            </a:r>
            <a:endParaRPr lang="en-US" sz="1300" dirty="0">
              <a:latin typeface="Times New Roman" panose="02020603050405020304" pitchFamily="18" charset="0"/>
              <a:cs typeface="Times New Roman" panose="02020603050405020304" pitchFamily="18" charset="0"/>
            </a:endParaRPr>
          </a:p>
          <a:p>
            <a:pPr algn="just"/>
            <a:r>
              <a:rPr lang="en-US" sz="1300" dirty="0">
                <a:latin typeface="Times New Roman" panose="02020603050405020304" pitchFamily="18" charset="0"/>
                <a:cs typeface="Times New Roman" panose="02020603050405020304" pitchFamily="18" charset="0"/>
              </a:rPr>
              <a:t> e) </a:t>
            </a:r>
            <a:r>
              <a:rPr lang="en-US" sz="1300" b="1" dirty="0">
                <a:latin typeface="Times New Roman" panose="02020603050405020304" pitchFamily="18" charset="0"/>
                <a:cs typeface="Times New Roman" panose="02020603050405020304" pitchFamily="18" charset="0"/>
              </a:rPr>
              <a:t>Booking history</a:t>
            </a:r>
          </a:p>
          <a:p>
            <a:pPr algn="just"/>
            <a:r>
              <a:rPr lang="en-US" sz="1300" dirty="0">
                <a:latin typeface="Times New Roman" panose="02020603050405020304" pitchFamily="18" charset="0"/>
                <a:cs typeface="Times New Roman" panose="02020603050405020304" pitchFamily="18" charset="0"/>
              </a:rPr>
              <a:t> f) </a:t>
            </a:r>
            <a:r>
              <a:rPr lang="en-US" sz="1300" b="1" dirty="0">
                <a:latin typeface="Times New Roman" panose="02020603050405020304" pitchFamily="18" charset="0"/>
                <a:cs typeface="Times New Roman" panose="02020603050405020304" pitchFamily="18" charset="0"/>
              </a:rPr>
              <a:t>Cancel ticket</a:t>
            </a:r>
            <a:endParaRPr lang="en-US" sz="1300" dirty="0">
              <a:latin typeface="Times New Roman" panose="02020603050405020304" pitchFamily="18" charset="0"/>
              <a:cs typeface="Times New Roman" panose="02020603050405020304" pitchFamily="18" charset="0"/>
            </a:endParaRPr>
          </a:p>
          <a:p>
            <a:pPr algn="just"/>
            <a:r>
              <a:rPr lang="en-US" sz="1300" dirty="0">
                <a:latin typeface="Times New Roman" panose="02020603050405020304" pitchFamily="18" charset="0"/>
                <a:cs typeface="Times New Roman" panose="02020603050405020304" pitchFamily="18" charset="0"/>
              </a:rPr>
              <a:t> g) </a:t>
            </a:r>
            <a:r>
              <a:rPr lang="en-US" sz="1300" b="1" dirty="0">
                <a:latin typeface="Times New Roman" panose="02020603050405020304" pitchFamily="18" charset="0"/>
                <a:cs typeface="Times New Roman" panose="02020603050405020304" pitchFamily="18" charset="0"/>
              </a:rPr>
              <a:t>Profile details</a:t>
            </a:r>
          </a:p>
          <a:p>
            <a:pPr algn="just"/>
            <a:r>
              <a:rPr lang="en-US" sz="1300" dirty="0">
                <a:latin typeface="Times New Roman" panose="02020603050405020304" pitchFamily="18" charset="0"/>
                <a:cs typeface="Times New Roman" panose="02020603050405020304" pitchFamily="18" charset="0"/>
              </a:rPr>
              <a:t> h) </a:t>
            </a:r>
            <a:r>
              <a:rPr lang="en-US" sz="1300" b="1" dirty="0">
                <a:latin typeface="Times New Roman" panose="02020603050405020304" pitchFamily="18" charset="0"/>
                <a:cs typeface="Times New Roman" panose="02020603050405020304" pitchFamily="18" charset="0"/>
              </a:rPr>
              <a:t>Maintain </a:t>
            </a:r>
            <a:r>
              <a:rPr lang="en-US" sz="1300" b="1" dirty="0" smtClean="0">
                <a:latin typeface="Times New Roman" panose="02020603050405020304" pitchFamily="18" charset="0"/>
                <a:cs typeface="Times New Roman" panose="02020603050405020304" pitchFamily="18" charset="0"/>
              </a:rPr>
              <a:t>Train Details</a:t>
            </a:r>
            <a:endParaRPr lang="en-US" sz="1300" dirty="0">
              <a:latin typeface="Times New Roman" panose="02020603050405020304" pitchFamily="18" charset="0"/>
              <a:cs typeface="Times New Roman" panose="02020603050405020304" pitchFamily="18" charset="0"/>
            </a:endParaRPr>
          </a:p>
          <a:p>
            <a:pPr algn="just"/>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a:t>
            </a:r>
            <a:r>
              <a:rPr lang="en-US" sz="1300" dirty="0">
                <a:latin typeface="Times New Roman" panose="02020603050405020304" pitchFamily="18" charset="0"/>
                <a:cs typeface="Times New Roman" panose="02020603050405020304" pitchFamily="18" charset="0"/>
              </a:rPr>
              <a:t>) </a:t>
            </a:r>
            <a:r>
              <a:rPr lang="en-US" sz="1300" b="1" dirty="0">
                <a:latin typeface="Times New Roman" panose="02020603050405020304" pitchFamily="18" charset="0"/>
                <a:cs typeface="Times New Roman" panose="02020603050405020304" pitchFamily="18" charset="0"/>
              </a:rPr>
              <a:t>Logout</a:t>
            </a:r>
            <a:endParaRPr lang="en-IN" sz="13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ACF4B9FD-EB46-4B6C-BB84-9FAED8D1631E}"/>
              </a:ext>
            </a:extLst>
          </p:cNvPr>
          <p:cNvSpPr txBox="1"/>
          <p:nvPr/>
        </p:nvSpPr>
        <p:spPr>
          <a:xfrm>
            <a:off x="4495800" y="3164101"/>
            <a:ext cx="4514088" cy="2123658"/>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Hardware Interfaces </a:t>
            </a:r>
          </a:p>
          <a:p>
            <a:pPr marL="342900" indent="-342900" algn="just">
              <a:buAutoNum type="alphaLcParenR"/>
            </a:pPr>
            <a:r>
              <a:rPr lang="en-US" sz="1300" dirty="0">
                <a:latin typeface="Times New Roman" panose="02020603050405020304" pitchFamily="18" charset="0"/>
                <a:cs typeface="Times New Roman" panose="02020603050405020304" pitchFamily="18" charset="0"/>
              </a:rPr>
              <a:t>Screen Resolution of at least 640 * 480 or above. </a:t>
            </a:r>
          </a:p>
          <a:p>
            <a:pPr marL="342900" indent="-342900" algn="just">
              <a:buAutoNum type="alphaLcParenR"/>
            </a:pPr>
            <a:r>
              <a:rPr lang="en-US" sz="1300" dirty="0">
                <a:latin typeface="Times New Roman" panose="02020603050405020304" pitchFamily="18" charset="0"/>
                <a:cs typeface="Times New Roman" panose="02020603050405020304" pitchFamily="18" charset="0"/>
              </a:rPr>
              <a:t>Support for printer. </a:t>
            </a:r>
          </a:p>
          <a:p>
            <a:pPr marL="342900" indent="-342900" algn="just">
              <a:buAutoNum type="alphaLcParenR"/>
            </a:pPr>
            <a:r>
              <a:rPr lang="en-US" sz="1300" dirty="0">
                <a:latin typeface="Times New Roman" panose="02020603050405020304" pitchFamily="18" charset="0"/>
                <a:cs typeface="Times New Roman" panose="02020603050405020304" pitchFamily="18" charset="0"/>
              </a:rPr>
              <a:t>Computer systems will be in the networked environment as it is a multi-user system</a:t>
            </a:r>
          </a:p>
          <a:p>
            <a:pPr algn="just"/>
            <a:endParaRPr lang="en-US" sz="13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Software Interfaces </a:t>
            </a:r>
          </a:p>
          <a:p>
            <a:pPr marL="342900" indent="-342900" algn="just">
              <a:buAutoNum type="alphaLcParenR"/>
            </a:pPr>
            <a:r>
              <a:rPr lang="en-US" sz="1300" dirty="0">
                <a:latin typeface="Times New Roman" panose="02020603050405020304" pitchFamily="18" charset="0"/>
                <a:cs typeface="Times New Roman" panose="02020603050405020304" pitchFamily="18" charset="0"/>
              </a:rPr>
              <a:t>It can run on any Operating system. </a:t>
            </a:r>
          </a:p>
          <a:p>
            <a:pPr marL="342900" indent="-342900" algn="just">
              <a:buAutoNum type="alphaLcParenR"/>
            </a:pPr>
            <a:r>
              <a:rPr lang="en-US" sz="1300" dirty="0">
                <a:latin typeface="Times New Roman" panose="02020603050405020304" pitchFamily="18" charset="0"/>
                <a:cs typeface="Times New Roman" panose="02020603050405020304" pitchFamily="18" charset="0"/>
              </a:rPr>
              <a:t>HTML, CSS, JavaScript, Bootstrap for designing front end.</a:t>
            </a:r>
          </a:p>
          <a:p>
            <a:pPr marL="342900" indent="-342900" algn="just">
              <a:buAutoNum type="alphaLcParenR"/>
            </a:pPr>
            <a:r>
              <a:rPr lang="en-US" sz="1300" dirty="0">
                <a:latin typeface="Times New Roman" panose="02020603050405020304" pitchFamily="18" charset="0"/>
                <a:cs typeface="Times New Roman" panose="02020603050405020304" pitchFamily="18" charset="0"/>
              </a:rPr>
              <a:t>PHP and MySQL for designing the back end. </a:t>
            </a:r>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56859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8B0EB61-4AFB-48BB-85BF-E7F314791437}"/>
              </a:ext>
            </a:extLst>
          </p:cNvPr>
          <p:cNvSpPr>
            <a:spLocks noGrp="1"/>
          </p:cNvSpPr>
          <p:nvPr>
            <p:ph type="ctrTitle"/>
          </p:nvPr>
        </p:nvSpPr>
        <p:spPr>
          <a:xfrm>
            <a:off x="0" y="2"/>
            <a:ext cx="4766733" cy="389466"/>
          </a:xfrm>
        </p:spPr>
        <p:txBody>
          <a:bodyPr>
            <a:noAutofit/>
          </a:bodyPr>
          <a:lstStyle/>
          <a:p>
            <a:r>
              <a:rPr lang="en-US" sz="2800" u="sng" dirty="0">
                <a:solidFill>
                  <a:srgbClr val="132B0D"/>
                </a:solidFill>
                <a:latin typeface="Times New Roman" panose="02020603050405020304" pitchFamily="18" charset="0"/>
                <a:cs typeface="Times New Roman" panose="02020603050405020304" pitchFamily="18" charset="0"/>
              </a:rPr>
              <a:t>CLASS DIAGRAM</a:t>
            </a:r>
            <a:endParaRPr lang="en-IN" sz="2800" u="sng" dirty="0">
              <a:solidFill>
                <a:srgbClr val="132B0D"/>
              </a:solidFill>
              <a:latin typeface="Times New Roman" panose="02020603050405020304" pitchFamily="18" charset="0"/>
              <a:cs typeface="Times New Roman" panose="02020603050405020304" pitchFamily="18" charset="0"/>
            </a:endParaRPr>
          </a:p>
        </p:txBody>
      </p:sp>
      <p:pic>
        <p:nvPicPr>
          <p:cNvPr id="4" name="Picture 3" descr="classdiagram.jpg"/>
          <p:cNvPicPr>
            <a:picLocks noChangeAspect="1"/>
          </p:cNvPicPr>
          <p:nvPr/>
        </p:nvPicPr>
        <p:blipFill>
          <a:blip r:embed="rId2"/>
          <a:stretch>
            <a:fillRect/>
          </a:stretch>
        </p:blipFill>
        <p:spPr>
          <a:xfrm>
            <a:off x="0" y="364068"/>
            <a:ext cx="12192000" cy="6493932"/>
          </a:xfrm>
          <a:prstGeom prst="rect">
            <a:avLst/>
          </a:prstGeom>
        </p:spPr>
      </p:pic>
    </p:spTree>
    <p:extLst>
      <p:ext uri="{BB962C8B-B14F-4D97-AF65-F5344CB8AC3E}">
        <p14:creationId xmlns:p14="http://schemas.microsoft.com/office/powerpoint/2010/main" xmlns="" val="1037161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4AFDF92-B6CD-496B-9EBA-621B1C788797}"/>
              </a:ext>
            </a:extLst>
          </p:cNvPr>
          <p:cNvSpPr>
            <a:spLocks noGrp="1"/>
          </p:cNvSpPr>
          <p:nvPr>
            <p:ph type="ctrTitle"/>
          </p:nvPr>
        </p:nvSpPr>
        <p:spPr>
          <a:xfrm>
            <a:off x="371476" y="2112885"/>
            <a:ext cx="4156136" cy="1849515"/>
          </a:xfrm>
        </p:spPr>
        <p:txBody>
          <a:bodyPr>
            <a:normAutofit/>
          </a:bodyPr>
          <a:lstStyle/>
          <a:p>
            <a:r>
              <a:rPr lang="en-US" sz="4000" dirty="0">
                <a:latin typeface="Times New Roman" panose="02020603050405020304" pitchFamily="18" charset="0"/>
                <a:cs typeface="Times New Roman" panose="02020603050405020304" pitchFamily="18" charset="0"/>
              </a:rPr>
              <a:t>SEQUENCE</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DIAGRAM</a:t>
            </a:r>
            <a:endParaRPr lang="en-IN" sz="40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xmlns="" id="{2E132004-21C9-4458-83AE-4897CE88C54D}"/>
              </a:ext>
            </a:extLst>
          </p:cNvPr>
          <p:cNvSpPr>
            <a:spLocks noGrp="1"/>
          </p:cNvSpPr>
          <p:nvPr>
            <p:ph type="subTitle" idx="1"/>
          </p:nvPr>
        </p:nvSpPr>
        <p:spPr>
          <a:xfrm>
            <a:off x="371476" y="4079083"/>
            <a:ext cx="3430057" cy="546183"/>
          </a:xfrm>
        </p:spPr>
        <p:txBody>
          <a:bodyPr>
            <a:normAutofit fontScale="85000" lnSpcReduction="20000"/>
          </a:bodyPr>
          <a:lstStyle/>
          <a:p>
            <a:pPr algn="ctr"/>
            <a:r>
              <a:rPr lang="en-US" dirty="0">
                <a:latin typeface="Times New Roman" panose="02020603050405020304" pitchFamily="18" charset="0"/>
                <a:cs typeface="Times New Roman" panose="02020603050405020304" pitchFamily="18" charset="0"/>
              </a:rPr>
              <a:t>VIEW TRAIN </a:t>
            </a:r>
            <a:r>
              <a:rPr lang="en-US" dirty="0" smtClean="0">
                <a:latin typeface="Times New Roman" panose="02020603050405020304" pitchFamily="18" charset="0"/>
                <a:cs typeface="Times New Roman" panose="02020603050405020304" pitchFamily="18" charset="0"/>
              </a:rPr>
              <a:t>DETAILS BASIC FLOW</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75E044AE-BF70-4575-9335-B7CD21DF8BF7}"/>
              </a:ext>
            </a:extLst>
          </p:cNvPr>
          <p:cNvPicPr>
            <a:picLocks noChangeAspect="1"/>
          </p:cNvPicPr>
          <p:nvPr/>
        </p:nvPicPr>
        <p:blipFill>
          <a:blip r:embed="rId2"/>
          <a:stretch>
            <a:fillRect/>
          </a:stretch>
        </p:blipFill>
        <p:spPr>
          <a:xfrm>
            <a:off x="4038600" y="310884"/>
            <a:ext cx="8153400" cy="6360850"/>
          </a:xfrm>
          <a:prstGeom prst="rect">
            <a:avLst/>
          </a:prstGeom>
        </p:spPr>
      </p:pic>
    </p:spTree>
    <p:extLst>
      <p:ext uri="{BB962C8B-B14F-4D97-AF65-F5344CB8AC3E}">
        <p14:creationId xmlns:p14="http://schemas.microsoft.com/office/powerpoint/2010/main" xmlns="" val="1279670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4AFDF92-B6CD-496B-9EBA-621B1C788797}"/>
              </a:ext>
            </a:extLst>
          </p:cNvPr>
          <p:cNvSpPr>
            <a:spLocks noGrp="1"/>
          </p:cNvSpPr>
          <p:nvPr>
            <p:ph type="ctrTitle"/>
          </p:nvPr>
        </p:nvSpPr>
        <p:spPr>
          <a:xfrm>
            <a:off x="0" y="2112886"/>
            <a:ext cx="3378200" cy="1764848"/>
          </a:xfrm>
        </p:spPr>
        <p:txBody>
          <a:bodyPr>
            <a:noAutofit/>
          </a:bodyPr>
          <a:lstStyle/>
          <a:p>
            <a:r>
              <a:rPr lang="en-US" sz="3200" dirty="0" smtClean="0">
                <a:latin typeface="Times New Roman" panose="02020603050405020304" pitchFamily="18" charset="0"/>
                <a:cs typeface="Times New Roman" panose="02020603050405020304" pitchFamily="18" charset="0"/>
              </a:rPr>
              <a:t> SEQUENCE</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DIAGRAM</a:t>
            </a:r>
            <a:endParaRPr lang="en-IN" sz="32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xmlns="" id="{2E132004-21C9-4458-83AE-4897CE88C54D}"/>
              </a:ext>
            </a:extLst>
          </p:cNvPr>
          <p:cNvSpPr>
            <a:spLocks noGrp="1"/>
          </p:cNvSpPr>
          <p:nvPr>
            <p:ph type="subTitle" idx="1"/>
          </p:nvPr>
        </p:nvSpPr>
        <p:spPr>
          <a:xfrm>
            <a:off x="0" y="4079083"/>
            <a:ext cx="2954867" cy="546183"/>
          </a:xfrm>
        </p:spPr>
        <p:txBody>
          <a:bodyPr>
            <a:normAutofit fontScale="85000" lnSpcReduction="20000"/>
          </a:bodyPr>
          <a:lstStyle/>
          <a:p>
            <a:pPr algn="ctr"/>
            <a:r>
              <a:rPr lang="en-US" dirty="0">
                <a:latin typeface="Times New Roman" panose="02020603050405020304" pitchFamily="18" charset="0"/>
                <a:cs typeface="Times New Roman" panose="02020603050405020304" pitchFamily="18" charset="0"/>
              </a:rPr>
              <a:t>BOOK </a:t>
            </a:r>
            <a:r>
              <a:rPr lang="en-US" dirty="0" smtClean="0">
                <a:latin typeface="Times New Roman" panose="02020603050405020304" pitchFamily="18" charset="0"/>
                <a:cs typeface="Times New Roman" panose="02020603050405020304" pitchFamily="18" charset="0"/>
              </a:rPr>
              <a:t>TICKET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BASIC FLOW</a:t>
            </a: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E38FF6D9-6E68-41F1-9C05-5B578716AC72}"/>
              </a:ext>
            </a:extLst>
          </p:cNvPr>
          <p:cNvPicPr>
            <a:picLocks noChangeAspect="1"/>
          </p:cNvPicPr>
          <p:nvPr/>
        </p:nvPicPr>
        <p:blipFill>
          <a:blip r:embed="rId2"/>
          <a:stretch>
            <a:fillRect/>
          </a:stretch>
        </p:blipFill>
        <p:spPr>
          <a:xfrm>
            <a:off x="3158067" y="0"/>
            <a:ext cx="9033933" cy="6858000"/>
          </a:xfrm>
          <a:prstGeom prst="rect">
            <a:avLst/>
          </a:prstGeom>
        </p:spPr>
      </p:pic>
    </p:spTree>
    <p:extLst>
      <p:ext uri="{BB962C8B-B14F-4D97-AF65-F5344CB8AC3E}">
        <p14:creationId xmlns:p14="http://schemas.microsoft.com/office/powerpoint/2010/main" xmlns="" val="2728119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3165</TotalTime>
  <Words>1185</Words>
  <Application>Microsoft Office PowerPoint</Application>
  <PresentationFormat>Custom</PresentationFormat>
  <Paragraphs>148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RAILWAY RESERVATION SYSTEM </vt:lpstr>
      <vt:lpstr>Slide 2</vt:lpstr>
      <vt:lpstr>Slide 3</vt:lpstr>
      <vt:lpstr>USE CASE DIAGRAM</vt:lpstr>
      <vt:lpstr>Slide 5</vt:lpstr>
      <vt:lpstr>Slide 6</vt:lpstr>
      <vt:lpstr>CLASS DIAGRAM</vt:lpstr>
      <vt:lpstr>SEQUENCE DIAGRAM</vt:lpstr>
      <vt:lpstr> SEQUENCE  DIAGRAM</vt:lpstr>
      <vt:lpstr>Ticket Booking</vt:lpstr>
      <vt:lpstr>TEST CASE MATRICES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RSERVATION SYSTEM </dc:title>
  <dc:creator>Ankit kumar yadav</dc:creator>
  <cp:lastModifiedBy>Windows User</cp:lastModifiedBy>
  <cp:revision>87</cp:revision>
  <dcterms:created xsi:type="dcterms:W3CDTF">2020-11-04T13:05:19Z</dcterms:created>
  <dcterms:modified xsi:type="dcterms:W3CDTF">2021-01-08T13:56:05Z</dcterms:modified>
</cp:coreProperties>
</file>