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495425"/>
            <a:ext cx="9478963" cy="200977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B38B9-D149-47C9-8356-AE117A319FAD}"/>
              </a:ext>
            </a:extLst>
          </p:cNvPr>
          <p:cNvSpPr txBox="1"/>
          <p:nvPr/>
        </p:nvSpPr>
        <p:spPr>
          <a:xfrm>
            <a:off x="91280" y="5362575"/>
            <a:ext cx="4686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By Ashish Chopra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E2open Pvt Ltd.</a:t>
            </a:r>
          </a:p>
        </p:txBody>
      </p:sp>
    </p:spTree>
    <p:extLst>
      <p:ext uri="{BB962C8B-B14F-4D97-AF65-F5344CB8AC3E}">
        <p14:creationId xmlns:p14="http://schemas.microsoft.com/office/powerpoint/2010/main" val="381223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SPRING Framework configuration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47700" y="2428875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There are two ways via which you can inject dependency in spring 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By Configuring XML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By using Annotation 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0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263949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SPRING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70C68-5888-430F-87DC-8F8DDB7D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1676400"/>
            <a:ext cx="1045907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THYMELEAF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47700" y="2428875"/>
            <a:ext cx="1097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Thymeleaf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is a Template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Engine producing XML, XHTML,HTML5.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Open Source Project released in 2011.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Thymeleaf is a ‘Natural’ Template Engine.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Thymeleaf templates are valid HTML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Speeds development time.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HTTP Request methods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47700" y="2428875"/>
            <a:ext cx="1097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Request methods, also known as verbs, are used to indicate the desired action to be performed.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Following are the Request methods :-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GET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POST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PUT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DELETE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OPTIONS         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5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JPA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09600" y="2124075"/>
            <a:ext cx="1097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JPA is a specification that facilitates object-relational mapping to manage relational data in java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Enterprise applications performs database operations by storing vast amount of data. With JPA the burden of interacting with database reduces significantly.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Types of Relationships :-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One to One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E.g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employee, address)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One to Many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E.g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question, answer)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Many to One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E.g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employee, address)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Many to Many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E.g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class, teacher)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3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263949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JPA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09599" y="1727574"/>
            <a:ext cx="1097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Unidirectional VS Bidirectional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Fetch Type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Lazy Fetch Type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Eager Fetch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JPA Cascade Types – Control how state changes are cascaded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JPA Cascade Types:-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Persist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Merge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Refresh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Remove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All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8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263949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Inheritance 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09599" y="1727574"/>
            <a:ext cx="1097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Single Table – One table is used to store attributes of instances of multiple entity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Joined Table – Separate table is generated for every entity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Table per Class – For each sub entity class table is generated but no table is generated for parent entity.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7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263949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Lombok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09599" y="1727574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Raw source code is passed to Lombok for code generation before java continues.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Produces properly compiled Java code in conjunction with Java compiler.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Feature :-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@Getter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@Setter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@ToString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@NoArgsConstructor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@Data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@Builder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3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263949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09599" y="1727574"/>
            <a:ext cx="1097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@ResponseStatus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@ExecptionHandler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Data Validation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4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09599" y="1681407"/>
            <a:ext cx="10972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                         </a:t>
            </a:r>
            <a:r>
              <a:rPr lang="en-US" sz="6400" dirty="0">
                <a:solidFill>
                  <a:schemeClr val="accent2">
                    <a:lumMod val="50000"/>
                  </a:schemeClr>
                </a:solidFill>
              </a:rPr>
              <a:t>QUESTIONS ?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1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305" y="1326668"/>
            <a:ext cx="9789320" cy="10042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59232-78F8-4A10-86B1-A1463DA0640D}"/>
              </a:ext>
            </a:extLst>
          </p:cNvPr>
          <p:cNvSpPr txBox="1"/>
          <p:nvPr/>
        </p:nvSpPr>
        <p:spPr>
          <a:xfrm>
            <a:off x="945355" y="2686049"/>
            <a:ext cx="88368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Developed By Rod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Johnson in Feb 2003.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Spring is an open source framework.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Used for J2EE application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Spring is lightweight when it comes to size and transparency.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Used by million of developers across the world.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4" descr="johnson">
            <a:extLst>
              <a:ext uri="{FF2B5EF4-FFF2-40B4-BE49-F238E27FC236}">
                <a16:creationId xmlns:a16="http://schemas.microsoft.com/office/drawing/2014/main" id="{629630D2-8AFF-4FB7-A7B2-294B86AA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5" y="2819400"/>
            <a:ext cx="863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55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09599" y="1681407"/>
            <a:ext cx="1097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                         </a:t>
            </a:r>
            <a:r>
              <a:rPr lang="en-US" sz="7000" dirty="0">
                <a:solidFill>
                  <a:schemeClr val="accent2">
                    <a:lumMod val="50000"/>
                  </a:schemeClr>
                </a:solidFill>
              </a:rPr>
              <a:t>Thanks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465" y="1072668"/>
            <a:ext cx="9789320" cy="10042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Spring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F60B2-FD73-47D5-8127-A9F576F3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2265679"/>
            <a:ext cx="8305800" cy="44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305" y="1326668"/>
            <a:ext cx="9789320" cy="10042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59232-78F8-4A10-86B1-A1463DA0640D}"/>
              </a:ext>
            </a:extLst>
          </p:cNvPr>
          <p:cNvSpPr txBox="1"/>
          <p:nvPr/>
        </p:nvSpPr>
        <p:spPr>
          <a:xfrm>
            <a:off x="945355" y="2686049"/>
            <a:ext cx="8836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Instead of Objects invoking another objects, the dependent objects are added through an external entity.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Also known as the Hollywood principle – “don’t call us, we’ll call you.”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Dependencies are injected by container during runtime.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Prevents hard-coded object creation.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Loose Coupling.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Helps write effective unit tests.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28B170-B7BC-4BDA-AF69-28A89C4F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6F28FF-85C9-4D86-972A-17A887DA1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81" y="2128550"/>
            <a:ext cx="3061529" cy="369122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E8C82-833C-4573-807A-A01BED37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6" y="640831"/>
            <a:ext cx="656420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Without di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9402-6A57-4783-A479-12FC204177D4}"/>
              </a:ext>
            </a:extLst>
          </p:cNvPr>
          <p:cNvSpPr txBox="1"/>
          <p:nvPr/>
        </p:nvSpPr>
        <p:spPr>
          <a:xfrm>
            <a:off x="1204913" y="1971675"/>
            <a:ext cx="56163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Example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We have two classes car and engine.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Many ways to instantiate an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Here we are instantiating with new operator.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0A9DE-E77A-43ED-9805-750EDE2C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4" y="2686050"/>
            <a:ext cx="5212291" cy="278130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With help of di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47700" y="2428875"/>
            <a:ext cx="55911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Outsource instantiation and supply job of instantiation to third party.  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Dependency between car and engine is injected by a third party.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Whole agreement involves some configuration information too.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2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680" y="926618"/>
            <a:ext cx="9789320" cy="10042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Spring Beans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59232-78F8-4A10-86B1-A1463DA0640D}"/>
              </a:ext>
            </a:extLst>
          </p:cNvPr>
          <p:cNvSpPr txBox="1"/>
          <p:nvPr/>
        </p:nvSpPr>
        <p:spPr>
          <a:xfrm>
            <a:off x="878680" y="1930883"/>
            <a:ext cx="88368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 Spring, POJO’s are called beans and those objects instantiated, managed by Spring IOC container.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Beans are created with configuration metadata that we supply to the container.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Used for J2EE application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Following are the types of bean scope:-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Singleton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Prototype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Request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Session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Global Session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IOC CONTAINER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47700" y="2428875"/>
            <a:ext cx="55911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IOC container will create the objects, wire them together and manage their entire life cycle.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Container gets instructions on what objects to instantiate by configuration metadata by :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- XML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- Java 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B298F-18CB-42A1-B742-7B7C4881F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6" y="2509360"/>
            <a:ext cx="5086349" cy="27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FFD08-1414-4CA2-B585-EB623E6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Types of di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EE6B-CDCF-4093-8045-856FF3B4E9F2}"/>
              </a:ext>
            </a:extLst>
          </p:cNvPr>
          <p:cNvSpPr txBox="1"/>
          <p:nvPr/>
        </p:nvSpPr>
        <p:spPr>
          <a:xfrm>
            <a:off x="647700" y="2428875"/>
            <a:ext cx="1097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Setter Injection –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Realized by calling setter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Constructor Injection –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Realized by invoking constructor.</a:t>
            </a: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Spring Qualifier Annotation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Spring Profiles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976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624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Tw Cen MT</vt:lpstr>
      <vt:lpstr>Wingdings</vt:lpstr>
      <vt:lpstr>Droplet</vt:lpstr>
      <vt:lpstr>Spring FRAMEWORK</vt:lpstr>
      <vt:lpstr>Introduction</vt:lpstr>
      <vt:lpstr>Spring ARCHITECTURE</vt:lpstr>
      <vt:lpstr>Dependency injection</vt:lpstr>
      <vt:lpstr>Without di</vt:lpstr>
      <vt:lpstr>With help of di</vt:lpstr>
      <vt:lpstr>Spring Beans</vt:lpstr>
      <vt:lpstr>IOC CONTAINER</vt:lpstr>
      <vt:lpstr>Types of di</vt:lpstr>
      <vt:lpstr>SPRING Framework configuration</vt:lpstr>
      <vt:lpstr>SPRING MVC</vt:lpstr>
      <vt:lpstr>THYMELEAF</vt:lpstr>
      <vt:lpstr>HTTP Request methods</vt:lpstr>
      <vt:lpstr>JPA</vt:lpstr>
      <vt:lpstr>JPA</vt:lpstr>
      <vt:lpstr>Inheritance types</vt:lpstr>
      <vt:lpstr>Lombok</vt:lpstr>
      <vt:lpstr>Exception handling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Ashish Chopra</dc:creator>
  <cp:lastModifiedBy>Ashish Chopra</cp:lastModifiedBy>
  <cp:revision>50</cp:revision>
  <dcterms:created xsi:type="dcterms:W3CDTF">2019-08-14T18:17:38Z</dcterms:created>
  <dcterms:modified xsi:type="dcterms:W3CDTF">2019-08-28T17:47:49Z</dcterms:modified>
</cp:coreProperties>
</file>