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72" r:id="rId2"/>
    <p:sldId id="275" r:id="rId3"/>
    <p:sldId id="274" r:id="rId4"/>
    <p:sldId id="257" r:id="rId5"/>
    <p:sldId id="259" r:id="rId6"/>
    <p:sldId id="258" r:id="rId7"/>
    <p:sldId id="260" r:id="rId8"/>
    <p:sldId id="261" r:id="rId9"/>
    <p:sldId id="262" r:id="rId10"/>
    <p:sldId id="276" r:id="rId11"/>
    <p:sldId id="263" r:id="rId12"/>
    <p:sldId id="264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8"/>
    </p:embeddedFont>
    <p:embeddedFont>
      <p:font typeface="Playfair Display SemiBold" panose="020B060402020202020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ffc8731a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ffc8731a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ff6facbb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ff6facbb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ff6facbb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ff6facbb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ff6facbb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ff6facbb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ff6facbb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ff6facbb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ffc8731ad_0_5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ffc8731ad_0_5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ff6facbb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ff6facbb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ffc8731ad_0_5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ffc8731ad_0_5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ffc8731ad_0_5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ffc8731ad_0_5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ffc8731ad_0_5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ffc8731ad_0_5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720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ff6facbb0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ff6facbb0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ff6facbb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ff6facbb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4948C-99CA-368A-D08F-C8F78FE6C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50E5B-1FFA-5FCE-37AF-B71813E9D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BF972-5882-B2C2-EF2F-DA49EC578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CE145-F101-CC0D-D742-73F4E507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8E12-1EEC-4201-BDD5-8CBA699B6E27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F8F8E-556A-4C65-85A2-F9CC48A95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7AE9A-44C5-FA52-6CA1-8FA305AD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C617-5F9D-4E2C-BFFC-317FBB23F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40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F21F-7564-0265-05A3-F3CF87171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09" y="68579"/>
            <a:ext cx="3941617" cy="3275513"/>
          </a:xfrm>
        </p:spPr>
        <p:txBody>
          <a:bodyPr>
            <a:noAutofit/>
          </a:bodyPr>
          <a:lstStyle/>
          <a:p>
            <a:r>
              <a:rPr lang="en-IN" sz="4500" b="1" dirty="0"/>
              <a:t>Student Management </a:t>
            </a:r>
            <a:br>
              <a:rPr lang="en-IN" sz="4500" b="1" dirty="0"/>
            </a:br>
            <a:r>
              <a:rPr lang="en-IN" sz="4500" b="1" dirty="0"/>
              <a:t>System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F22AF88-E0BD-4EDF-690F-F72BD18773C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/>
        </p:blipFill>
        <p:spPr>
          <a:xfrm>
            <a:off x="3749040" y="613955"/>
            <a:ext cx="4950823" cy="397764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13FB8-DBBC-E0A1-046F-55ED77ED9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1464" y="5310052"/>
            <a:ext cx="2949178" cy="143691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9730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311700" y="3882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90" dirty="0">
                <a:latin typeface="Arial"/>
                <a:ea typeface="Arial"/>
                <a:cs typeface="Arial"/>
                <a:sym typeface="Arial"/>
              </a:rPr>
              <a:t>BACKEND</a:t>
            </a:r>
            <a:endParaRPr sz="279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11700" y="996025"/>
            <a:ext cx="8520600" cy="3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457200" lvl="0" indent="-338760" algn="l" rtl="0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6939" u="sng" dirty="0"/>
              <a:t>SPRING BOOT </a:t>
            </a:r>
            <a:r>
              <a:rPr lang="en-US" sz="6939" dirty="0"/>
              <a:t> :</a:t>
            </a:r>
          </a:p>
          <a:p>
            <a:pPr marL="975690" indent="-857250">
              <a:buSzPct val="100000"/>
            </a:pPr>
            <a:r>
              <a:rPr lang="en-US" sz="5500" b="0" i="0" dirty="0">
                <a:solidFill>
                  <a:srgbClr val="333333"/>
                </a:solidFill>
                <a:effectLst/>
                <a:latin typeface="+mn-lt"/>
              </a:rPr>
              <a:t>Spring Boot is a project that is built on the top of the Spring Framework.</a:t>
            </a:r>
          </a:p>
          <a:p>
            <a:pPr marL="975690" indent="-857250">
              <a:buSzPct val="100000"/>
            </a:pPr>
            <a:r>
              <a:rPr lang="en-US" sz="5500" b="0" i="0" dirty="0">
                <a:solidFill>
                  <a:srgbClr val="333333"/>
                </a:solidFill>
                <a:effectLst/>
                <a:latin typeface="+mn-lt"/>
              </a:rPr>
              <a:t>It is a Spring module that provides the </a:t>
            </a:r>
            <a:r>
              <a:rPr lang="en-US" sz="5500" b="1" i="0" dirty="0">
                <a:solidFill>
                  <a:srgbClr val="333333"/>
                </a:solidFill>
                <a:effectLst/>
                <a:latin typeface="+mn-lt"/>
              </a:rPr>
              <a:t>RAD (</a:t>
            </a:r>
            <a:r>
              <a:rPr lang="en-US" sz="5500" b="1" i="1" dirty="0">
                <a:solidFill>
                  <a:srgbClr val="333333"/>
                </a:solidFill>
                <a:effectLst/>
                <a:latin typeface="+mn-lt"/>
              </a:rPr>
              <a:t>Rapid Application Development</a:t>
            </a:r>
            <a:r>
              <a:rPr lang="en-US" sz="5500" b="1" i="0" dirty="0">
                <a:solidFill>
                  <a:srgbClr val="333333"/>
                </a:solidFill>
                <a:effectLst/>
                <a:latin typeface="+mn-lt"/>
              </a:rPr>
              <a:t>)</a:t>
            </a:r>
            <a:r>
              <a:rPr lang="en-US" sz="5500" b="0" i="0" dirty="0">
                <a:solidFill>
                  <a:srgbClr val="333333"/>
                </a:solidFill>
                <a:effectLst/>
                <a:latin typeface="+mn-lt"/>
              </a:rPr>
              <a:t> feature to the Spring Framework.</a:t>
            </a:r>
            <a:endParaRPr lang="en-US" sz="5500" dirty="0">
              <a:latin typeface="+mn-lt"/>
            </a:endParaRPr>
          </a:p>
          <a:p>
            <a:pPr marL="11844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6939" dirty="0"/>
              <a:t>	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dirty="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 dirty="0"/>
              <a:t>           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4CF15B-C6F7-270D-F8E3-E41F626A7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81" y="2807881"/>
            <a:ext cx="7925487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62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Flow Diagram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25" y="1526369"/>
            <a:ext cx="680085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311700" y="4209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 Diagram</a:t>
            </a:r>
            <a:endParaRPr dirty="0"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4775"/>
            <a:ext cx="6244126" cy="35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311700" y="3773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8000" dirty="0"/>
              <a:t>SMS can be enhanced to include some other functionality like inserting marks, attendance management. </a:t>
            </a:r>
            <a:endParaRPr sz="8000" dirty="0"/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8000" dirty="0"/>
              <a:t>Social networking can also be added wherein students can interact with each other. </a:t>
            </a:r>
            <a:endParaRPr sz="8000" dirty="0"/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8000" dirty="0"/>
              <a:t>Functionality of chat and messages can be added. </a:t>
            </a:r>
            <a:endParaRPr sz="8000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It was a wonderful and learning  experience for us while working on this project.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main purpose of this project is to reduce the manual work helpful to perform paperless work and manage all data.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900"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                                                                          </a:t>
            </a:r>
            <a:r>
              <a:rPr lang="en" sz="39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Thank You </a:t>
            </a:r>
            <a:r>
              <a:rPr lang="en" sz="3900"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          </a:t>
            </a:r>
            <a:endParaRPr sz="3900"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DEF5B1-CFF3-809F-00C9-9A1DAD1689AB}"/>
              </a:ext>
            </a:extLst>
          </p:cNvPr>
          <p:cNvSpPr txBox="1"/>
          <p:nvPr/>
        </p:nvSpPr>
        <p:spPr>
          <a:xfrm>
            <a:off x="561703" y="555172"/>
            <a:ext cx="35465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b="1" i="1" u="sng" dirty="0"/>
              <a:t>Guidance</a:t>
            </a:r>
          </a:p>
          <a:p>
            <a:r>
              <a:rPr lang="en-IN" sz="4500" b="1" i="1" u="sng" dirty="0"/>
              <a:t> By-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809DB3-A1D5-ECAE-0036-2C47F64DD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542" y="285750"/>
            <a:ext cx="5948314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2005C7-A1AA-99E7-9F27-5DA37566EBF8}"/>
              </a:ext>
            </a:extLst>
          </p:cNvPr>
          <p:cNvSpPr txBox="1"/>
          <p:nvPr/>
        </p:nvSpPr>
        <p:spPr>
          <a:xfrm>
            <a:off x="501977" y="2435018"/>
            <a:ext cx="289238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dirty="0" err="1"/>
              <a:t>Mr.BalaKrishna</a:t>
            </a:r>
            <a:r>
              <a:rPr lang="en-IN" sz="3000" dirty="0"/>
              <a:t> </a:t>
            </a:r>
            <a:r>
              <a:rPr lang="en-IN" sz="3000" dirty="0" err="1"/>
              <a:t>Palla</a:t>
            </a:r>
            <a:r>
              <a:rPr lang="en-IN" sz="3000" dirty="0"/>
              <a:t> Reddy Sir</a:t>
            </a:r>
          </a:p>
        </p:txBody>
      </p:sp>
    </p:spTree>
    <p:extLst>
      <p:ext uri="{BB962C8B-B14F-4D97-AF65-F5344CB8AC3E}">
        <p14:creationId xmlns:p14="http://schemas.microsoft.com/office/powerpoint/2010/main" val="211869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7DD3-6152-C06D-4983-3C0F9201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300" b="1" i="1" u="sng" dirty="0"/>
              <a:t>Team Members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F59FF-CCD8-360C-F100-B35488413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  <a:p>
            <a:pPr marL="257175" indent="-257175">
              <a:buFont typeface="+mj-lt"/>
              <a:buAutoNum type="arabicPeriod"/>
            </a:pPr>
            <a:r>
              <a:rPr lang="en-IN" sz="1800" dirty="0">
                <a:latin typeface="Algerian" panose="04020705040A02060702" pitchFamily="82" charset="0"/>
              </a:rPr>
              <a:t>Ashish Sitaram </a:t>
            </a:r>
            <a:r>
              <a:rPr lang="en-IN" sz="1800" dirty="0" err="1">
                <a:latin typeface="Algerian" panose="04020705040A02060702" pitchFamily="82" charset="0"/>
              </a:rPr>
              <a:t>Deore</a:t>
            </a:r>
            <a:endParaRPr lang="en-IN" sz="1800" dirty="0">
              <a:latin typeface="Algerian" panose="04020705040A02060702" pitchFamily="82" charset="0"/>
            </a:endParaRPr>
          </a:p>
          <a:p>
            <a:pPr marL="257175" indent="-257175">
              <a:buFont typeface="+mj-lt"/>
              <a:buAutoNum type="arabicPeriod"/>
            </a:pPr>
            <a:r>
              <a:rPr lang="en-IN" sz="1800" dirty="0" err="1">
                <a:latin typeface="Algerian" panose="04020705040A02060702" pitchFamily="82" charset="0"/>
              </a:rPr>
              <a:t>Drisya</a:t>
            </a:r>
            <a:r>
              <a:rPr lang="en-IN" sz="1800" dirty="0">
                <a:latin typeface="Algerian" panose="04020705040A02060702" pitchFamily="82" charset="0"/>
              </a:rPr>
              <a:t> T</a:t>
            </a:r>
          </a:p>
          <a:p>
            <a:pPr marL="257175" indent="-257175">
              <a:buFont typeface="+mj-lt"/>
              <a:buAutoNum type="arabicPeriod"/>
            </a:pPr>
            <a:r>
              <a:rPr lang="en-IN" sz="1800" dirty="0" err="1">
                <a:latin typeface="Algerian" panose="04020705040A02060702" pitchFamily="82" charset="0"/>
              </a:rPr>
              <a:t>Iswarya</a:t>
            </a:r>
            <a:r>
              <a:rPr lang="en-IN" sz="1800" dirty="0">
                <a:latin typeface="Algerian" panose="04020705040A02060702" pitchFamily="82" charset="0"/>
              </a:rPr>
              <a:t> V</a:t>
            </a:r>
          </a:p>
          <a:p>
            <a:pPr marL="257175" indent="-257175">
              <a:buFont typeface="+mj-lt"/>
              <a:buAutoNum type="arabicPeriod"/>
            </a:pPr>
            <a:r>
              <a:rPr lang="en-IN" sz="1800" dirty="0">
                <a:latin typeface="Algerian" panose="04020705040A02060702" pitchFamily="82" charset="0"/>
              </a:rPr>
              <a:t>K M Samiksha Yadav</a:t>
            </a:r>
          </a:p>
          <a:p>
            <a:pPr marL="257175" indent="-257175">
              <a:buFont typeface="+mj-lt"/>
              <a:buAutoNum type="arabicPeriod"/>
            </a:pPr>
            <a:r>
              <a:rPr lang="en-IN" sz="1800" dirty="0">
                <a:latin typeface="Algerian" panose="04020705040A02060702" pitchFamily="82" charset="0"/>
              </a:rPr>
              <a:t>Vanshika Shrivastava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C362C79-DC1E-D194-C755-11EE397FBD5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" r="7062"/>
          <a:stretch>
            <a:fillRect/>
          </a:stretch>
        </p:blipFill>
        <p:spPr>
          <a:xfrm>
            <a:off x="3670663" y="740569"/>
            <a:ext cx="4845878" cy="3655219"/>
          </a:xfrm>
        </p:spPr>
      </p:pic>
    </p:spTree>
    <p:extLst>
      <p:ext uri="{BB962C8B-B14F-4D97-AF65-F5344CB8AC3E}">
        <p14:creationId xmlns:p14="http://schemas.microsoft.com/office/powerpoint/2010/main" val="203855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209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90" dirty="0"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790"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407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algn="just">
              <a:spcAft>
                <a:spcPts val="1200"/>
              </a:spcAft>
            </a:pPr>
            <a:r>
              <a:rPr lang="en" sz="198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 Management System is online portal.</a:t>
            </a:r>
          </a:p>
          <a:p>
            <a:pPr marL="0" indent="0" algn="just">
              <a:spcAft>
                <a:spcPts val="1200"/>
              </a:spcAft>
              <a:buNone/>
            </a:pPr>
            <a:endParaRPr lang="en" sz="198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algn="just">
              <a:spcAft>
                <a:spcPts val="1200"/>
              </a:spcAft>
            </a:pPr>
            <a:r>
              <a:rPr lang="en" sz="198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SMS helps managing student records. </a:t>
            </a:r>
          </a:p>
          <a:p>
            <a:pPr marL="0" indent="0" algn="just">
              <a:spcAft>
                <a:spcPts val="1200"/>
              </a:spcAft>
              <a:buNone/>
            </a:pPr>
            <a:endParaRPr lang="en" sz="198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algn="just">
              <a:spcAft>
                <a:spcPts val="1200"/>
              </a:spcAft>
            </a:pPr>
            <a:r>
              <a:rPr lang="en-US" sz="198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 is computerizing the process of student records management.</a:t>
            </a:r>
            <a:endParaRPr lang="en-US" sz="983" dirty="0">
              <a:solidFill>
                <a:srgbClr val="000000"/>
              </a:solidFill>
            </a:endParaRPr>
          </a:p>
          <a:p>
            <a:pPr marL="0" indent="0" algn="just">
              <a:spcAft>
                <a:spcPts val="1200"/>
              </a:spcAft>
              <a:buNone/>
            </a:pPr>
            <a:endParaRPr lang="en" sz="198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Front End   </a:t>
            </a:r>
            <a:r>
              <a:rPr lang="en" dirty="0"/>
              <a:t>                                </a:t>
            </a:r>
            <a:r>
              <a:rPr lang="en" u="sng" dirty="0"/>
              <a:t>Back End  </a:t>
            </a:r>
            <a:r>
              <a:rPr lang="en" dirty="0"/>
              <a:t>                                  </a:t>
            </a:r>
            <a:r>
              <a:rPr lang="en" u="sng" dirty="0"/>
              <a:t> Database  </a:t>
            </a:r>
            <a:r>
              <a:rPr lang="en" dirty="0"/>
              <a:t>              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1)Angular                                1)Spring Boot                                1)MySql                      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2)CSS                                                                                                                                         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3)HTML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       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90">
                <a:latin typeface="Arial"/>
                <a:ea typeface="Arial"/>
                <a:cs typeface="Arial"/>
                <a:sym typeface="Arial"/>
              </a:rPr>
              <a:t>Modules</a:t>
            </a:r>
            <a:endParaRPr sz="1800"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NEW STUDENT RECORD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 EXISTING  STUDENT RECORD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 STUDENT RECORD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 STUDENT RECORD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6400998" cy="333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311700" y="3882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90" dirty="0">
                <a:latin typeface="Arial"/>
                <a:ea typeface="Arial"/>
                <a:cs typeface="Arial"/>
                <a:sym typeface="Arial"/>
              </a:rPr>
              <a:t>FRONTEND</a:t>
            </a:r>
            <a:endParaRPr sz="279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11700" y="996025"/>
            <a:ext cx="8520600" cy="3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38760" algn="l" rtl="0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6939" u="sng" dirty="0"/>
              <a:t>ANGULAR </a:t>
            </a:r>
            <a:r>
              <a:rPr lang="en" sz="6939" dirty="0"/>
              <a:t> :  </a:t>
            </a:r>
            <a:endParaRPr sz="6939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939" dirty="0"/>
              <a:t>Angular is a platform and framework for building single-page client applications using HTML,CSS and TypeScript.</a:t>
            </a:r>
            <a:endParaRPr sz="6939" dirty="0"/>
          </a:p>
          <a:p>
            <a:pPr marL="457200" lvl="0" indent="-338760" algn="l" rtl="0"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en" sz="6939" u="sng" dirty="0"/>
              <a:t>CSS </a:t>
            </a:r>
            <a:r>
              <a:rPr lang="en" sz="6939" dirty="0"/>
              <a:t>  : </a:t>
            </a:r>
            <a:endParaRPr sz="6939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939" dirty="0"/>
              <a:t>Cascading Style Sheets(CSS) is a stylesheet language used to describe     the presentation of a document written in HTML. </a:t>
            </a:r>
            <a:endParaRPr sz="6939" dirty="0"/>
          </a:p>
          <a:p>
            <a:pPr marL="457200" lvl="0" indent="-338760" algn="l" rtl="0"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en" sz="6939" u="sng" dirty="0"/>
              <a:t>HTML  </a:t>
            </a:r>
            <a:r>
              <a:rPr lang="en" sz="6939" dirty="0"/>
              <a:t>: </a:t>
            </a:r>
            <a:endParaRPr sz="6939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939" dirty="0"/>
              <a:t>HTML is the standard markup language for creating Web pages. HTML describes  the structure of a Web page.It consist of a series of elements.HTML elements tell the browser how to display the content.</a:t>
            </a:r>
            <a:endParaRPr sz="6939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dirty="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 dirty="0"/>
              <a:t>           </a:t>
            </a:r>
            <a:endParaRPr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</a:t>
            </a:r>
            <a:endParaRPr dirty="0"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MySql :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MySql is an Oracle-backed open source relational database management      system(RDBMS) based on structured Query Language(SQL).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332</Words>
  <Application>Microsoft Office PowerPoint</Application>
  <PresentationFormat>On-screen Show (16:9)</PresentationFormat>
  <Paragraphs>58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Roboto</vt:lpstr>
      <vt:lpstr>Algerian</vt:lpstr>
      <vt:lpstr>Arial</vt:lpstr>
      <vt:lpstr>Playfair Display SemiBold</vt:lpstr>
      <vt:lpstr>Geometric</vt:lpstr>
      <vt:lpstr>Student Management  System</vt:lpstr>
      <vt:lpstr>PowerPoint Presentation</vt:lpstr>
      <vt:lpstr>Team Members</vt:lpstr>
      <vt:lpstr>INTRODUCTION</vt:lpstr>
      <vt:lpstr>TECHNOLOGY USED</vt:lpstr>
      <vt:lpstr>Modules</vt:lpstr>
      <vt:lpstr>Demo</vt:lpstr>
      <vt:lpstr>FRONTEND</vt:lpstr>
      <vt:lpstr>Database</vt:lpstr>
      <vt:lpstr>BACKEND</vt:lpstr>
      <vt:lpstr>Application Flow Diagram</vt:lpstr>
      <vt:lpstr>ER Diagram</vt:lpstr>
      <vt:lpstr>FUTURE SCOPE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</dc:title>
  <dc:creator>Ashish Deore</dc:creator>
  <cp:lastModifiedBy>ashishsitaramdeore2021@outlook.com</cp:lastModifiedBy>
  <cp:revision>5</cp:revision>
  <dcterms:modified xsi:type="dcterms:W3CDTF">2022-06-02T06:25:22Z</dcterms:modified>
</cp:coreProperties>
</file>