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674" r:id="rId6"/>
  </p:sldMasterIdLst>
  <p:notesMasterIdLst>
    <p:notesMasterId r:id="rId19"/>
  </p:notesMasterIdLst>
  <p:sldIdLst>
    <p:sldId id="353" r:id="rId7"/>
    <p:sldId id="287" r:id="rId8"/>
    <p:sldId id="362" r:id="rId9"/>
    <p:sldId id="358" r:id="rId10"/>
    <p:sldId id="355" r:id="rId11"/>
    <p:sldId id="374" r:id="rId12"/>
    <p:sldId id="364" r:id="rId13"/>
    <p:sldId id="370" r:id="rId14"/>
    <p:sldId id="368" r:id="rId15"/>
    <p:sldId id="361" r:id="rId16"/>
    <p:sldId id="371" r:id="rId17"/>
    <p:sldId id="3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80"/>
    <a:srgbClr val="BFB9DD"/>
    <a:srgbClr val="AB96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645" autoAdjust="0"/>
  </p:normalViewPr>
  <p:slideViewPr>
    <p:cSldViewPr snapToGrid="0">
      <p:cViewPr>
        <p:scale>
          <a:sx n="59" d="100"/>
          <a:sy n="59" d="100"/>
        </p:scale>
        <p:origin x="9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CB060-BE9C-4B9D-9295-71CE320CFD50}" type="datetimeFigureOut">
              <a:rPr lang="en-US" smtClean="0"/>
              <a:t>7/15/2020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24E8E-7A46-43DE-94D6-78B01FB1B4C2}" type="slidenum">
              <a:rPr lang="en-US" smtClean="0"/>
              <a:t>‹#›</a:t>
            </a:fld>
            <a:endParaRPr lang="en-US"/>
          </a:p>
        </p:txBody>
      </p:sp>
    </p:spTree>
    <p:extLst>
      <p:ext uri="{BB962C8B-B14F-4D97-AF65-F5344CB8AC3E}">
        <p14:creationId xmlns:p14="http://schemas.microsoft.com/office/powerpoint/2010/main" val="196103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396990" y="8976837"/>
            <a:ext cx="769197" cy="474504"/>
          </a:xfrm>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36932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65% of Americans are concerned about </a:t>
            </a:r>
            <a:r>
              <a:rPr lang="en-US" err="1"/>
              <a:t>Covid</a:t>
            </a:r>
            <a:r>
              <a:rPr lang="en-US"/>
              <a:t> according to </a:t>
            </a:r>
            <a:r>
              <a:rPr lang="en-US" err="1"/>
              <a:t>fivethirtyeight</a:t>
            </a:r>
          </a:p>
          <a:p>
            <a:r>
              <a:rPr lang="en-US"/>
              <a:t>First bullet point -&gt; Quote -&gt; </a:t>
            </a:r>
            <a:r>
              <a:rPr lang="en-US" err="1"/>
              <a:t>powerpoint</a:t>
            </a:r>
            <a:r>
              <a:rPr lang="en-US"/>
              <a:t> info (use cases) -&gt; end of pitch</a:t>
            </a:r>
          </a:p>
        </p:txBody>
      </p:sp>
      <p:sp>
        <p:nvSpPr>
          <p:cNvPr id="4" name="Slide Number Placeholder 3"/>
          <p:cNvSpPr>
            <a:spLocks noGrp="1"/>
          </p:cNvSpPr>
          <p:nvPr>
            <p:ph type="sldNum" sz="quarter" idx="5"/>
          </p:nvPr>
        </p:nvSpPr>
        <p:spPr/>
        <p:txBody>
          <a:bodyPr/>
          <a:lstStyle/>
          <a:p>
            <a:fld id="{DD624E8E-7A46-43DE-94D6-78B01FB1B4C2}" type="slidenum">
              <a:rPr lang="en-US" smtClean="0"/>
              <a:t>3</a:t>
            </a:fld>
            <a:endParaRPr lang="en-US"/>
          </a:p>
        </p:txBody>
      </p:sp>
    </p:spTree>
    <p:extLst>
      <p:ext uri="{BB962C8B-B14F-4D97-AF65-F5344CB8AC3E}">
        <p14:creationId xmlns:p14="http://schemas.microsoft.com/office/powerpoint/2010/main" val="252919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32D19A-82E8-4AA1-AC56-4AE5ADF6B3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sym typeface="Helvetica Neue"/>
            </a:endParaRPr>
          </a:p>
        </p:txBody>
      </p:sp>
    </p:spTree>
    <p:extLst>
      <p:ext uri="{BB962C8B-B14F-4D97-AF65-F5344CB8AC3E}">
        <p14:creationId xmlns:p14="http://schemas.microsoft.com/office/powerpoint/2010/main" val="43777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65% of Americans are concerned about </a:t>
            </a:r>
            <a:r>
              <a:rPr lang="en-US" dirty="0" err="1"/>
              <a:t>Covid</a:t>
            </a:r>
            <a:r>
              <a:rPr lang="en-US" dirty="0"/>
              <a:t> according to </a:t>
            </a:r>
            <a:r>
              <a:rPr lang="en-US" dirty="0" err="1"/>
              <a:t>fivethirtyeight</a:t>
            </a:r>
            <a:endParaRPr lang="en-US" dirty="0"/>
          </a:p>
          <a:p>
            <a:r>
              <a:rPr lang="en-US" dirty="0"/>
              <a:t>First bullet point -&gt; Quote -&gt; </a:t>
            </a:r>
            <a:r>
              <a:rPr lang="en-US" dirty="0" err="1"/>
              <a:t>powerpoint</a:t>
            </a:r>
            <a:r>
              <a:rPr lang="en-US" dirty="0"/>
              <a:t> info (use cases) -&gt; end of pitch</a:t>
            </a:r>
          </a:p>
          <a:p>
            <a:endParaRPr lang="en-US" dirty="0"/>
          </a:p>
        </p:txBody>
      </p:sp>
      <p:sp>
        <p:nvSpPr>
          <p:cNvPr id="4" name="Slide Number Placeholder 3"/>
          <p:cNvSpPr>
            <a:spLocks noGrp="1"/>
          </p:cNvSpPr>
          <p:nvPr>
            <p:ph type="sldNum" sz="quarter" idx="5"/>
          </p:nvPr>
        </p:nvSpPr>
        <p:spPr/>
        <p:txBody>
          <a:bodyPr/>
          <a:lstStyle/>
          <a:p>
            <a:fld id="{DD624E8E-7A46-43DE-94D6-78B01FB1B4C2}" type="slidenum">
              <a:rPr lang="en-US" smtClean="0"/>
              <a:t>6</a:t>
            </a:fld>
            <a:endParaRPr lang="en-US"/>
          </a:p>
        </p:txBody>
      </p:sp>
    </p:spTree>
    <p:extLst>
      <p:ext uri="{BB962C8B-B14F-4D97-AF65-F5344CB8AC3E}">
        <p14:creationId xmlns:p14="http://schemas.microsoft.com/office/powerpoint/2010/main" val="277387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are going on that Grand Rapids to Detroit road trip in your Ford Mach-E.</a:t>
            </a:r>
          </a:p>
          <a:p>
            <a:r>
              <a:rPr lang="en-US" dirty="0"/>
              <a:t>Every time you move through a new county, your car would send location data to the cloud via a 4G LTE connection</a:t>
            </a:r>
          </a:p>
          <a:p>
            <a:endParaRPr lang="en-US" dirty="0"/>
          </a:p>
          <a:p>
            <a:r>
              <a:rPr lang="en-US" dirty="0"/>
              <a:t>Calls to air quality, crime tracking, and pandemic related APIs would be made. That information would be sent back to you in the form of a brief notification that cautions you and makes you aware</a:t>
            </a:r>
          </a:p>
          <a:p>
            <a:endParaRPr lang="en-US" dirty="0"/>
          </a:p>
          <a:p>
            <a:r>
              <a:rPr lang="en-US" dirty="0"/>
              <a:t>Our idea is ideal for a connected vehicle system (versus a phone) since location services are already turned on for other features and are more likely to be used.</a:t>
            </a:r>
          </a:p>
        </p:txBody>
      </p:sp>
      <p:sp>
        <p:nvSpPr>
          <p:cNvPr id="4" name="Slide Number Placeholder 3"/>
          <p:cNvSpPr>
            <a:spLocks noGrp="1"/>
          </p:cNvSpPr>
          <p:nvPr>
            <p:ph type="sldNum" sz="quarter" idx="5"/>
          </p:nvPr>
        </p:nvSpPr>
        <p:spPr/>
        <p:txBody>
          <a:bodyPr/>
          <a:lstStyle/>
          <a:p>
            <a:fld id="{DD624E8E-7A46-43DE-94D6-78B01FB1B4C2}" type="slidenum">
              <a:rPr lang="en-US" smtClean="0"/>
              <a:t>7</a:t>
            </a:fld>
            <a:endParaRPr lang="en-US"/>
          </a:p>
        </p:txBody>
      </p:sp>
    </p:spTree>
    <p:extLst>
      <p:ext uri="{BB962C8B-B14F-4D97-AF65-F5344CB8AC3E}">
        <p14:creationId xmlns:p14="http://schemas.microsoft.com/office/powerpoint/2010/main" val="319822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product would also give brief, yet detailed, information about local mandates and regulations regarding the pandemic. </a:t>
            </a:r>
          </a:p>
          <a:p>
            <a:endParaRPr lang="en-US" dirty="0"/>
          </a:p>
          <a:p>
            <a:r>
              <a:rPr lang="en-US" dirty="0"/>
              <a:t>This helps our customers to be safe and follow the law.</a:t>
            </a:r>
          </a:p>
        </p:txBody>
      </p:sp>
      <p:sp>
        <p:nvSpPr>
          <p:cNvPr id="4" name="Slide Number Placeholder 3"/>
          <p:cNvSpPr>
            <a:spLocks noGrp="1"/>
          </p:cNvSpPr>
          <p:nvPr>
            <p:ph type="sldNum" sz="quarter" idx="5"/>
          </p:nvPr>
        </p:nvSpPr>
        <p:spPr/>
        <p:txBody>
          <a:bodyPr/>
          <a:lstStyle/>
          <a:p>
            <a:fld id="{DD624E8E-7A46-43DE-94D6-78B01FB1B4C2}" type="slidenum">
              <a:rPr lang="en-US" smtClean="0"/>
              <a:t>8</a:t>
            </a:fld>
            <a:endParaRPr lang="en-US"/>
          </a:p>
        </p:txBody>
      </p:sp>
    </p:spTree>
    <p:extLst>
      <p:ext uri="{BB962C8B-B14F-4D97-AF65-F5344CB8AC3E}">
        <p14:creationId xmlns:p14="http://schemas.microsoft.com/office/powerpoint/2010/main" val="207581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development period for this feature would be short and light on resources but can have a significant impact on our customer’s interactions outside the vehicle.</a:t>
            </a:r>
          </a:p>
          <a:p>
            <a:endParaRPr lang="en-US" dirty="0"/>
          </a:p>
          <a:p>
            <a:r>
              <a:rPr lang="en-US" dirty="0"/>
              <a:t>This feature would be extremely valuable in domestic markets where coronavirus cases are high and people are concerned about safety with regards to crime, but even more so in foreign ones like Asia-Pacific, where many customers are more conscious about pathogens and air quality.</a:t>
            </a:r>
          </a:p>
          <a:p>
            <a:endParaRPr lang="en-US" dirty="0"/>
          </a:p>
          <a:p>
            <a:r>
              <a:rPr lang="en-US" dirty="0"/>
              <a:t>The result of this would be Ford showing that we can put people first and do the right thing for the communities we impact.</a:t>
            </a:r>
          </a:p>
          <a:p>
            <a:r>
              <a:rPr lang="en-US" dirty="0"/>
              <a:t>Our idea leads to greater trust, thus creating customer advocates by delivering owner and user experiences with honesty, expertise, and care.</a:t>
            </a:r>
          </a:p>
          <a:p>
            <a:endParaRPr lang="en-US" dirty="0"/>
          </a:p>
          <a:p>
            <a:r>
              <a:rPr lang="en-US" dirty="0"/>
              <a:t>Overall, this is a step towards our mission statement of being the most trusted company. A trusted companion is one that looks out for you, with modern technology, our vehicles can do the same.</a:t>
            </a:r>
          </a:p>
        </p:txBody>
      </p:sp>
      <p:sp>
        <p:nvSpPr>
          <p:cNvPr id="4" name="Slide Number Placeholder 3"/>
          <p:cNvSpPr>
            <a:spLocks noGrp="1"/>
          </p:cNvSpPr>
          <p:nvPr>
            <p:ph type="sldNum" sz="quarter" idx="5"/>
          </p:nvPr>
        </p:nvSpPr>
        <p:spPr/>
        <p:txBody>
          <a:bodyPr/>
          <a:lstStyle/>
          <a:p>
            <a:fld id="{DD624E8E-7A46-43DE-94D6-78B01FB1B4C2}" type="slidenum">
              <a:rPr lang="en-US" smtClean="0"/>
              <a:t>9</a:t>
            </a:fld>
            <a:endParaRPr lang="en-US"/>
          </a:p>
        </p:txBody>
      </p:sp>
    </p:spTree>
    <p:extLst>
      <p:ext uri="{BB962C8B-B14F-4D97-AF65-F5344CB8AC3E}">
        <p14:creationId xmlns:p14="http://schemas.microsoft.com/office/powerpoint/2010/main" val="3772419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63B3FD-BDB4-44E4-9584-1286D21E87F6}"/>
              </a:ext>
            </a:extLst>
          </p:cNvPr>
          <p:cNvSpPr>
            <a:spLocks noGrp="1"/>
          </p:cNvSpPr>
          <p:nvPr>
            <p:ph type="subTitle" idx="1" hasCustomPrompt="1"/>
          </p:nvPr>
        </p:nvSpPr>
        <p:spPr>
          <a:xfrm>
            <a:off x="581025" y="1134745"/>
            <a:ext cx="9144000" cy="1655762"/>
          </a:xfrm>
        </p:spPr>
        <p:txBody>
          <a:bodyPr/>
          <a:lstStyle>
            <a:lvl1pPr marL="0" indent="0" algn="l">
              <a:buNone/>
              <a:defRPr sz="2400">
                <a:solidFill>
                  <a:srgbClr val="004680"/>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text</a:t>
            </a:r>
          </a:p>
        </p:txBody>
      </p:sp>
      <p:grpSp>
        <p:nvGrpSpPr>
          <p:cNvPr id="7" name="Group 6">
            <a:extLst>
              <a:ext uri="{FF2B5EF4-FFF2-40B4-BE49-F238E27FC236}">
                <a16:creationId xmlns:a16="http://schemas.microsoft.com/office/drawing/2014/main" id="{74623A5E-381D-4424-ABDE-85F70B7CACF0}"/>
              </a:ext>
            </a:extLst>
          </p:cNvPr>
          <p:cNvGrpSpPr/>
          <p:nvPr userDrawn="1"/>
        </p:nvGrpSpPr>
        <p:grpSpPr>
          <a:xfrm rot="10800000">
            <a:off x="0" y="3513"/>
            <a:ext cx="12192000" cy="910887"/>
            <a:chOff x="0" y="6722987"/>
            <a:chExt cx="11905488" cy="806970"/>
          </a:xfrm>
        </p:grpSpPr>
        <p:sp>
          <p:nvSpPr>
            <p:cNvPr id="8" name="Rectangle 7">
              <a:extLst>
                <a:ext uri="{FF2B5EF4-FFF2-40B4-BE49-F238E27FC236}">
                  <a16:creationId xmlns:a16="http://schemas.microsoft.com/office/drawing/2014/main" id="{75341BE3-E00D-4785-AA67-73A6581ECECC}"/>
                </a:ext>
              </a:extLst>
            </p:cNvPr>
            <p:cNvSpPr/>
            <p:nvPr/>
          </p:nvSpPr>
          <p:spPr>
            <a:xfrm>
              <a:off x="0" y="6722987"/>
              <a:ext cx="11905488" cy="101933"/>
            </a:xfrm>
            <a:prstGeom prst="rect">
              <a:avLst/>
            </a:prstGeom>
            <a:solidFill>
              <a:srgbClr val="06A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4B9B32FD-4523-4780-BE60-0673539DA3AF}"/>
                </a:ext>
              </a:extLst>
            </p:cNvPr>
            <p:cNvSpPr/>
            <p:nvPr/>
          </p:nvSpPr>
          <p:spPr>
            <a:xfrm>
              <a:off x="0" y="6816426"/>
              <a:ext cx="11905488" cy="713531"/>
            </a:xfrm>
            <a:prstGeom prst="rect">
              <a:avLst/>
            </a:prstGeom>
            <a:solidFill>
              <a:srgbClr val="004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0" name="Picture 9">
            <a:extLst>
              <a:ext uri="{FF2B5EF4-FFF2-40B4-BE49-F238E27FC236}">
                <a16:creationId xmlns:a16="http://schemas.microsoft.com/office/drawing/2014/main" id="{31E7B12C-9313-4627-8CB8-350797C13FB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2396" r="5694"/>
          <a:stretch/>
        </p:blipFill>
        <p:spPr>
          <a:xfrm>
            <a:off x="11025710" y="6052800"/>
            <a:ext cx="915919" cy="602969"/>
          </a:xfrm>
          <a:prstGeom prst="rect">
            <a:avLst/>
          </a:prstGeom>
        </p:spPr>
      </p:pic>
      <p:sp>
        <p:nvSpPr>
          <p:cNvPr id="11" name="TextBox 10">
            <a:extLst>
              <a:ext uri="{FF2B5EF4-FFF2-40B4-BE49-F238E27FC236}">
                <a16:creationId xmlns:a16="http://schemas.microsoft.com/office/drawing/2014/main" id="{13FF73C2-8D55-4E3A-BD82-7AA1A6BF93E6}"/>
              </a:ext>
            </a:extLst>
          </p:cNvPr>
          <p:cNvSpPr txBox="1"/>
          <p:nvPr userDrawn="1"/>
        </p:nvSpPr>
        <p:spPr>
          <a:xfrm>
            <a:off x="434667" y="101264"/>
            <a:ext cx="11321903" cy="805417"/>
          </a:xfrm>
          <a:prstGeom prst="rect">
            <a:avLst/>
          </a:prstGeom>
        </p:spPr>
        <p:txBody>
          <a:bodyPr wrap="none" lIns="121842" tIns="60921" rIns="121842" bIns="60921" rtlCol="0">
            <a:normAutofit/>
          </a:bodyPr>
          <a:lstStyle/>
          <a:p>
            <a:pPr marL="0" marR="0" lvl="0" indent="0" algn="l" defTabSz="609139" rtl="0" eaLnBrk="1" fontAlgn="base" latinLnBrk="0" hangingPunct="1">
              <a:lnSpc>
                <a:spcPct val="100000"/>
              </a:lnSpc>
              <a:spcBef>
                <a:spcPct val="0"/>
              </a:spcBef>
              <a:spcAft>
                <a:spcPct val="0"/>
              </a:spcAft>
              <a:buClrTx/>
              <a:buSzTx/>
              <a:buFontTx/>
              <a:buNone/>
              <a:tabLst/>
              <a:defRPr/>
            </a:pPr>
            <a:endParaRPr kumimoji="0" lang="en-US" sz="4000" b="0"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Tree>
    <p:extLst>
      <p:ext uri="{BB962C8B-B14F-4D97-AF65-F5344CB8AC3E}">
        <p14:creationId xmlns:p14="http://schemas.microsoft.com/office/powerpoint/2010/main" val="78724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6A11-88BB-4053-8310-065F195982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3FB60F-589E-4BE7-AF6F-C9897E5652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76C04-B116-4C29-BA76-C7223D520E90}"/>
              </a:ext>
            </a:extLst>
          </p:cNvPr>
          <p:cNvSpPr>
            <a:spLocks noGrp="1"/>
          </p:cNvSpPr>
          <p:nvPr>
            <p:ph type="dt" sz="half" idx="10"/>
          </p:nvPr>
        </p:nvSpPr>
        <p:spPr/>
        <p:txBody>
          <a:bodyPr/>
          <a:lstStyle/>
          <a:p>
            <a:fld id="{82478FBF-1CE5-4C25-8554-2A6568BDE63F}" type="datetimeFigureOut">
              <a:rPr lang="en-US" smtClean="0"/>
              <a:t>7/15/2020</a:t>
            </a:fld>
            <a:endParaRPr lang="en-US"/>
          </a:p>
        </p:txBody>
      </p:sp>
      <p:sp>
        <p:nvSpPr>
          <p:cNvPr id="5" name="Footer Placeholder 4">
            <a:extLst>
              <a:ext uri="{FF2B5EF4-FFF2-40B4-BE49-F238E27FC236}">
                <a16:creationId xmlns:a16="http://schemas.microsoft.com/office/drawing/2014/main" id="{B1EDE9DD-075D-4EFA-AF1F-0EB13F1FB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6A51C-5ECA-4D86-AE91-9997291CF763}"/>
              </a:ext>
            </a:extLst>
          </p:cNvPr>
          <p:cNvSpPr>
            <a:spLocks noGrp="1"/>
          </p:cNvSpPr>
          <p:nvPr>
            <p:ph type="sldNum" sz="quarter" idx="12"/>
          </p:nvPr>
        </p:nvSpPr>
        <p:spPr/>
        <p:txBody>
          <a:bodyPr/>
          <a:lstStyle/>
          <a:p>
            <a:fld id="{99D8C6DF-77CF-4E0F-839D-4D7DDAF76F36}" type="slidenum">
              <a:rPr lang="en-US" smtClean="0"/>
              <a:t>‹#›</a:t>
            </a:fld>
            <a:endParaRPr lang="en-US"/>
          </a:p>
        </p:txBody>
      </p:sp>
    </p:spTree>
    <p:extLst>
      <p:ext uri="{BB962C8B-B14F-4D97-AF65-F5344CB8AC3E}">
        <p14:creationId xmlns:p14="http://schemas.microsoft.com/office/powerpoint/2010/main" val="84444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990718-FD7A-4FB2-AED9-2DED05F2AE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8445B-2534-409E-B723-DBCD74D105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22B89-9E90-4413-92E2-F437351650B8}"/>
              </a:ext>
            </a:extLst>
          </p:cNvPr>
          <p:cNvSpPr>
            <a:spLocks noGrp="1"/>
          </p:cNvSpPr>
          <p:nvPr>
            <p:ph type="dt" sz="half" idx="10"/>
          </p:nvPr>
        </p:nvSpPr>
        <p:spPr/>
        <p:txBody>
          <a:bodyPr/>
          <a:lstStyle/>
          <a:p>
            <a:fld id="{82478FBF-1CE5-4C25-8554-2A6568BDE63F}" type="datetimeFigureOut">
              <a:rPr lang="en-US" smtClean="0"/>
              <a:t>7/15/2020</a:t>
            </a:fld>
            <a:endParaRPr lang="en-US"/>
          </a:p>
        </p:txBody>
      </p:sp>
      <p:sp>
        <p:nvSpPr>
          <p:cNvPr id="5" name="Footer Placeholder 4">
            <a:extLst>
              <a:ext uri="{FF2B5EF4-FFF2-40B4-BE49-F238E27FC236}">
                <a16:creationId xmlns:a16="http://schemas.microsoft.com/office/drawing/2014/main" id="{8D55B20B-D99C-490F-AAEF-B137FED4F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FDE00-4139-4447-BD14-A914B6E65B32}"/>
              </a:ext>
            </a:extLst>
          </p:cNvPr>
          <p:cNvSpPr>
            <a:spLocks noGrp="1"/>
          </p:cNvSpPr>
          <p:nvPr>
            <p:ph type="sldNum" sz="quarter" idx="12"/>
          </p:nvPr>
        </p:nvSpPr>
        <p:spPr/>
        <p:txBody>
          <a:bodyPr/>
          <a:lstStyle/>
          <a:p>
            <a:fld id="{99D8C6DF-77CF-4E0F-839D-4D7DDAF76F36}" type="slidenum">
              <a:rPr lang="en-US" smtClean="0"/>
              <a:t>‹#›</a:t>
            </a:fld>
            <a:endParaRPr lang="en-US"/>
          </a:p>
        </p:txBody>
      </p:sp>
    </p:spTree>
    <p:extLst>
      <p:ext uri="{BB962C8B-B14F-4D97-AF65-F5344CB8AC3E}">
        <p14:creationId xmlns:p14="http://schemas.microsoft.com/office/powerpoint/2010/main" val="489407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04042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F32B32-A715-44AF-BC4B-24F0A2243EDB}"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06B93-D367-4518-874A-6F164BE25AF8}" type="slidenum">
              <a:rPr lang="en-US" smtClean="0"/>
              <a:t>‹#›</a:t>
            </a:fld>
            <a:endParaRPr lang="en-US"/>
          </a:p>
        </p:txBody>
      </p:sp>
    </p:spTree>
    <p:extLst>
      <p:ext uri="{BB962C8B-B14F-4D97-AF65-F5344CB8AC3E}">
        <p14:creationId xmlns:p14="http://schemas.microsoft.com/office/powerpoint/2010/main" val="3379533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F32B32-A715-44AF-BC4B-24F0A2243EDB}"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06B93-D367-4518-874A-6F164BE25AF8}" type="slidenum">
              <a:rPr lang="en-US" smtClean="0"/>
              <a:t>‹#›</a:t>
            </a:fld>
            <a:endParaRPr lang="en-US"/>
          </a:p>
        </p:txBody>
      </p:sp>
    </p:spTree>
    <p:extLst>
      <p:ext uri="{BB962C8B-B14F-4D97-AF65-F5344CB8AC3E}">
        <p14:creationId xmlns:p14="http://schemas.microsoft.com/office/powerpoint/2010/main" val="4158567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32B32-A715-44AF-BC4B-24F0A2243EDB}" type="datetimeFigureOut">
              <a:rPr lang="en-US" smtClean="0"/>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906B93-D367-4518-874A-6F164BE25AF8}" type="slidenum">
              <a:rPr lang="en-US" smtClean="0"/>
              <a:t>‹#›</a:t>
            </a:fld>
            <a:endParaRPr lang="en-US"/>
          </a:p>
        </p:txBody>
      </p:sp>
    </p:spTree>
    <p:extLst>
      <p:ext uri="{BB962C8B-B14F-4D97-AF65-F5344CB8AC3E}">
        <p14:creationId xmlns:p14="http://schemas.microsoft.com/office/powerpoint/2010/main" val="4202994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2300503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B65CABA-F9EE-4FCA-A105-484E7C23E5F0}"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8E20E-273B-45B0-9617-82EF0517FBDE}" type="slidenum">
              <a:rPr lang="en-US" smtClean="0"/>
              <a:t>‹#›</a:t>
            </a:fld>
            <a:endParaRPr lang="en-US"/>
          </a:p>
        </p:txBody>
      </p:sp>
    </p:spTree>
    <p:extLst>
      <p:ext uri="{BB962C8B-B14F-4D97-AF65-F5344CB8AC3E}">
        <p14:creationId xmlns:p14="http://schemas.microsoft.com/office/powerpoint/2010/main" val="1581841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65CABA-F9EE-4FCA-A105-484E7C23E5F0}"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8E20E-273B-45B0-9617-82EF0517FBDE}" type="slidenum">
              <a:rPr lang="en-US" smtClean="0"/>
              <a:t>‹#›</a:t>
            </a:fld>
            <a:endParaRPr lang="en-US"/>
          </a:p>
        </p:txBody>
      </p:sp>
    </p:spTree>
    <p:extLst>
      <p:ext uri="{BB962C8B-B14F-4D97-AF65-F5344CB8AC3E}">
        <p14:creationId xmlns:p14="http://schemas.microsoft.com/office/powerpoint/2010/main" val="313599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65CABA-F9EE-4FCA-A105-484E7C23E5F0}"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8E20E-273B-45B0-9617-82EF0517FBDE}" type="slidenum">
              <a:rPr lang="en-US" smtClean="0"/>
              <a:t>‹#›</a:t>
            </a:fld>
            <a:endParaRPr lang="en-US"/>
          </a:p>
        </p:txBody>
      </p:sp>
    </p:spTree>
    <p:extLst>
      <p:ext uri="{BB962C8B-B14F-4D97-AF65-F5344CB8AC3E}">
        <p14:creationId xmlns:p14="http://schemas.microsoft.com/office/powerpoint/2010/main" val="7259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5A34-549D-42B0-BC65-5E8794B34F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3E60A2-C687-4682-924E-5FCFBC35E7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D1409D-52F6-450E-9F08-D826154201B5}"/>
              </a:ext>
            </a:extLst>
          </p:cNvPr>
          <p:cNvSpPr>
            <a:spLocks noGrp="1"/>
          </p:cNvSpPr>
          <p:nvPr>
            <p:ph type="dt" sz="half" idx="10"/>
          </p:nvPr>
        </p:nvSpPr>
        <p:spPr/>
        <p:txBody>
          <a:bodyPr/>
          <a:lstStyle/>
          <a:p>
            <a:fld id="{82478FBF-1CE5-4C25-8554-2A6568BDE63F}" type="datetimeFigureOut">
              <a:rPr lang="en-US" smtClean="0"/>
              <a:t>7/15/2020</a:t>
            </a:fld>
            <a:endParaRPr lang="en-US"/>
          </a:p>
        </p:txBody>
      </p:sp>
      <p:sp>
        <p:nvSpPr>
          <p:cNvPr id="5" name="Footer Placeholder 4">
            <a:extLst>
              <a:ext uri="{FF2B5EF4-FFF2-40B4-BE49-F238E27FC236}">
                <a16:creationId xmlns:a16="http://schemas.microsoft.com/office/drawing/2014/main" id="{91BC6FAF-6F32-443D-B7C2-D52816DC1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75EE7-77CC-4C93-9491-D688F50B1761}"/>
              </a:ext>
            </a:extLst>
          </p:cNvPr>
          <p:cNvSpPr>
            <a:spLocks noGrp="1"/>
          </p:cNvSpPr>
          <p:nvPr>
            <p:ph type="sldNum" sz="quarter" idx="12"/>
          </p:nvPr>
        </p:nvSpPr>
        <p:spPr/>
        <p:txBody>
          <a:bodyPr/>
          <a:lstStyle/>
          <a:p>
            <a:fld id="{99D8C6DF-77CF-4E0F-839D-4D7DDAF76F36}" type="slidenum">
              <a:rPr lang="en-US" smtClean="0"/>
              <a:t>‹#›</a:t>
            </a:fld>
            <a:endParaRPr lang="en-US"/>
          </a:p>
        </p:txBody>
      </p:sp>
      <p:grpSp>
        <p:nvGrpSpPr>
          <p:cNvPr id="7" name="Group 6">
            <a:extLst>
              <a:ext uri="{FF2B5EF4-FFF2-40B4-BE49-F238E27FC236}">
                <a16:creationId xmlns:a16="http://schemas.microsoft.com/office/drawing/2014/main" id="{C0892C12-FF44-4448-9FEE-D4A3FA45619B}"/>
              </a:ext>
            </a:extLst>
          </p:cNvPr>
          <p:cNvGrpSpPr/>
          <p:nvPr userDrawn="1"/>
        </p:nvGrpSpPr>
        <p:grpSpPr>
          <a:xfrm rot="10800000">
            <a:off x="0" y="3513"/>
            <a:ext cx="12192000" cy="910887"/>
            <a:chOff x="0" y="6722987"/>
            <a:chExt cx="11905488" cy="806970"/>
          </a:xfrm>
        </p:grpSpPr>
        <p:sp>
          <p:nvSpPr>
            <p:cNvPr id="8" name="Rectangle 7">
              <a:extLst>
                <a:ext uri="{FF2B5EF4-FFF2-40B4-BE49-F238E27FC236}">
                  <a16:creationId xmlns:a16="http://schemas.microsoft.com/office/drawing/2014/main" id="{E057296F-51A3-4301-99B9-49B4128B1224}"/>
                </a:ext>
              </a:extLst>
            </p:cNvPr>
            <p:cNvSpPr/>
            <p:nvPr/>
          </p:nvSpPr>
          <p:spPr>
            <a:xfrm>
              <a:off x="0" y="6722987"/>
              <a:ext cx="11905488" cy="101933"/>
            </a:xfrm>
            <a:prstGeom prst="rect">
              <a:avLst/>
            </a:prstGeom>
            <a:solidFill>
              <a:srgbClr val="06A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C18755C-97FC-4DA1-958E-B620355DB304}"/>
                </a:ext>
              </a:extLst>
            </p:cNvPr>
            <p:cNvSpPr/>
            <p:nvPr/>
          </p:nvSpPr>
          <p:spPr>
            <a:xfrm>
              <a:off x="0" y="6816426"/>
              <a:ext cx="11905488" cy="713531"/>
            </a:xfrm>
            <a:prstGeom prst="rect">
              <a:avLst/>
            </a:prstGeom>
            <a:solidFill>
              <a:srgbClr val="004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780738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65CABA-F9EE-4FCA-A105-484E7C23E5F0}"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8E20E-273B-45B0-9617-82EF0517FBDE}" type="slidenum">
              <a:rPr lang="en-US" smtClean="0"/>
              <a:t>‹#›</a:t>
            </a:fld>
            <a:endParaRPr lang="en-US"/>
          </a:p>
        </p:txBody>
      </p:sp>
    </p:spTree>
    <p:extLst>
      <p:ext uri="{BB962C8B-B14F-4D97-AF65-F5344CB8AC3E}">
        <p14:creationId xmlns:p14="http://schemas.microsoft.com/office/powerpoint/2010/main" val="6270318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65CABA-F9EE-4FCA-A105-484E7C23E5F0}" type="datetimeFigureOut">
              <a:rPr lang="en-US" smtClean="0"/>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8E20E-273B-45B0-9617-82EF0517FBDE}" type="slidenum">
              <a:rPr lang="en-US" smtClean="0"/>
              <a:t>‹#›</a:t>
            </a:fld>
            <a:endParaRPr lang="en-US"/>
          </a:p>
        </p:txBody>
      </p:sp>
    </p:spTree>
    <p:extLst>
      <p:ext uri="{BB962C8B-B14F-4D97-AF65-F5344CB8AC3E}">
        <p14:creationId xmlns:p14="http://schemas.microsoft.com/office/powerpoint/2010/main" val="35287949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65CABA-F9EE-4FCA-A105-484E7C23E5F0}" type="datetimeFigureOut">
              <a:rPr lang="en-US" smtClean="0"/>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8E20E-273B-45B0-9617-82EF0517FBDE}" type="slidenum">
              <a:rPr lang="en-US" smtClean="0"/>
              <a:t>‹#›</a:t>
            </a:fld>
            <a:endParaRPr lang="en-US"/>
          </a:p>
        </p:txBody>
      </p:sp>
    </p:spTree>
    <p:extLst>
      <p:ext uri="{BB962C8B-B14F-4D97-AF65-F5344CB8AC3E}">
        <p14:creationId xmlns:p14="http://schemas.microsoft.com/office/powerpoint/2010/main" val="39940514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5CABA-F9EE-4FCA-A105-484E7C23E5F0}" type="datetimeFigureOut">
              <a:rPr lang="en-US" smtClean="0"/>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8E20E-273B-45B0-9617-82EF0517FBDE}" type="slidenum">
              <a:rPr lang="en-US" smtClean="0"/>
              <a:t>‹#›</a:t>
            </a:fld>
            <a:endParaRPr lang="en-US"/>
          </a:p>
        </p:txBody>
      </p:sp>
    </p:spTree>
    <p:extLst>
      <p:ext uri="{BB962C8B-B14F-4D97-AF65-F5344CB8AC3E}">
        <p14:creationId xmlns:p14="http://schemas.microsoft.com/office/powerpoint/2010/main" val="40117073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65CABA-F9EE-4FCA-A105-484E7C23E5F0}"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8E20E-273B-45B0-9617-82EF0517FBDE}" type="slidenum">
              <a:rPr lang="en-US" smtClean="0"/>
              <a:t>‹#›</a:t>
            </a:fld>
            <a:endParaRPr lang="en-US"/>
          </a:p>
        </p:txBody>
      </p:sp>
    </p:spTree>
    <p:extLst>
      <p:ext uri="{BB962C8B-B14F-4D97-AF65-F5344CB8AC3E}">
        <p14:creationId xmlns:p14="http://schemas.microsoft.com/office/powerpoint/2010/main" val="42554496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65CABA-F9EE-4FCA-A105-484E7C23E5F0}"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8E20E-273B-45B0-9617-82EF0517FBDE}" type="slidenum">
              <a:rPr lang="en-US" smtClean="0"/>
              <a:t>‹#›</a:t>
            </a:fld>
            <a:endParaRPr lang="en-US"/>
          </a:p>
        </p:txBody>
      </p:sp>
    </p:spTree>
    <p:extLst>
      <p:ext uri="{BB962C8B-B14F-4D97-AF65-F5344CB8AC3E}">
        <p14:creationId xmlns:p14="http://schemas.microsoft.com/office/powerpoint/2010/main" val="32455247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65CABA-F9EE-4FCA-A105-484E7C23E5F0}"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8E20E-273B-45B0-9617-82EF0517FBDE}" type="slidenum">
              <a:rPr lang="en-US" smtClean="0"/>
              <a:t>‹#›</a:t>
            </a:fld>
            <a:endParaRPr lang="en-US"/>
          </a:p>
        </p:txBody>
      </p:sp>
    </p:spTree>
    <p:extLst>
      <p:ext uri="{BB962C8B-B14F-4D97-AF65-F5344CB8AC3E}">
        <p14:creationId xmlns:p14="http://schemas.microsoft.com/office/powerpoint/2010/main" val="2401897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65CABA-F9EE-4FCA-A105-484E7C23E5F0}"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8E20E-273B-45B0-9617-82EF0517FBDE}" type="slidenum">
              <a:rPr lang="en-US" smtClean="0"/>
              <a:t>‹#›</a:t>
            </a:fld>
            <a:endParaRPr lang="en-US"/>
          </a:p>
        </p:txBody>
      </p:sp>
    </p:spTree>
    <p:extLst>
      <p:ext uri="{BB962C8B-B14F-4D97-AF65-F5344CB8AC3E}">
        <p14:creationId xmlns:p14="http://schemas.microsoft.com/office/powerpoint/2010/main" val="1705467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w/ Page #">
    <p:spTree>
      <p:nvGrpSpPr>
        <p:cNvPr id="1" name=""/>
        <p:cNvGrpSpPr/>
        <p:nvPr/>
      </p:nvGrpSpPr>
      <p:grpSpPr>
        <a:xfrm>
          <a:off x="0" y="0"/>
          <a:ext cx="0" cy="0"/>
          <a:chOff x="0" y="0"/>
          <a:chExt cx="0" cy="0"/>
        </a:xfrm>
      </p:grpSpPr>
      <p:sp>
        <p:nvSpPr>
          <p:cNvPr id="6" name="Title 1"/>
          <p:cNvSpPr>
            <a:spLocks noGrp="1"/>
          </p:cNvSpPr>
          <p:nvPr>
            <p:ph type="title"/>
          </p:nvPr>
        </p:nvSpPr>
        <p:spPr>
          <a:xfrm>
            <a:off x="455732" y="182880"/>
            <a:ext cx="10516910" cy="579120"/>
          </a:xfrm>
          <a:prstGeom prst="rect">
            <a:avLst/>
          </a:prstGeom>
        </p:spPr>
        <p:txBody>
          <a:bodyPr lIns="68568" tIns="34285" rIns="68568" bIns="34285" anchor="t">
            <a:noAutofit/>
          </a:bodyPr>
          <a:lstStyle>
            <a:lvl1pPr algn="l">
              <a:defRPr sz="2200" b="1" i="1" cap="all" baseline="0">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119250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93C4-E441-417A-9461-3F16E6E45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ED52C2-A864-4E2B-80C8-31EE8F40BE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4B59E2-06CE-4C09-80F8-8230EB645E3B}"/>
              </a:ext>
            </a:extLst>
          </p:cNvPr>
          <p:cNvSpPr>
            <a:spLocks noGrp="1"/>
          </p:cNvSpPr>
          <p:nvPr>
            <p:ph type="dt" sz="half" idx="10"/>
          </p:nvPr>
        </p:nvSpPr>
        <p:spPr/>
        <p:txBody>
          <a:bodyPr/>
          <a:lstStyle/>
          <a:p>
            <a:fld id="{82478FBF-1CE5-4C25-8554-2A6568BDE63F}" type="datetimeFigureOut">
              <a:rPr lang="en-US" smtClean="0"/>
              <a:t>7/15/2020</a:t>
            </a:fld>
            <a:endParaRPr lang="en-US"/>
          </a:p>
        </p:txBody>
      </p:sp>
      <p:sp>
        <p:nvSpPr>
          <p:cNvPr id="5" name="Footer Placeholder 4">
            <a:extLst>
              <a:ext uri="{FF2B5EF4-FFF2-40B4-BE49-F238E27FC236}">
                <a16:creationId xmlns:a16="http://schemas.microsoft.com/office/drawing/2014/main" id="{9C4E658B-6AF4-4EC7-835D-9A43B42EE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4D46A-0E9A-444E-ABDC-72C896E64C38}"/>
              </a:ext>
            </a:extLst>
          </p:cNvPr>
          <p:cNvSpPr>
            <a:spLocks noGrp="1"/>
          </p:cNvSpPr>
          <p:nvPr>
            <p:ph type="sldNum" sz="quarter" idx="12"/>
          </p:nvPr>
        </p:nvSpPr>
        <p:spPr/>
        <p:txBody>
          <a:bodyPr/>
          <a:lstStyle/>
          <a:p>
            <a:fld id="{99D8C6DF-77CF-4E0F-839D-4D7DDAF76F36}" type="slidenum">
              <a:rPr lang="en-US" smtClean="0"/>
              <a:t>‹#›</a:t>
            </a:fld>
            <a:endParaRPr lang="en-US"/>
          </a:p>
        </p:txBody>
      </p:sp>
    </p:spTree>
    <p:extLst>
      <p:ext uri="{BB962C8B-B14F-4D97-AF65-F5344CB8AC3E}">
        <p14:creationId xmlns:p14="http://schemas.microsoft.com/office/powerpoint/2010/main" val="8268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6801-1914-48C3-8501-C0B33905C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7F571-CA49-4EAA-94AB-0377B7FC4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CEF487-562E-4083-B7F1-1773BFED8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70E631-92DF-470C-8624-0801ABFA522E}"/>
              </a:ext>
            </a:extLst>
          </p:cNvPr>
          <p:cNvSpPr>
            <a:spLocks noGrp="1"/>
          </p:cNvSpPr>
          <p:nvPr>
            <p:ph type="dt" sz="half" idx="10"/>
          </p:nvPr>
        </p:nvSpPr>
        <p:spPr/>
        <p:txBody>
          <a:bodyPr/>
          <a:lstStyle/>
          <a:p>
            <a:fld id="{82478FBF-1CE5-4C25-8554-2A6568BDE63F}" type="datetimeFigureOut">
              <a:rPr lang="en-US" smtClean="0"/>
              <a:t>7/15/2020</a:t>
            </a:fld>
            <a:endParaRPr lang="en-US"/>
          </a:p>
        </p:txBody>
      </p:sp>
      <p:sp>
        <p:nvSpPr>
          <p:cNvPr id="6" name="Footer Placeholder 5">
            <a:extLst>
              <a:ext uri="{FF2B5EF4-FFF2-40B4-BE49-F238E27FC236}">
                <a16:creationId xmlns:a16="http://schemas.microsoft.com/office/drawing/2014/main" id="{BB3CAE34-AFAE-43D3-B32D-84FF44AD1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61018-C815-4570-B5DD-E87996AC60EE}"/>
              </a:ext>
            </a:extLst>
          </p:cNvPr>
          <p:cNvSpPr>
            <a:spLocks noGrp="1"/>
          </p:cNvSpPr>
          <p:nvPr>
            <p:ph type="sldNum" sz="quarter" idx="12"/>
          </p:nvPr>
        </p:nvSpPr>
        <p:spPr/>
        <p:txBody>
          <a:bodyPr/>
          <a:lstStyle/>
          <a:p>
            <a:fld id="{99D8C6DF-77CF-4E0F-839D-4D7DDAF76F36}" type="slidenum">
              <a:rPr lang="en-US" smtClean="0"/>
              <a:t>‹#›</a:t>
            </a:fld>
            <a:endParaRPr lang="en-US"/>
          </a:p>
        </p:txBody>
      </p:sp>
    </p:spTree>
    <p:extLst>
      <p:ext uri="{BB962C8B-B14F-4D97-AF65-F5344CB8AC3E}">
        <p14:creationId xmlns:p14="http://schemas.microsoft.com/office/powerpoint/2010/main" val="230094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F1A2-D867-4839-840F-8C0964FD8D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06247B-303F-4C3D-A814-D2755A61F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54ED5B-EDFF-4233-B7DA-309819C212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607149-140D-4C3C-AF60-EC9F5835EF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BE6FE3-AF46-4734-9080-0D32751F3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477968-0EE2-48E4-A774-468EA3DF143B}"/>
              </a:ext>
            </a:extLst>
          </p:cNvPr>
          <p:cNvSpPr>
            <a:spLocks noGrp="1"/>
          </p:cNvSpPr>
          <p:nvPr>
            <p:ph type="dt" sz="half" idx="10"/>
          </p:nvPr>
        </p:nvSpPr>
        <p:spPr/>
        <p:txBody>
          <a:bodyPr/>
          <a:lstStyle/>
          <a:p>
            <a:fld id="{82478FBF-1CE5-4C25-8554-2A6568BDE63F}" type="datetimeFigureOut">
              <a:rPr lang="en-US" smtClean="0"/>
              <a:t>7/15/2020</a:t>
            </a:fld>
            <a:endParaRPr lang="en-US"/>
          </a:p>
        </p:txBody>
      </p:sp>
      <p:sp>
        <p:nvSpPr>
          <p:cNvPr id="8" name="Footer Placeholder 7">
            <a:extLst>
              <a:ext uri="{FF2B5EF4-FFF2-40B4-BE49-F238E27FC236}">
                <a16:creationId xmlns:a16="http://schemas.microsoft.com/office/drawing/2014/main" id="{1C701EC2-4CBF-482A-BA5E-4E6D85935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980FAC-1CEC-4CE8-ABF8-0844B4F60B6A}"/>
              </a:ext>
            </a:extLst>
          </p:cNvPr>
          <p:cNvSpPr>
            <a:spLocks noGrp="1"/>
          </p:cNvSpPr>
          <p:nvPr>
            <p:ph type="sldNum" sz="quarter" idx="12"/>
          </p:nvPr>
        </p:nvSpPr>
        <p:spPr/>
        <p:txBody>
          <a:bodyPr/>
          <a:lstStyle/>
          <a:p>
            <a:fld id="{99D8C6DF-77CF-4E0F-839D-4D7DDAF76F36}" type="slidenum">
              <a:rPr lang="en-US" smtClean="0"/>
              <a:t>‹#›</a:t>
            </a:fld>
            <a:endParaRPr lang="en-US"/>
          </a:p>
        </p:txBody>
      </p:sp>
    </p:spTree>
    <p:extLst>
      <p:ext uri="{BB962C8B-B14F-4D97-AF65-F5344CB8AC3E}">
        <p14:creationId xmlns:p14="http://schemas.microsoft.com/office/powerpoint/2010/main" val="15172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A468-324B-4FD1-BE8B-AD2A9A49A7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FD7741-8D91-4BAA-933D-999656DE330F}"/>
              </a:ext>
            </a:extLst>
          </p:cNvPr>
          <p:cNvSpPr>
            <a:spLocks noGrp="1"/>
          </p:cNvSpPr>
          <p:nvPr>
            <p:ph type="dt" sz="half" idx="10"/>
          </p:nvPr>
        </p:nvSpPr>
        <p:spPr/>
        <p:txBody>
          <a:bodyPr/>
          <a:lstStyle/>
          <a:p>
            <a:fld id="{82478FBF-1CE5-4C25-8554-2A6568BDE63F}" type="datetimeFigureOut">
              <a:rPr lang="en-US" smtClean="0"/>
              <a:t>7/15/2020</a:t>
            </a:fld>
            <a:endParaRPr lang="en-US"/>
          </a:p>
        </p:txBody>
      </p:sp>
      <p:sp>
        <p:nvSpPr>
          <p:cNvPr id="4" name="Footer Placeholder 3">
            <a:extLst>
              <a:ext uri="{FF2B5EF4-FFF2-40B4-BE49-F238E27FC236}">
                <a16:creationId xmlns:a16="http://schemas.microsoft.com/office/drawing/2014/main" id="{DDE01C9D-FEAC-447D-BDDE-C841111B76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20B479-59B2-4E1C-A6F9-0EF27E6EA916}"/>
              </a:ext>
            </a:extLst>
          </p:cNvPr>
          <p:cNvSpPr>
            <a:spLocks noGrp="1"/>
          </p:cNvSpPr>
          <p:nvPr>
            <p:ph type="sldNum" sz="quarter" idx="12"/>
          </p:nvPr>
        </p:nvSpPr>
        <p:spPr/>
        <p:txBody>
          <a:bodyPr/>
          <a:lstStyle/>
          <a:p>
            <a:fld id="{99D8C6DF-77CF-4E0F-839D-4D7DDAF76F36}" type="slidenum">
              <a:rPr lang="en-US" smtClean="0"/>
              <a:t>‹#›</a:t>
            </a:fld>
            <a:endParaRPr lang="en-US"/>
          </a:p>
        </p:txBody>
      </p:sp>
    </p:spTree>
    <p:extLst>
      <p:ext uri="{BB962C8B-B14F-4D97-AF65-F5344CB8AC3E}">
        <p14:creationId xmlns:p14="http://schemas.microsoft.com/office/powerpoint/2010/main" val="284357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A18A1-8834-429D-801B-DB90D062860E}"/>
              </a:ext>
            </a:extLst>
          </p:cNvPr>
          <p:cNvSpPr>
            <a:spLocks noGrp="1"/>
          </p:cNvSpPr>
          <p:nvPr>
            <p:ph type="dt" sz="half" idx="10"/>
          </p:nvPr>
        </p:nvSpPr>
        <p:spPr/>
        <p:txBody>
          <a:bodyPr/>
          <a:lstStyle/>
          <a:p>
            <a:fld id="{82478FBF-1CE5-4C25-8554-2A6568BDE63F}" type="datetimeFigureOut">
              <a:rPr lang="en-US" smtClean="0"/>
              <a:t>7/15/2020</a:t>
            </a:fld>
            <a:endParaRPr lang="en-US"/>
          </a:p>
        </p:txBody>
      </p:sp>
      <p:sp>
        <p:nvSpPr>
          <p:cNvPr id="3" name="Footer Placeholder 2">
            <a:extLst>
              <a:ext uri="{FF2B5EF4-FFF2-40B4-BE49-F238E27FC236}">
                <a16:creationId xmlns:a16="http://schemas.microsoft.com/office/drawing/2014/main" id="{4094635D-D967-46FF-80BD-64641CBDE9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638A7-F5E4-4EE0-8C19-7012F550DB53}"/>
              </a:ext>
            </a:extLst>
          </p:cNvPr>
          <p:cNvSpPr>
            <a:spLocks noGrp="1"/>
          </p:cNvSpPr>
          <p:nvPr>
            <p:ph type="sldNum" sz="quarter" idx="12"/>
          </p:nvPr>
        </p:nvSpPr>
        <p:spPr/>
        <p:txBody>
          <a:bodyPr/>
          <a:lstStyle/>
          <a:p>
            <a:fld id="{99D8C6DF-77CF-4E0F-839D-4D7DDAF76F36}" type="slidenum">
              <a:rPr lang="en-US" smtClean="0"/>
              <a:t>‹#›</a:t>
            </a:fld>
            <a:endParaRPr lang="en-US"/>
          </a:p>
        </p:txBody>
      </p:sp>
    </p:spTree>
    <p:extLst>
      <p:ext uri="{BB962C8B-B14F-4D97-AF65-F5344CB8AC3E}">
        <p14:creationId xmlns:p14="http://schemas.microsoft.com/office/powerpoint/2010/main" val="3873758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AD55-0F70-489C-81EF-B23D115E6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5FA0F2-4EAE-41A2-B1A1-8EE8B0023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6F3188-9BEB-44D3-AFDE-B3D90021B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A8285-C324-4E55-9483-2C808A40055A}"/>
              </a:ext>
            </a:extLst>
          </p:cNvPr>
          <p:cNvSpPr>
            <a:spLocks noGrp="1"/>
          </p:cNvSpPr>
          <p:nvPr>
            <p:ph type="dt" sz="half" idx="10"/>
          </p:nvPr>
        </p:nvSpPr>
        <p:spPr/>
        <p:txBody>
          <a:bodyPr/>
          <a:lstStyle/>
          <a:p>
            <a:fld id="{82478FBF-1CE5-4C25-8554-2A6568BDE63F}" type="datetimeFigureOut">
              <a:rPr lang="en-US" smtClean="0"/>
              <a:t>7/15/2020</a:t>
            </a:fld>
            <a:endParaRPr lang="en-US"/>
          </a:p>
        </p:txBody>
      </p:sp>
      <p:sp>
        <p:nvSpPr>
          <p:cNvPr id="6" name="Footer Placeholder 5">
            <a:extLst>
              <a:ext uri="{FF2B5EF4-FFF2-40B4-BE49-F238E27FC236}">
                <a16:creationId xmlns:a16="http://schemas.microsoft.com/office/drawing/2014/main" id="{D65E52B8-9E01-432A-BC64-47C7A8EA3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C7954-E32F-4AA0-9405-A2BA1EC54AC1}"/>
              </a:ext>
            </a:extLst>
          </p:cNvPr>
          <p:cNvSpPr>
            <a:spLocks noGrp="1"/>
          </p:cNvSpPr>
          <p:nvPr>
            <p:ph type="sldNum" sz="quarter" idx="12"/>
          </p:nvPr>
        </p:nvSpPr>
        <p:spPr/>
        <p:txBody>
          <a:bodyPr/>
          <a:lstStyle/>
          <a:p>
            <a:fld id="{99D8C6DF-77CF-4E0F-839D-4D7DDAF76F36}" type="slidenum">
              <a:rPr lang="en-US" smtClean="0"/>
              <a:t>‹#›</a:t>
            </a:fld>
            <a:endParaRPr lang="en-US"/>
          </a:p>
        </p:txBody>
      </p:sp>
    </p:spTree>
    <p:extLst>
      <p:ext uri="{BB962C8B-B14F-4D97-AF65-F5344CB8AC3E}">
        <p14:creationId xmlns:p14="http://schemas.microsoft.com/office/powerpoint/2010/main" val="236684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C65F-231C-4CD5-B415-2EB78FE51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8CC9DF-CEE2-4790-86C3-09DE122BE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E60F26-3680-480D-86F0-D56FB9C18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D4260-18A8-4F03-973A-DFC167C90B06}"/>
              </a:ext>
            </a:extLst>
          </p:cNvPr>
          <p:cNvSpPr>
            <a:spLocks noGrp="1"/>
          </p:cNvSpPr>
          <p:nvPr>
            <p:ph type="dt" sz="half" idx="10"/>
          </p:nvPr>
        </p:nvSpPr>
        <p:spPr/>
        <p:txBody>
          <a:bodyPr/>
          <a:lstStyle/>
          <a:p>
            <a:fld id="{82478FBF-1CE5-4C25-8554-2A6568BDE63F}" type="datetimeFigureOut">
              <a:rPr lang="en-US" smtClean="0"/>
              <a:t>7/15/2020</a:t>
            </a:fld>
            <a:endParaRPr lang="en-US"/>
          </a:p>
        </p:txBody>
      </p:sp>
      <p:sp>
        <p:nvSpPr>
          <p:cNvPr id="6" name="Footer Placeholder 5">
            <a:extLst>
              <a:ext uri="{FF2B5EF4-FFF2-40B4-BE49-F238E27FC236}">
                <a16:creationId xmlns:a16="http://schemas.microsoft.com/office/drawing/2014/main" id="{E5248BD0-3B60-42B9-895E-D8969E57C3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F6BAE-BF23-4951-9AD6-FAE357F26AC1}"/>
              </a:ext>
            </a:extLst>
          </p:cNvPr>
          <p:cNvSpPr>
            <a:spLocks noGrp="1"/>
          </p:cNvSpPr>
          <p:nvPr>
            <p:ph type="sldNum" sz="quarter" idx="12"/>
          </p:nvPr>
        </p:nvSpPr>
        <p:spPr/>
        <p:txBody>
          <a:bodyPr/>
          <a:lstStyle/>
          <a:p>
            <a:fld id="{99D8C6DF-77CF-4E0F-839D-4D7DDAF76F36}" type="slidenum">
              <a:rPr lang="en-US" smtClean="0"/>
              <a:t>‹#›</a:t>
            </a:fld>
            <a:endParaRPr lang="en-US"/>
          </a:p>
        </p:txBody>
      </p:sp>
    </p:spTree>
    <p:extLst>
      <p:ext uri="{BB962C8B-B14F-4D97-AF65-F5344CB8AC3E}">
        <p14:creationId xmlns:p14="http://schemas.microsoft.com/office/powerpoint/2010/main" val="193347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15E00B-661C-4FED-B170-122F9C53C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777840-7D29-44AA-9022-2B75EC8E8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EB519-1053-4F1E-84AF-3A9AFD69D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78FBF-1CE5-4C25-8554-2A6568BDE63F}" type="datetimeFigureOut">
              <a:rPr lang="en-US" smtClean="0"/>
              <a:t>7/15/2020</a:t>
            </a:fld>
            <a:endParaRPr lang="en-US"/>
          </a:p>
        </p:txBody>
      </p:sp>
      <p:sp>
        <p:nvSpPr>
          <p:cNvPr id="5" name="Footer Placeholder 4">
            <a:extLst>
              <a:ext uri="{FF2B5EF4-FFF2-40B4-BE49-F238E27FC236}">
                <a16:creationId xmlns:a16="http://schemas.microsoft.com/office/drawing/2014/main" id="{F9848A37-75C6-42B7-8B9D-2227F325C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B0E705-5A28-4025-AF67-3CAF450B2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8C6DF-77CF-4E0F-839D-4D7DDAF76F36}" type="slidenum">
              <a:rPr lang="en-US" smtClean="0"/>
              <a:t>‹#›</a:t>
            </a:fld>
            <a:endParaRPr lang="en-US"/>
          </a:p>
        </p:txBody>
      </p:sp>
    </p:spTree>
    <p:extLst>
      <p:ext uri="{BB962C8B-B14F-4D97-AF65-F5344CB8AC3E}">
        <p14:creationId xmlns:p14="http://schemas.microsoft.com/office/powerpoint/2010/main" val="2166174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32B32-A715-44AF-BC4B-24F0A2243EDB}" type="datetimeFigureOut">
              <a:rPr lang="en-US" smtClean="0"/>
              <a:t>7/15/2020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06B93-D367-4518-874A-6F164BE25AF8}" type="slidenum">
              <a:rPr lang="en-US" smtClean="0"/>
              <a:t>‹#›</a:t>
            </a:fld>
            <a:endParaRPr lang="en-US"/>
          </a:p>
        </p:txBody>
      </p:sp>
    </p:spTree>
    <p:extLst>
      <p:ext uri="{BB962C8B-B14F-4D97-AF65-F5344CB8AC3E}">
        <p14:creationId xmlns:p14="http://schemas.microsoft.com/office/powerpoint/2010/main" val="332835611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5CABA-F9EE-4FCA-A105-484E7C23E5F0}" type="datetimeFigureOut">
              <a:rPr lang="en-US" smtClean="0"/>
              <a:t>7/15/2020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8E20E-273B-45B0-9617-82EF0517FBDE}" type="slidenum">
              <a:rPr lang="en-US" smtClean="0"/>
              <a:t>‹#›</a:t>
            </a:fld>
            <a:endParaRPr lang="en-US"/>
          </a:p>
        </p:txBody>
      </p:sp>
    </p:spTree>
    <p:extLst>
      <p:ext uri="{BB962C8B-B14F-4D97-AF65-F5344CB8AC3E}">
        <p14:creationId xmlns:p14="http://schemas.microsoft.com/office/powerpoint/2010/main" val="29490859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cstate="print">
            <a:duotone>
              <a:prstClr val="black"/>
              <a:srgbClr val="3CBAFD">
                <a:tint val="45000"/>
                <a:satMod val="400000"/>
              </a:srgbClr>
            </a:duotone>
            <a:extLst>
              <a:ext uri="{28A0092B-C50C-407E-A947-70E740481C1C}">
                <a14:useLocalDpi xmlns:a14="http://schemas.microsoft.com/office/drawing/2010/main" val="0"/>
              </a:ext>
            </a:extLst>
          </a:blip>
          <a:srcRect l="1" t="1" r="6363" b="-725"/>
          <a:stretch/>
        </p:blipFill>
        <p:spPr>
          <a:xfrm>
            <a:off x="-133396" y="-277089"/>
            <a:ext cx="12325396" cy="7190509"/>
          </a:xfrm>
          <a:prstGeom prst="rect">
            <a:avLst/>
          </a:prstGeom>
        </p:spPr>
      </p:pic>
      <p:sp>
        <p:nvSpPr>
          <p:cNvPr id="12" name="Rectangle 11">
            <a:extLst>
              <a:ext uri="{FF2B5EF4-FFF2-40B4-BE49-F238E27FC236}">
                <a16:creationId xmlns:a16="http://schemas.microsoft.com/office/drawing/2014/main" id="{56E45D41-F275-4867-B2F9-692642F19E5D}"/>
              </a:ext>
            </a:extLst>
          </p:cNvPr>
          <p:cNvSpPr/>
          <p:nvPr/>
        </p:nvSpPr>
        <p:spPr>
          <a:xfrm>
            <a:off x="-133396" y="-264149"/>
            <a:ext cx="12325396" cy="7135089"/>
          </a:xfrm>
          <a:prstGeom prst="rect">
            <a:avLst/>
          </a:prstGeom>
          <a:gradFill flip="none" rotWithShape="1">
            <a:gsLst>
              <a:gs pos="32000">
                <a:srgbClr val="0070C0">
                  <a:alpha val="59000"/>
                </a:srgbClr>
              </a:gs>
              <a:gs pos="89000">
                <a:srgbClr val="7030A0">
                  <a:alpha val="3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133396" y="-277089"/>
            <a:ext cx="12325396" cy="7135089"/>
          </a:xfrm>
          <a:prstGeom prst="rect">
            <a:avLst/>
          </a:prstGeom>
          <a:gradFill>
            <a:gsLst>
              <a:gs pos="24000">
                <a:srgbClr val="0070C0">
                  <a:alpha val="62000"/>
                </a:srgbClr>
              </a:gs>
              <a:gs pos="100000">
                <a:srgbClr val="7030A0">
                  <a:alpha val="46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4">
            <a:extLst>
              <a:ext uri="{FF2B5EF4-FFF2-40B4-BE49-F238E27FC236}">
                <a16:creationId xmlns:a16="http://schemas.microsoft.com/office/drawing/2014/main" id="{AE40A664-9083-4C72-AF7E-7A5902496065}"/>
              </a:ext>
            </a:extLst>
          </p:cNvPr>
          <p:cNvSpPr txBox="1">
            <a:spLocks/>
          </p:cNvSpPr>
          <p:nvPr/>
        </p:nvSpPr>
        <p:spPr>
          <a:xfrm>
            <a:off x="594360" y="203170"/>
            <a:ext cx="11003280" cy="20675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kumimoji="0" lang="en-US" sz="4800" b="0" i="0" u="none" strike="noStrike" kern="1200" cap="none" spc="0" normalizeH="0" baseline="0" noProof="0">
                <a:ln>
                  <a:noFill/>
                </a:ln>
                <a:solidFill>
                  <a:srgbClr val="BFB9DD"/>
                </a:solidFill>
                <a:effectLst/>
                <a:uLnTx/>
                <a:uFillTx/>
                <a:latin typeface="Ford Bold" panose="02000505020000020004" pitchFamily="2" charset="0"/>
                <a:ea typeface="+mn-ea"/>
                <a:cs typeface="+mn-cs"/>
              </a:rPr>
              <a:t>Creating Tomorrow Together</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6000" b="0" i="0" u="none" strike="noStrike" kern="1200" cap="none" spc="0" normalizeH="0" baseline="0" noProof="0">
              <a:ln>
                <a:noFill/>
              </a:ln>
              <a:solidFill>
                <a:srgbClr val="FFFFFF"/>
              </a:solidFill>
              <a:effectLst/>
              <a:uLnTx/>
              <a:uFillTx/>
              <a:latin typeface="Ford Bold" panose="02000505020000020004" pitchFamily="2" charset="0"/>
              <a:ea typeface="+mn-ea"/>
              <a:cs typeface="+mn-cs"/>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2858" y="1495714"/>
            <a:ext cx="3929334" cy="1473502"/>
          </a:xfrm>
          <a:prstGeom prst="rect">
            <a:avLst/>
          </a:prstGeom>
        </p:spPr>
      </p:pic>
      <p:sp>
        <p:nvSpPr>
          <p:cNvPr id="11" name="Title 1">
            <a:extLst>
              <a:ext uri="{FF2B5EF4-FFF2-40B4-BE49-F238E27FC236}">
                <a16:creationId xmlns:a16="http://schemas.microsoft.com/office/drawing/2014/main" id="{B05DB85A-24A0-495F-A524-7DFDB8BD3544}"/>
              </a:ext>
            </a:extLst>
          </p:cNvPr>
          <p:cNvSpPr txBox="1">
            <a:spLocks/>
          </p:cNvSpPr>
          <p:nvPr/>
        </p:nvSpPr>
        <p:spPr>
          <a:xfrm>
            <a:off x="1188720" y="3179136"/>
            <a:ext cx="11003280" cy="2937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solidFill>
                  <a:prstClr val="white"/>
                </a:solidFill>
                <a:latin typeface="Ford Bold" panose="02000505020000020004" pitchFamily="2" charset="0"/>
              </a:rPr>
              <a:t>IT Intern Innovation Challenge</a:t>
            </a:r>
            <a:endParaRPr kumimoji="0" lang="en-US" b="0" i="0" u="none" strike="noStrike" kern="1200" cap="none" spc="0" normalizeH="0" baseline="0" noProof="0">
              <a:ln>
                <a:noFill/>
              </a:ln>
              <a:solidFill>
                <a:prstClr val="white"/>
              </a:solidFill>
              <a:effectLst/>
              <a:uLnTx/>
              <a:uFillTx/>
              <a:latin typeface="Ford Bold" panose="02000505020000020004" pitchFamily="2" charset="0"/>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b="0" i="0" u="none" strike="noStrike" kern="1200" cap="none" spc="0" normalizeH="0" baseline="0" noProof="0">
                <a:ln>
                  <a:noFill/>
                </a:ln>
                <a:solidFill>
                  <a:prstClr val="white"/>
                </a:solidFill>
                <a:effectLst/>
                <a:uLnTx/>
                <a:uFillTx/>
                <a:latin typeface="Ford Bold" panose="02000505020000020004" pitchFamily="2" charset="0"/>
                <a:ea typeface="+mj-ea"/>
                <a:cs typeface="+mj-cs"/>
              </a:rPr>
              <a:t>Team : print</a:t>
            </a:r>
            <a:r>
              <a:rPr lang="en-US" sz="7200">
                <a:solidFill>
                  <a:prstClr val="white"/>
                </a:solidFill>
                <a:latin typeface="Ford Bold" panose="02000505020000020004" pitchFamily="2" charset="0"/>
              </a:rPr>
              <a:t>f</a:t>
            </a:r>
            <a:r>
              <a:rPr lang="en-US" sz="4000">
                <a:solidFill>
                  <a:prstClr val="white"/>
                </a:solidFill>
                <a:latin typeface="Ford Bold" panose="02000505020000020004" pitchFamily="2" charset="0"/>
              </a:rPr>
              <a:t>(“</a:t>
            </a:r>
            <a:r>
              <a:rPr lang="en-US" sz="7200" err="1">
                <a:solidFill>
                  <a:prstClr val="white"/>
                </a:solidFill>
                <a:latin typeface="Ford Bold" panose="02000505020000020004" pitchFamily="2" charset="0"/>
              </a:rPr>
              <a:t>ord</a:t>
            </a:r>
            <a:r>
              <a:rPr lang="en-US" sz="4000">
                <a:solidFill>
                  <a:prstClr val="white"/>
                </a:solidFill>
                <a:latin typeface="Ford Bold" panose="02000505020000020004" pitchFamily="2" charset="0"/>
              </a:rPr>
              <a:t>”)</a:t>
            </a:r>
            <a:endParaRPr kumimoji="0" lang="en-US" sz="3200" b="0" i="0" u="none" strike="noStrike" kern="1200" cap="none" spc="0" normalizeH="0" baseline="0" noProof="0">
              <a:ln>
                <a:noFill/>
              </a:ln>
              <a:solidFill>
                <a:srgbClr val="004680"/>
              </a:solidFill>
              <a:effectLst/>
              <a:uLnTx/>
              <a:uFillTx/>
              <a:latin typeface="Ford Bold" panose="02000505020000020004" pitchFamily="2" charset="0"/>
              <a:ea typeface="+mj-ea"/>
              <a:cs typeface="+mj-cs"/>
            </a:endParaRPr>
          </a:p>
        </p:txBody>
      </p:sp>
    </p:spTree>
    <p:extLst>
      <p:ext uri="{BB962C8B-B14F-4D97-AF65-F5344CB8AC3E}">
        <p14:creationId xmlns:p14="http://schemas.microsoft.com/office/powerpoint/2010/main" val="176416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53AC1B-D5A9-40F5-B933-D296268BA3D9}"/>
              </a:ext>
            </a:extLst>
          </p:cNvPr>
          <p:cNvSpPr txBox="1"/>
          <p:nvPr/>
        </p:nvSpPr>
        <p:spPr>
          <a:xfrm>
            <a:off x="434667" y="101264"/>
            <a:ext cx="11321903" cy="805417"/>
          </a:xfrm>
          <a:prstGeom prst="rect">
            <a:avLst/>
          </a:prstGeom>
        </p:spPr>
        <p:txBody>
          <a:bodyPr wrap="none" lIns="121842" tIns="60921" rIns="121842" bIns="60921" rtlCol="0">
            <a:normAutofit/>
          </a:bodyPr>
          <a:lstStyle/>
          <a:p>
            <a:pPr marL="0" marR="0" lvl="0" indent="0" algn="l" defTabSz="609139" rtl="0" eaLnBrk="1" fontAlgn="base" latinLnBrk="0" hangingPunct="1">
              <a:lnSpc>
                <a:spcPct val="100000"/>
              </a:lnSpc>
              <a:spcBef>
                <a:spcPct val="0"/>
              </a:spcBef>
              <a:spcAft>
                <a:spcPct val="0"/>
              </a:spcAft>
              <a:buClrTx/>
              <a:buSzTx/>
              <a:buFontTx/>
              <a:buNone/>
              <a:tabLst/>
              <a:defRPr/>
            </a:pPr>
            <a:endParaRPr kumimoji="0" lang="en-US" sz="4000" b="0"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3" name="Title 2">
            <a:extLst>
              <a:ext uri="{FF2B5EF4-FFF2-40B4-BE49-F238E27FC236}">
                <a16:creationId xmlns:a16="http://schemas.microsoft.com/office/drawing/2014/main" id="{71A09F53-4999-4CFF-A721-DF6085B631A3}"/>
              </a:ext>
            </a:extLst>
          </p:cNvPr>
          <p:cNvSpPr>
            <a:spLocks noGrp="1"/>
          </p:cNvSpPr>
          <p:nvPr>
            <p:ph type="title"/>
          </p:nvPr>
        </p:nvSpPr>
        <p:spPr>
          <a:xfrm>
            <a:off x="434667" y="101264"/>
            <a:ext cx="10515600" cy="647887"/>
          </a:xfrm>
        </p:spPr>
        <p:txBody>
          <a:bodyPr>
            <a:normAutofit fontScale="90000"/>
          </a:bodyPr>
          <a:lstStyle/>
          <a:p>
            <a:r>
              <a:rPr lang="en-US">
                <a:solidFill>
                  <a:schemeClr val="bg1"/>
                </a:solidFill>
                <a:latin typeface="Ford Bold" panose="02000505020000020004" pitchFamily="2" charset="0"/>
              </a:rPr>
              <a:t>Special Thanks</a:t>
            </a:r>
          </a:p>
        </p:txBody>
      </p:sp>
      <p:sp>
        <p:nvSpPr>
          <p:cNvPr id="4" name="Content Placeholder 3">
            <a:extLst>
              <a:ext uri="{FF2B5EF4-FFF2-40B4-BE49-F238E27FC236}">
                <a16:creationId xmlns:a16="http://schemas.microsoft.com/office/drawing/2014/main" id="{AFA0A0F0-4053-409F-AAFC-1CE5B8CC99DD}"/>
              </a:ext>
            </a:extLst>
          </p:cNvPr>
          <p:cNvSpPr>
            <a:spLocks noGrp="1"/>
          </p:cNvSpPr>
          <p:nvPr>
            <p:ph idx="1"/>
          </p:nvPr>
        </p:nvSpPr>
        <p:spPr>
          <a:xfrm>
            <a:off x="838200" y="1264024"/>
            <a:ext cx="10515600" cy="4912939"/>
          </a:xfrm>
        </p:spPr>
        <p:txBody>
          <a:bodyPr>
            <a:normAutofit/>
          </a:bodyPr>
          <a:lstStyle/>
          <a:p>
            <a:pPr marL="0" indent="0">
              <a:buNone/>
            </a:pPr>
            <a:endParaRPr lang="en-US" dirty="0"/>
          </a:p>
          <a:p>
            <a:r>
              <a:rPr lang="en-US" dirty="0"/>
              <a:t>Nichole Mackey and Omar </a:t>
            </a:r>
            <a:r>
              <a:rPr lang="en-US" dirty="0" err="1"/>
              <a:t>Atcho</a:t>
            </a:r>
            <a:r>
              <a:rPr lang="en-US" dirty="0"/>
              <a:t> </a:t>
            </a:r>
          </a:p>
          <a:p>
            <a:pPr marL="0" indent="0">
              <a:buNone/>
            </a:pPr>
            <a:r>
              <a:rPr lang="en-US" dirty="0"/>
              <a:t>(Smart Charging with Connected Vehicles) </a:t>
            </a:r>
          </a:p>
          <a:p>
            <a:pPr marL="0" indent="0">
              <a:buNone/>
            </a:pPr>
            <a:endParaRPr lang="en-US" dirty="0"/>
          </a:p>
          <a:p>
            <a:r>
              <a:rPr lang="fi-FI" dirty="0"/>
              <a:t>Padmaja Yerasi </a:t>
            </a:r>
          </a:p>
          <a:p>
            <a:pPr marL="0" indent="0">
              <a:buNone/>
            </a:pPr>
            <a:r>
              <a:rPr lang="fi-FI" dirty="0"/>
              <a:t>(Senior Product Manager for </a:t>
            </a:r>
            <a:r>
              <a:rPr lang="en-US" dirty="0"/>
              <a:t>Connectivity and Cloud Delivery</a:t>
            </a:r>
            <a:r>
              <a:rPr lang="fi-FI" dirty="0"/>
              <a:t>)</a:t>
            </a:r>
          </a:p>
          <a:p>
            <a:pPr marL="0" indent="0">
              <a:buNone/>
            </a:pPr>
            <a:endParaRPr lang="fi-FI" dirty="0"/>
          </a:p>
          <a:p>
            <a:r>
              <a:rPr lang="en-US" dirty="0"/>
              <a:t>James </a:t>
            </a:r>
            <a:r>
              <a:rPr lang="en-US" dirty="0" err="1"/>
              <a:t>Wasnick</a:t>
            </a:r>
            <a:r>
              <a:rPr lang="en-US" dirty="0"/>
              <a:t> </a:t>
            </a:r>
          </a:p>
          <a:p>
            <a:pPr marL="0" indent="0">
              <a:buNone/>
            </a:pPr>
            <a:r>
              <a:rPr lang="en-US" dirty="0"/>
              <a:t>(Senior Leader for Connectivity and Cloud Delivery)</a:t>
            </a:r>
          </a:p>
          <a:p>
            <a:pPr marL="0" indent="0">
              <a:buNone/>
            </a:pPr>
            <a:endParaRPr lang="fi-FI" dirty="0"/>
          </a:p>
          <a:p>
            <a:pPr marL="457200" lvl="1" indent="0">
              <a:buNone/>
            </a:pPr>
            <a:endParaRPr lang="en-US" dirty="0"/>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5165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9E56A8-78D2-4C7A-9304-5DBD734BB898}"/>
              </a:ext>
            </a:extLst>
          </p:cNvPr>
          <p:cNvSpPr txBox="1"/>
          <p:nvPr/>
        </p:nvSpPr>
        <p:spPr>
          <a:xfrm>
            <a:off x="1524000" y="3200400"/>
            <a:ext cx="9387840" cy="923330"/>
          </a:xfrm>
          <a:prstGeom prst="rect">
            <a:avLst/>
          </a:prstGeom>
          <a:noFill/>
        </p:spPr>
        <p:txBody>
          <a:bodyPr wrap="square" rtlCol="0">
            <a:spAutoFit/>
          </a:bodyPr>
          <a:lstStyle/>
          <a:p>
            <a:pPr algn="ctr"/>
            <a:r>
              <a:rPr lang="en-US" sz="5400">
                <a:latin typeface="Ford Bold" panose="02000505020000020004" pitchFamily="2" charset="0"/>
              </a:rPr>
              <a:t>Live Demo</a:t>
            </a:r>
          </a:p>
        </p:txBody>
      </p:sp>
    </p:spTree>
    <p:extLst>
      <p:ext uri="{BB962C8B-B14F-4D97-AF65-F5344CB8AC3E}">
        <p14:creationId xmlns:p14="http://schemas.microsoft.com/office/powerpoint/2010/main" val="397496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4F9C-9CEA-46A2-ADDB-29E71B4CA2FC}"/>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2E3662C9-3C5A-4A62-A873-CE90A81E8640}"/>
              </a:ext>
            </a:extLst>
          </p:cNvPr>
          <p:cNvSpPr/>
          <p:nvPr/>
        </p:nvSpPr>
        <p:spPr>
          <a:xfrm>
            <a:off x="0" y="-138545"/>
            <a:ext cx="12325396" cy="7135089"/>
          </a:xfrm>
          <a:prstGeom prst="rect">
            <a:avLst/>
          </a:prstGeom>
          <a:gradFill flip="none" rotWithShape="1">
            <a:gsLst>
              <a:gs pos="0">
                <a:srgbClr val="1D499A"/>
              </a:gs>
              <a:gs pos="99000">
                <a:srgbClr val="61D5E5">
                  <a:alpha val="31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prstClr val="white"/>
                </a:solidFill>
                <a:effectLst/>
                <a:uLnTx/>
                <a:uFillTx/>
                <a:latin typeface="Ford Bold" panose="02000505020000020004" pitchFamily="2" charset="0"/>
              </a:rPr>
              <a:t>Q &amp; A </a:t>
            </a:r>
          </a:p>
        </p:txBody>
      </p:sp>
      <p:grpSp>
        <p:nvGrpSpPr>
          <p:cNvPr id="4" name="Group 3">
            <a:extLst>
              <a:ext uri="{FF2B5EF4-FFF2-40B4-BE49-F238E27FC236}">
                <a16:creationId xmlns:a16="http://schemas.microsoft.com/office/drawing/2014/main" id="{7D182204-66ED-40B1-9A74-2A7240B5EF63}"/>
              </a:ext>
            </a:extLst>
          </p:cNvPr>
          <p:cNvGrpSpPr/>
          <p:nvPr/>
        </p:nvGrpSpPr>
        <p:grpSpPr>
          <a:xfrm>
            <a:off x="933100" y="316308"/>
            <a:ext cx="2309611" cy="1596583"/>
            <a:chOff x="820946" y="2506600"/>
            <a:chExt cx="2367422" cy="1636546"/>
          </a:xfrm>
        </p:grpSpPr>
        <p:pic>
          <p:nvPicPr>
            <p:cNvPr id="5" name="Picture 4">
              <a:extLst>
                <a:ext uri="{FF2B5EF4-FFF2-40B4-BE49-F238E27FC236}">
                  <a16:creationId xmlns:a16="http://schemas.microsoft.com/office/drawing/2014/main" id="{5DF2010C-0E77-4AF1-95F4-05422EA258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2714" r="642" b="27421"/>
            <a:stretch/>
          </p:blipFill>
          <p:spPr>
            <a:xfrm>
              <a:off x="820946" y="3383247"/>
              <a:ext cx="2367422" cy="759899"/>
            </a:xfrm>
            <a:prstGeom prst="rect">
              <a:avLst/>
            </a:prstGeom>
          </p:spPr>
        </p:pic>
        <p:pic>
          <p:nvPicPr>
            <p:cNvPr id="6" name="Picture 5">
              <a:extLst>
                <a:ext uri="{FF2B5EF4-FFF2-40B4-BE49-F238E27FC236}">
                  <a16:creationId xmlns:a16="http://schemas.microsoft.com/office/drawing/2014/main" id="{A1E4BABC-76EB-4E96-B545-7F8036DDDE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617" y="2506600"/>
              <a:ext cx="1905556" cy="714584"/>
            </a:xfrm>
            <a:prstGeom prst="rect">
              <a:avLst/>
            </a:prstGeom>
          </p:spPr>
        </p:pic>
      </p:grpSp>
    </p:spTree>
    <p:extLst>
      <p:ext uri="{BB962C8B-B14F-4D97-AF65-F5344CB8AC3E}">
        <p14:creationId xmlns:p14="http://schemas.microsoft.com/office/powerpoint/2010/main" val="321812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A09F53-4999-4CFF-A721-DF6085B631A3}"/>
              </a:ext>
            </a:extLst>
          </p:cNvPr>
          <p:cNvSpPr>
            <a:spLocks noGrp="1"/>
          </p:cNvSpPr>
          <p:nvPr>
            <p:ph type="title"/>
          </p:nvPr>
        </p:nvSpPr>
        <p:spPr>
          <a:xfrm>
            <a:off x="838200" y="723578"/>
            <a:ext cx="4595071" cy="1645501"/>
          </a:xfrm>
        </p:spPr>
        <p:txBody>
          <a:bodyPr>
            <a:normAutofit/>
          </a:bodyPr>
          <a:lstStyle/>
          <a:p>
            <a:r>
              <a:rPr lang="en-US">
                <a:latin typeface="Ford Bold" panose="02000505020000020004" pitchFamily="2" charset="0"/>
              </a:rPr>
              <a:t>Who are we?</a:t>
            </a:r>
          </a:p>
        </p:txBody>
      </p:sp>
      <p:sp>
        <p:nvSpPr>
          <p:cNvPr id="4" name="Content Placeholder 3">
            <a:extLst>
              <a:ext uri="{FF2B5EF4-FFF2-40B4-BE49-F238E27FC236}">
                <a16:creationId xmlns:a16="http://schemas.microsoft.com/office/drawing/2014/main" id="{AFA0A0F0-4053-409F-AAFC-1CE5B8CC99DD}"/>
              </a:ext>
            </a:extLst>
          </p:cNvPr>
          <p:cNvSpPr>
            <a:spLocks noGrp="1"/>
          </p:cNvSpPr>
          <p:nvPr>
            <p:ph idx="1"/>
          </p:nvPr>
        </p:nvSpPr>
        <p:spPr>
          <a:xfrm>
            <a:off x="838200" y="2548467"/>
            <a:ext cx="4595071" cy="3628495"/>
          </a:xfrm>
        </p:spPr>
        <p:txBody>
          <a:bodyPr>
            <a:normAutofit lnSpcReduction="10000"/>
          </a:bodyPr>
          <a:lstStyle/>
          <a:p>
            <a:r>
              <a:rPr lang="en-US" sz="1700" dirty="0"/>
              <a:t>Rakiya McClure </a:t>
            </a:r>
          </a:p>
          <a:p>
            <a:pPr lvl="1"/>
            <a:r>
              <a:rPr lang="en-US" sz="1700" dirty="0"/>
              <a:t>Rising Senior in Cybersecurity, Clark Atlanta University </a:t>
            </a:r>
          </a:p>
          <a:p>
            <a:pPr lvl="1"/>
            <a:endParaRPr lang="en-US" sz="1700" dirty="0"/>
          </a:p>
          <a:p>
            <a:pPr marL="457200" lvl="1" indent="0">
              <a:buNone/>
            </a:pPr>
            <a:endParaRPr lang="en-US" sz="1700" dirty="0"/>
          </a:p>
          <a:p>
            <a:r>
              <a:rPr lang="en-US" sz="1700" dirty="0"/>
              <a:t>Jonathan Parks</a:t>
            </a:r>
          </a:p>
          <a:p>
            <a:pPr lvl="1"/>
            <a:r>
              <a:rPr lang="en-US" sz="1700" dirty="0"/>
              <a:t>Rising Senior in Computer Science, Michigan Technological University – Houghton</a:t>
            </a:r>
          </a:p>
          <a:p>
            <a:pPr marL="0" indent="0">
              <a:buNone/>
            </a:pPr>
            <a:endParaRPr lang="en-US" sz="1700" dirty="0"/>
          </a:p>
          <a:p>
            <a:r>
              <a:rPr lang="en-US" sz="1700" dirty="0"/>
              <a:t>Ashish Patel</a:t>
            </a:r>
          </a:p>
          <a:p>
            <a:pPr lvl="1"/>
            <a:r>
              <a:rPr lang="en-US" sz="1700" dirty="0"/>
              <a:t>Rising Sophomore in Computer Science, University of Michigan – Ann Arbor</a:t>
            </a:r>
          </a:p>
          <a:p>
            <a:endParaRPr lang="en-US" sz="1700" dirty="0"/>
          </a:p>
          <a:p>
            <a:endParaRPr lang="en-US" sz="1700" dirty="0"/>
          </a:p>
          <a:p>
            <a:endParaRPr lang="en-US" sz="1700" dirty="0"/>
          </a:p>
          <a:p>
            <a:endParaRPr lang="en-US" sz="1700" dirty="0"/>
          </a:p>
        </p:txBody>
      </p:sp>
      <p:sp>
        <p:nvSpPr>
          <p:cNvPr id="71" name="Rectangle 70">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1CB85FC-2307-4F8B-9F79-B8BB18E8EA17}"/>
              </a:ext>
            </a:extLst>
          </p:cNvPr>
          <p:cNvPicPr>
            <a:picLocks noChangeAspect="1"/>
          </p:cNvPicPr>
          <p:nvPr/>
        </p:nvPicPr>
        <p:blipFill rotWithShape="1">
          <a:blip r:embed="rId2">
            <a:extLst>
              <a:ext uri="{28A0092B-C50C-407E-A947-70E740481C1C}">
                <a14:useLocalDpi xmlns:a14="http://schemas.microsoft.com/office/drawing/2010/main" val="0"/>
              </a:ext>
            </a:extLst>
          </a:blip>
          <a:srcRect l="33407" t="28362" b="34672"/>
          <a:stretch/>
        </p:blipFill>
        <p:spPr>
          <a:xfrm>
            <a:off x="6420908" y="816681"/>
            <a:ext cx="2364317" cy="1749920"/>
          </a:xfrm>
          <a:prstGeom prst="rect">
            <a:avLst/>
          </a:prstGeom>
        </p:spPr>
      </p:pic>
      <p:sp>
        <p:nvSpPr>
          <p:cNvPr id="77" name="Rectangle 76">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Ashish Patel">
            <a:extLst>
              <a:ext uri="{FF2B5EF4-FFF2-40B4-BE49-F238E27FC236}">
                <a16:creationId xmlns:a16="http://schemas.microsoft.com/office/drawing/2014/main" id="{60D230E5-1545-40A3-ADCD-24D3C14CCA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02775" y="509482"/>
            <a:ext cx="2364317" cy="23643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147883E-2699-426C-9599-15899C1EA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5849" y="3648096"/>
            <a:ext cx="3407550" cy="2973088"/>
          </a:xfrm>
          <a:prstGeom prst="rect">
            <a:avLst/>
          </a:prstGeom>
        </p:spPr>
      </p:pic>
      <p:sp>
        <p:nvSpPr>
          <p:cNvPr id="7" name="TextBox 6">
            <a:extLst>
              <a:ext uri="{FF2B5EF4-FFF2-40B4-BE49-F238E27FC236}">
                <a16:creationId xmlns:a16="http://schemas.microsoft.com/office/drawing/2014/main" id="{1653AC1B-D5A9-40F5-B933-D296268BA3D9}"/>
              </a:ext>
            </a:extLst>
          </p:cNvPr>
          <p:cNvSpPr txBox="1"/>
          <p:nvPr/>
        </p:nvSpPr>
        <p:spPr>
          <a:xfrm>
            <a:off x="434667" y="101264"/>
            <a:ext cx="11321903" cy="805417"/>
          </a:xfrm>
          <a:prstGeom prst="rect">
            <a:avLst/>
          </a:prstGeom>
        </p:spPr>
        <p:txBody>
          <a:bodyPr wrap="none" lIns="121842" tIns="60921" rIns="121842" bIns="60921" rtlCol="0">
            <a:normAutofit/>
          </a:bodyPr>
          <a:lstStyle/>
          <a:p>
            <a:pPr marL="0" marR="0" lvl="0" indent="0" algn="l" defTabSz="609139" rtl="0" eaLnBrk="1" fontAlgn="base" latinLnBrk="0" hangingPunct="1">
              <a:lnSpc>
                <a:spcPct val="100000"/>
              </a:lnSpc>
              <a:spcBef>
                <a:spcPct val="0"/>
              </a:spcBef>
              <a:spcAft>
                <a:spcPct val="0"/>
              </a:spcAft>
              <a:buClrTx/>
              <a:buSzTx/>
              <a:buFontTx/>
              <a:buNone/>
              <a:tabLst/>
              <a:defRPr/>
            </a:pPr>
            <a:endParaRPr kumimoji="0" lang="en-US" sz="4000" b="0"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Tree>
    <p:extLst>
      <p:ext uri="{BB962C8B-B14F-4D97-AF65-F5344CB8AC3E}">
        <p14:creationId xmlns:p14="http://schemas.microsoft.com/office/powerpoint/2010/main" val="399694121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53AC1B-D5A9-40F5-B933-D296268BA3D9}"/>
              </a:ext>
            </a:extLst>
          </p:cNvPr>
          <p:cNvSpPr txBox="1"/>
          <p:nvPr/>
        </p:nvSpPr>
        <p:spPr>
          <a:xfrm>
            <a:off x="434667" y="101264"/>
            <a:ext cx="11321903" cy="805417"/>
          </a:xfrm>
          <a:prstGeom prst="rect">
            <a:avLst/>
          </a:prstGeom>
        </p:spPr>
        <p:txBody>
          <a:bodyPr wrap="none" lIns="121842" tIns="60921" rIns="121842" bIns="60921" rtlCol="0">
            <a:normAutofit/>
          </a:bodyPr>
          <a:lstStyle/>
          <a:p>
            <a:pPr marL="0" marR="0" lvl="0" indent="0" algn="l" defTabSz="609139" rtl="0" eaLnBrk="1" fontAlgn="base" latinLnBrk="0" hangingPunct="1">
              <a:lnSpc>
                <a:spcPct val="100000"/>
              </a:lnSpc>
              <a:spcBef>
                <a:spcPct val="0"/>
              </a:spcBef>
              <a:spcAft>
                <a:spcPct val="0"/>
              </a:spcAft>
              <a:buClrTx/>
              <a:buSzTx/>
              <a:buFontTx/>
              <a:buNone/>
              <a:tabLst/>
              <a:defRPr/>
            </a:pPr>
            <a:endParaRPr kumimoji="0" lang="en-US" sz="4000" b="0"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3" name="Title 2">
            <a:extLst>
              <a:ext uri="{FF2B5EF4-FFF2-40B4-BE49-F238E27FC236}">
                <a16:creationId xmlns:a16="http://schemas.microsoft.com/office/drawing/2014/main" id="{71A09F53-4999-4CFF-A721-DF6085B631A3}"/>
              </a:ext>
            </a:extLst>
          </p:cNvPr>
          <p:cNvSpPr>
            <a:spLocks noGrp="1"/>
          </p:cNvSpPr>
          <p:nvPr>
            <p:ph type="title"/>
          </p:nvPr>
        </p:nvSpPr>
        <p:spPr>
          <a:xfrm>
            <a:off x="434667" y="101264"/>
            <a:ext cx="10515600" cy="647887"/>
          </a:xfrm>
        </p:spPr>
        <p:txBody>
          <a:bodyPr>
            <a:normAutofit fontScale="90000"/>
          </a:bodyPr>
          <a:lstStyle/>
          <a:p>
            <a:r>
              <a:rPr lang="en-US" dirty="0">
                <a:solidFill>
                  <a:schemeClr val="bg1"/>
                </a:solidFill>
                <a:latin typeface="Ford Bold" panose="02000505020000020004" pitchFamily="2" charset="0"/>
              </a:rPr>
              <a:t>Agenda</a:t>
            </a:r>
          </a:p>
        </p:txBody>
      </p:sp>
      <p:sp>
        <p:nvSpPr>
          <p:cNvPr id="4" name="Content Placeholder 3">
            <a:extLst>
              <a:ext uri="{FF2B5EF4-FFF2-40B4-BE49-F238E27FC236}">
                <a16:creationId xmlns:a16="http://schemas.microsoft.com/office/drawing/2014/main" id="{AFA0A0F0-4053-409F-AAFC-1CE5B8CC99DD}"/>
              </a:ext>
            </a:extLst>
          </p:cNvPr>
          <p:cNvSpPr>
            <a:spLocks noGrp="1"/>
          </p:cNvSpPr>
          <p:nvPr>
            <p:ph idx="1"/>
          </p:nvPr>
        </p:nvSpPr>
        <p:spPr>
          <a:xfrm>
            <a:off x="838200" y="1187822"/>
            <a:ext cx="10515600" cy="5408921"/>
          </a:xfrm>
        </p:spPr>
        <p:txBody>
          <a:bodyPr>
            <a:noAutofit/>
          </a:bodyPr>
          <a:lstStyle/>
          <a:p>
            <a:pPr>
              <a:lnSpc>
                <a:spcPct val="150000"/>
              </a:lnSpc>
            </a:pPr>
            <a:r>
              <a:rPr lang="en-US" dirty="0"/>
              <a:t>Central Question (Jonathan)</a:t>
            </a:r>
          </a:p>
          <a:p>
            <a:pPr>
              <a:lnSpc>
                <a:spcPct val="150000"/>
              </a:lnSpc>
            </a:pPr>
            <a:r>
              <a:rPr lang="en-US" dirty="0"/>
              <a:t>Product Intro (Jonathan)</a:t>
            </a:r>
          </a:p>
          <a:p>
            <a:pPr>
              <a:lnSpc>
                <a:spcPct val="150000"/>
              </a:lnSpc>
            </a:pPr>
            <a:r>
              <a:rPr lang="en-US" dirty="0"/>
              <a:t>What is HSAS? (Rakiya)</a:t>
            </a:r>
          </a:p>
          <a:p>
            <a:pPr>
              <a:lnSpc>
                <a:spcPct val="150000"/>
              </a:lnSpc>
            </a:pPr>
            <a:r>
              <a:rPr lang="en-US" dirty="0"/>
              <a:t>Technical Overview (Ashish)</a:t>
            </a:r>
          </a:p>
          <a:p>
            <a:pPr>
              <a:lnSpc>
                <a:spcPct val="150000"/>
              </a:lnSpc>
            </a:pPr>
            <a:r>
              <a:rPr lang="en-US" dirty="0"/>
              <a:t>How we meet Ford’s Goals (Ashish)</a:t>
            </a:r>
          </a:p>
          <a:p>
            <a:pPr>
              <a:lnSpc>
                <a:spcPct val="150000"/>
              </a:lnSpc>
            </a:pPr>
            <a:r>
              <a:rPr lang="en-US" dirty="0"/>
              <a:t>Special Thanks (Rakiya)</a:t>
            </a:r>
          </a:p>
          <a:p>
            <a:pPr>
              <a:lnSpc>
                <a:spcPct val="150000"/>
              </a:lnSpc>
            </a:pPr>
            <a:r>
              <a:rPr lang="en-US" dirty="0"/>
              <a:t>Live Demo (Jonathan)</a:t>
            </a:r>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59771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53AC1B-D5A9-40F5-B933-D296268BA3D9}"/>
              </a:ext>
            </a:extLst>
          </p:cNvPr>
          <p:cNvSpPr txBox="1"/>
          <p:nvPr/>
        </p:nvSpPr>
        <p:spPr>
          <a:xfrm>
            <a:off x="434667" y="101264"/>
            <a:ext cx="11321903" cy="805417"/>
          </a:xfrm>
          <a:prstGeom prst="rect">
            <a:avLst/>
          </a:prstGeom>
        </p:spPr>
        <p:txBody>
          <a:bodyPr wrap="none" lIns="121842" tIns="60921" rIns="121842" bIns="60921" rtlCol="0">
            <a:normAutofit/>
          </a:bodyPr>
          <a:lstStyle/>
          <a:p>
            <a:pPr marL="0" marR="0" lvl="0" indent="0" algn="l" defTabSz="609139" rtl="0" eaLnBrk="1" fontAlgn="base" latinLnBrk="0" hangingPunct="1">
              <a:lnSpc>
                <a:spcPct val="100000"/>
              </a:lnSpc>
              <a:spcBef>
                <a:spcPct val="0"/>
              </a:spcBef>
              <a:spcAft>
                <a:spcPct val="0"/>
              </a:spcAft>
              <a:buClrTx/>
              <a:buSzTx/>
              <a:buFontTx/>
              <a:buNone/>
              <a:tabLst/>
              <a:defRPr/>
            </a:pPr>
            <a:endParaRPr kumimoji="0" lang="en-US" sz="4000" b="0"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3" name="Title 2">
            <a:extLst>
              <a:ext uri="{FF2B5EF4-FFF2-40B4-BE49-F238E27FC236}">
                <a16:creationId xmlns:a16="http://schemas.microsoft.com/office/drawing/2014/main" id="{71A09F53-4999-4CFF-A721-DF6085B631A3}"/>
              </a:ext>
            </a:extLst>
          </p:cNvPr>
          <p:cNvSpPr>
            <a:spLocks noGrp="1"/>
          </p:cNvSpPr>
          <p:nvPr>
            <p:ph type="title"/>
          </p:nvPr>
        </p:nvSpPr>
        <p:spPr>
          <a:xfrm>
            <a:off x="434667" y="101264"/>
            <a:ext cx="10515600" cy="647887"/>
          </a:xfrm>
        </p:spPr>
        <p:txBody>
          <a:bodyPr>
            <a:normAutofit fontScale="90000"/>
          </a:bodyPr>
          <a:lstStyle/>
          <a:p>
            <a:r>
              <a:rPr lang="en-US" dirty="0">
                <a:solidFill>
                  <a:schemeClr val="bg1"/>
                </a:solidFill>
                <a:latin typeface="Ford Bold" panose="02000505020000020004" pitchFamily="2" charset="0"/>
              </a:rPr>
              <a:t>Central Question</a:t>
            </a:r>
          </a:p>
        </p:txBody>
      </p:sp>
      <p:sp>
        <p:nvSpPr>
          <p:cNvPr id="4" name="Content Placeholder 3">
            <a:extLst>
              <a:ext uri="{FF2B5EF4-FFF2-40B4-BE49-F238E27FC236}">
                <a16:creationId xmlns:a16="http://schemas.microsoft.com/office/drawing/2014/main" id="{AFA0A0F0-4053-409F-AAFC-1CE5B8CC99DD}"/>
              </a:ext>
            </a:extLst>
          </p:cNvPr>
          <p:cNvSpPr>
            <a:spLocks noGrp="1"/>
          </p:cNvSpPr>
          <p:nvPr>
            <p:ph idx="1"/>
          </p:nvPr>
        </p:nvSpPr>
        <p:spPr>
          <a:xfrm>
            <a:off x="838200" y="1264024"/>
            <a:ext cx="10515600" cy="4912939"/>
          </a:xfrm>
        </p:spPr>
        <p:txBody>
          <a:bodyPr/>
          <a:lstStyle/>
          <a:p>
            <a:pPr marL="0" indent="0">
              <a:buNone/>
            </a:pPr>
            <a:r>
              <a:rPr lang="en-US" sz="4000" dirty="0"/>
              <a:t>How might we leverage the connected-vehicle to improve customer experience with our vehicles? </a:t>
            </a:r>
          </a:p>
          <a:p>
            <a:pPr marL="0" indent="0">
              <a:buNone/>
            </a:pPr>
            <a:endParaRPr lang="en-US" dirty="0"/>
          </a:p>
          <a:p>
            <a:pPr marL="0" indent="0">
              <a:buNone/>
            </a:pPr>
            <a:r>
              <a:rPr lang="en-US" dirty="0"/>
              <a:t>Why this prompt?</a:t>
            </a:r>
          </a:p>
          <a:p>
            <a:r>
              <a:rPr lang="en-US" dirty="0"/>
              <a:t>Interest in connected vehicles and Ford’s relationship with them </a:t>
            </a:r>
          </a:p>
          <a:p>
            <a:r>
              <a:rPr lang="en-US" dirty="0"/>
              <a:t>Wanted to know where they were going in the near future</a:t>
            </a:r>
          </a:p>
          <a:p>
            <a:r>
              <a:rPr lang="en-US" dirty="0"/>
              <a:t>We thought we should grow our knowledge on a topic of interest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4774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BA50921-E91C-4E52-910D-7CDEF080D05A}"/>
              </a:ext>
            </a:extLst>
          </p:cNvPr>
          <p:cNvSpPr/>
          <p:nvPr/>
        </p:nvSpPr>
        <p:spPr>
          <a:xfrm>
            <a:off x="0" y="-117296"/>
            <a:ext cx="12325396" cy="7135089"/>
          </a:xfrm>
          <a:prstGeom prst="rect">
            <a:avLst/>
          </a:prstGeom>
          <a:solidFill>
            <a:srgbClr val="0046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Ford Bold" panose="02000505020000020004" pitchFamily="2" charset="0"/>
              </a:rPr>
              <a:t>Health &amp; Sa</a:t>
            </a:r>
            <a:r>
              <a:rPr lang="en-US" sz="5400" dirty="0" err="1">
                <a:solidFill>
                  <a:prstClr val="white"/>
                </a:solidFill>
                <a:latin typeface="Ford Bold" panose="02000505020000020004" pitchFamily="2" charset="0"/>
              </a:rPr>
              <a:t>fety</a:t>
            </a:r>
            <a:r>
              <a:rPr lang="en-US" sz="5400" dirty="0">
                <a:solidFill>
                  <a:prstClr val="white"/>
                </a:solidFill>
                <a:latin typeface="Ford Bold" panose="02000505020000020004" pitchFamily="2" charset="0"/>
              </a:rPr>
              <a:t> Alert System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Ford Bold" panose="02000505020000020004" pitchFamily="2" charset="0"/>
              </a:rPr>
              <a:t>(HSAS)</a:t>
            </a:r>
          </a:p>
        </p:txBody>
      </p:sp>
      <p:sp>
        <p:nvSpPr>
          <p:cNvPr id="11" name="TextBox 10"/>
          <p:cNvSpPr txBox="1"/>
          <p:nvPr/>
        </p:nvSpPr>
        <p:spPr>
          <a:xfrm>
            <a:off x="1314450" y="-1885950"/>
            <a:ext cx="216026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sym typeface="Helvetica Neue"/>
              </a:rPr>
              <a:t>YOU DRIVE!</a:t>
            </a:r>
          </a:p>
        </p:txBody>
      </p:sp>
      <p:pic>
        <p:nvPicPr>
          <p:cNvPr id="4" name="Picture 3">
            <a:extLst>
              <a:ext uri="{FF2B5EF4-FFF2-40B4-BE49-F238E27FC236}">
                <a16:creationId xmlns:a16="http://schemas.microsoft.com/office/drawing/2014/main" id="{17C7C205-1135-4B26-A3DA-B6727C382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38" y="189027"/>
            <a:ext cx="5110197" cy="1178778"/>
          </a:xfrm>
          <a:prstGeom prst="rect">
            <a:avLst/>
          </a:prstGeom>
        </p:spPr>
      </p:pic>
    </p:spTree>
    <p:extLst>
      <p:ext uri="{BB962C8B-B14F-4D97-AF65-F5344CB8AC3E}">
        <p14:creationId xmlns:p14="http://schemas.microsoft.com/office/powerpoint/2010/main" val="192947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C5F2E120-0A99-4710-BA3D-8505055A6F90}"/>
              </a:ext>
            </a:extLst>
          </p:cNvPr>
          <p:cNvSpPr>
            <a:spLocks noGrp="1"/>
          </p:cNvSpPr>
          <p:nvPr>
            <p:ph idx="1"/>
          </p:nvPr>
        </p:nvSpPr>
        <p:spPr>
          <a:xfrm>
            <a:off x="838200" y="1264024"/>
            <a:ext cx="10515600" cy="4912939"/>
          </a:xfrm>
        </p:spPr>
        <p:txBody>
          <a:bodyPr>
            <a:normAutofit/>
          </a:bodyPr>
          <a:lstStyle/>
          <a:p>
            <a:pPr marL="0" indent="0">
              <a:buNone/>
            </a:pPr>
            <a:endParaRPr lang="en-US" dirty="0"/>
          </a:p>
          <a:p>
            <a:r>
              <a:rPr lang="en-US" dirty="0"/>
              <a:t>Important notifications on local health/safety concerns while traveling.</a:t>
            </a:r>
          </a:p>
          <a:p>
            <a:pPr marL="0" indent="0">
              <a:buNone/>
            </a:pPr>
            <a:endParaRPr lang="en-US" dirty="0">
              <a:latin typeface="Ford Antenna Regular" panose="02000505000000020004" pitchFamily="50" charset="0"/>
            </a:endParaRPr>
          </a:p>
          <a:p>
            <a:r>
              <a:rPr lang="en-US" dirty="0"/>
              <a:t>Use cases</a:t>
            </a:r>
          </a:p>
          <a:p>
            <a:pPr lvl="1"/>
            <a:r>
              <a:rPr lang="en-US" dirty="0"/>
              <a:t>Coronavirus Alerts</a:t>
            </a:r>
          </a:p>
          <a:p>
            <a:pPr lvl="1"/>
            <a:r>
              <a:rPr lang="en-US" dirty="0"/>
              <a:t>Air Quality Alerts</a:t>
            </a:r>
          </a:p>
          <a:p>
            <a:pPr lvl="1"/>
            <a:r>
              <a:rPr lang="en-US" dirty="0"/>
              <a:t>Crime/Safety Alerts</a:t>
            </a:r>
          </a:p>
          <a:p>
            <a:pPr lvl="1"/>
            <a:endParaRPr lang="en-US" dirty="0"/>
          </a:p>
          <a:p>
            <a:r>
              <a:rPr lang="en-US" dirty="0"/>
              <a:t>How does this proposal look in </a:t>
            </a:r>
            <a:br>
              <a:rPr lang="en-US" dirty="0"/>
            </a:br>
            <a:r>
              <a:rPr lang="en-US" dirty="0"/>
              <a:t>Ford’s system?</a:t>
            </a:r>
          </a:p>
          <a:p>
            <a:pPr marL="457200" lvl="1" indent="0">
              <a:buNone/>
            </a:pPr>
            <a:endParaRPr lang="en-US" dirty="0"/>
          </a:p>
          <a:p>
            <a:endParaRPr lang="en-US" dirty="0"/>
          </a:p>
          <a:p>
            <a:endParaRPr lang="en-US" dirty="0"/>
          </a:p>
          <a:p>
            <a:endParaRPr lang="en-US" dirty="0"/>
          </a:p>
          <a:p>
            <a:endParaRPr lang="en-US" dirty="0"/>
          </a:p>
        </p:txBody>
      </p:sp>
      <p:pic>
        <p:nvPicPr>
          <p:cNvPr id="7" name="Picture 4" descr="A Cautionary Tale about Health and Safety Compliance - Business ...">
            <a:extLst>
              <a:ext uri="{FF2B5EF4-FFF2-40B4-BE49-F238E27FC236}">
                <a16:creationId xmlns:a16="http://schemas.microsoft.com/office/drawing/2014/main" id="{84C813D7-312E-48B7-8CC4-FAF787112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272" y="2506894"/>
            <a:ext cx="5118528" cy="32004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2">
            <a:extLst>
              <a:ext uri="{FF2B5EF4-FFF2-40B4-BE49-F238E27FC236}">
                <a16:creationId xmlns:a16="http://schemas.microsoft.com/office/drawing/2014/main" id="{C8C10280-C12F-425D-B96A-4F98EF9068B9}"/>
              </a:ext>
            </a:extLst>
          </p:cNvPr>
          <p:cNvSpPr>
            <a:spLocks noGrp="1"/>
          </p:cNvSpPr>
          <p:nvPr>
            <p:ph type="title"/>
          </p:nvPr>
        </p:nvSpPr>
        <p:spPr>
          <a:xfrm>
            <a:off x="434667" y="101264"/>
            <a:ext cx="10515600" cy="647887"/>
          </a:xfrm>
        </p:spPr>
        <p:txBody>
          <a:bodyPr>
            <a:normAutofit fontScale="90000"/>
          </a:bodyPr>
          <a:lstStyle/>
          <a:p>
            <a:r>
              <a:rPr lang="en-US" dirty="0">
                <a:solidFill>
                  <a:schemeClr val="bg1"/>
                </a:solidFill>
                <a:latin typeface="Ford Bold" panose="02000505020000020004" pitchFamily="2" charset="0"/>
              </a:rPr>
              <a:t>What is HSAS?</a:t>
            </a:r>
          </a:p>
        </p:txBody>
      </p:sp>
    </p:spTree>
    <p:extLst>
      <p:ext uri="{BB962C8B-B14F-4D97-AF65-F5344CB8AC3E}">
        <p14:creationId xmlns:p14="http://schemas.microsoft.com/office/powerpoint/2010/main" val="180484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513CDD6-4EA2-43F9-B40E-D18368EB4D70}"/>
              </a:ext>
            </a:extLst>
          </p:cNvPr>
          <p:cNvSpPr/>
          <p:nvPr/>
        </p:nvSpPr>
        <p:spPr>
          <a:xfrm>
            <a:off x="1155424" y="660400"/>
            <a:ext cx="3393440" cy="176526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Picture 4" descr="Ford Mustang Mach-E: 5 tech and design details that stood out ...">
            <a:extLst>
              <a:ext uri="{FF2B5EF4-FFF2-40B4-BE49-F238E27FC236}">
                <a16:creationId xmlns:a16="http://schemas.microsoft.com/office/drawing/2014/main" id="{31C98F28-B2CE-46BB-BBAE-2E4076334A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26" r="29608" b="5360"/>
          <a:stretch/>
        </p:blipFill>
        <p:spPr bwMode="auto">
          <a:xfrm>
            <a:off x="6725920" y="119331"/>
            <a:ext cx="4744720" cy="66193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DF41C42B-052D-4E3E-B3E9-65CE6BFD1243}"/>
              </a:ext>
            </a:extLst>
          </p:cNvPr>
          <p:cNvSpPr/>
          <p:nvPr/>
        </p:nvSpPr>
        <p:spPr>
          <a:xfrm>
            <a:off x="7955280" y="679869"/>
            <a:ext cx="2286000" cy="1084726"/>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Awareness: The area you are in has reported 243 coronavirus in the past 30 days. The 7-day moving average has been down 4%. As per CDC guidelines, please exercise caution</a:t>
            </a:r>
          </a:p>
        </p:txBody>
      </p:sp>
      <p:pic>
        <p:nvPicPr>
          <p:cNvPr id="14" name="Graphic 13" descr="Cloud">
            <a:extLst>
              <a:ext uri="{FF2B5EF4-FFF2-40B4-BE49-F238E27FC236}">
                <a16:creationId xmlns:a16="http://schemas.microsoft.com/office/drawing/2014/main" id="{EF193A16-97A2-446E-8948-AEC4F06BCB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74877" y="2510240"/>
            <a:ext cx="1915161" cy="1285241"/>
          </a:xfrm>
          <a:prstGeom prst="rect">
            <a:avLst/>
          </a:prstGeom>
        </p:spPr>
      </p:pic>
      <p:sp>
        <p:nvSpPr>
          <p:cNvPr id="15" name="TextBox 14">
            <a:extLst>
              <a:ext uri="{FF2B5EF4-FFF2-40B4-BE49-F238E27FC236}">
                <a16:creationId xmlns:a16="http://schemas.microsoft.com/office/drawing/2014/main" id="{7C27D578-227E-4720-9848-4DB46C3DD66E}"/>
              </a:ext>
            </a:extLst>
          </p:cNvPr>
          <p:cNvSpPr txBox="1"/>
          <p:nvPr/>
        </p:nvSpPr>
        <p:spPr>
          <a:xfrm>
            <a:off x="1138598" y="4394845"/>
            <a:ext cx="1915161" cy="523220"/>
          </a:xfrm>
          <a:prstGeom prst="rect">
            <a:avLst/>
          </a:prstGeom>
          <a:noFill/>
        </p:spPr>
        <p:txBody>
          <a:bodyPr wrap="square" rtlCol="0">
            <a:spAutoFit/>
          </a:bodyPr>
          <a:lstStyle/>
          <a:p>
            <a:pPr algn="ctr"/>
            <a:r>
              <a:rPr lang="en-US" sz="2800" b="1" dirty="0"/>
              <a:t>4G LTE</a:t>
            </a:r>
          </a:p>
        </p:txBody>
      </p:sp>
      <p:cxnSp>
        <p:nvCxnSpPr>
          <p:cNvPr id="19" name="Connector: Elbow 18">
            <a:extLst>
              <a:ext uri="{FF2B5EF4-FFF2-40B4-BE49-F238E27FC236}">
                <a16:creationId xmlns:a16="http://schemas.microsoft.com/office/drawing/2014/main" id="{1F28279F-91A8-4462-8C38-29D2E689094D}"/>
              </a:ext>
            </a:extLst>
          </p:cNvPr>
          <p:cNvCxnSpPr>
            <a:cxnSpLocks/>
            <a:endCxn id="15" idx="2"/>
          </p:cNvCxnSpPr>
          <p:nvPr/>
        </p:nvCxnSpPr>
        <p:spPr>
          <a:xfrm rot="16200000" flipV="1">
            <a:off x="1840954" y="5173290"/>
            <a:ext cx="1067032" cy="55658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89831DA0-9D0A-428E-82EC-F82515A91A82}"/>
              </a:ext>
            </a:extLst>
          </p:cNvPr>
          <p:cNvCxnSpPr>
            <a:cxnSpLocks/>
            <a:stCxn id="15" idx="0"/>
            <a:endCxn id="14" idx="2"/>
          </p:cNvCxnSpPr>
          <p:nvPr/>
        </p:nvCxnSpPr>
        <p:spPr>
          <a:xfrm rot="5400000" flipH="1" flipV="1">
            <a:off x="2164636" y="3727024"/>
            <a:ext cx="599364" cy="736279"/>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pic>
        <p:nvPicPr>
          <p:cNvPr id="3074" name="Picture 2" descr="Coronavirus Question Form // Coronavirus (COVID-19) // Marquette ...">
            <a:extLst>
              <a:ext uri="{FF2B5EF4-FFF2-40B4-BE49-F238E27FC236}">
                <a16:creationId xmlns:a16="http://schemas.microsoft.com/office/drawing/2014/main" id="{D88CAAC3-72BB-42AA-95DA-7F7571B6B6E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262" t="5959" r="22268" b="22071"/>
          <a:stretch/>
        </p:blipFill>
        <p:spPr bwMode="auto">
          <a:xfrm>
            <a:off x="3387449" y="895946"/>
            <a:ext cx="937306" cy="8686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ree Crime Cliparts, Download Free Clip Art, Free Clip Art on ...">
            <a:extLst>
              <a:ext uri="{FF2B5EF4-FFF2-40B4-BE49-F238E27FC236}">
                <a16:creationId xmlns:a16="http://schemas.microsoft.com/office/drawing/2014/main" id="{E7B920F5-AA58-4EBC-A0E1-D77A35EAE1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6043" y="759448"/>
            <a:ext cx="957581" cy="1043369"/>
          </a:xfrm>
          <a:prstGeom prst="rect">
            <a:avLst/>
          </a:prstGeom>
          <a:noFill/>
          <a:extLst>
            <a:ext uri="{909E8E84-426E-40DD-AFC4-6F175D3DCCD1}">
              <a14:hiddenFill xmlns:a14="http://schemas.microsoft.com/office/drawing/2010/main">
                <a:solidFill>
                  <a:srgbClr val="FFFFFF"/>
                </a:solidFill>
              </a14:hiddenFill>
            </a:ext>
          </a:extLst>
        </p:spPr>
      </p:pic>
      <p:pic>
        <p:nvPicPr>
          <p:cNvPr id="27" name="Graphic 26" descr="Electric car">
            <a:extLst>
              <a:ext uri="{FF2B5EF4-FFF2-40B4-BE49-F238E27FC236}">
                <a16:creationId xmlns:a16="http://schemas.microsoft.com/office/drawing/2014/main" id="{94730B4C-A23F-40E5-B1B4-59812E12B2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52755" y="5271173"/>
            <a:ext cx="914400" cy="1381761"/>
          </a:xfrm>
          <a:prstGeom prst="rect">
            <a:avLst/>
          </a:prstGeom>
        </p:spPr>
      </p:pic>
      <p:pic>
        <p:nvPicPr>
          <p:cNvPr id="3080" name="Picture 8" descr="File Fontawesomish Wikimedia Commons Open - Factory Clipart Black ...">
            <a:extLst>
              <a:ext uri="{FF2B5EF4-FFF2-40B4-BE49-F238E27FC236}">
                <a16:creationId xmlns:a16="http://schemas.microsoft.com/office/drawing/2014/main" id="{5F906814-9445-4214-8851-0D14AC357A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9743" y="872908"/>
            <a:ext cx="738346" cy="914727"/>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D8E6C71-06B0-4389-BAB6-4FE3E6598249}"/>
              </a:ext>
            </a:extLst>
          </p:cNvPr>
          <p:cNvSpPr txBox="1"/>
          <p:nvPr/>
        </p:nvSpPr>
        <p:spPr>
          <a:xfrm>
            <a:off x="1057635" y="1902186"/>
            <a:ext cx="3637280" cy="369332"/>
          </a:xfrm>
          <a:prstGeom prst="rect">
            <a:avLst/>
          </a:prstGeom>
          <a:noFill/>
        </p:spPr>
        <p:txBody>
          <a:bodyPr wrap="square" rtlCol="0">
            <a:spAutoFit/>
          </a:bodyPr>
          <a:lstStyle/>
          <a:p>
            <a:pPr algn="ctr"/>
            <a:r>
              <a:rPr lang="en-US" b="1"/>
              <a:t>Health Related APIs</a:t>
            </a:r>
          </a:p>
        </p:txBody>
      </p:sp>
      <p:cxnSp>
        <p:nvCxnSpPr>
          <p:cNvPr id="31" name="Connector: Elbow 30">
            <a:extLst>
              <a:ext uri="{FF2B5EF4-FFF2-40B4-BE49-F238E27FC236}">
                <a16:creationId xmlns:a16="http://schemas.microsoft.com/office/drawing/2014/main" id="{644486A2-86AC-4892-B7E0-F23C099328A2}"/>
              </a:ext>
            </a:extLst>
          </p:cNvPr>
          <p:cNvCxnSpPr>
            <a:cxnSpLocks/>
            <a:stCxn id="29" idx="2"/>
          </p:cNvCxnSpPr>
          <p:nvPr/>
        </p:nvCxnSpPr>
        <p:spPr>
          <a:xfrm rot="5400000">
            <a:off x="2679683" y="2598123"/>
            <a:ext cx="344922" cy="12700"/>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3086" name="Connector: Elbow 3085">
            <a:extLst>
              <a:ext uri="{FF2B5EF4-FFF2-40B4-BE49-F238E27FC236}">
                <a16:creationId xmlns:a16="http://schemas.microsoft.com/office/drawing/2014/main" id="{08698E52-7F70-4245-A08F-213479715D45}"/>
              </a:ext>
            </a:extLst>
          </p:cNvPr>
          <p:cNvCxnSpPr>
            <a:cxnSpLocks/>
            <a:stCxn id="14" idx="3"/>
            <a:endCxn id="27" idx="3"/>
          </p:cNvCxnSpPr>
          <p:nvPr/>
        </p:nvCxnSpPr>
        <p:spPr>
          <a:xfrm flipH="1">
            <a:off x="3567155" y="3152861"/>
            <a:ext cx="222883" cy="2809193"/>
          </a:xfrm>
          <a:prstGeom prst="bentConnector3">
            <a:avLst>
              <a:gd name="adj1" fmla="val -282342"/>
            </a:avLst>
          </a:prstGeom>
          <a:ln w="38100">
            <a:tailEnd type="triangle"/>
          </a:ln>
        </p:spPr>
        <p:style>
          <a:lnRef idx="1">
            <a:schemeClr val="dk1"/>
          </a:lnRef>
          <a:fillRef idx="0">
            <a:schemeClr val="dk1"/>
          </a:fillRef>
          <a:effectRef idx="0">
            <a:schemeClr val="dk1"/>
          </a:effectRef>
          <a:fontRef idx="minor">
            <a:schemeClr val="tx1"/>
          </a:fontRef>
        </p:style>
      </p:cxnSp>
      <p:sp>
        <p:nvSpPr>
          <p:cNvPr id="3087" name="TextBox 3086">
            <a:extLst>
              <a:ext uri="{FF2B5EF4-FFF2-40B4-BE49-F238E27FC236}">
                <a16:creationId xmlns:a16="http://schemas.microsoft.com/office/drawing/2014/main" id="{D30B8CDB-EC8F-4E82-B7D5-E7D0CC18A85E}"/>
              </a:ext>
            </a:extLst>
          </p:cNvPr>
          <p:cNvSpPr txBox="1"/>
          <p:nvPr/>
        </p:nvSpPr>
        <p:spPr>
          <a:xfrm>
            <a:off x="4552121" y="4343410"/>
            <a:ext cx="1636345" cy="369332"/>
          </a:xfrm>
          <a:prstGeom prst="rect">
            <a:avLst/>
          </a:prstGeom>
          <a:noFill/>
        </p:spPr>
        <p:txBody>
          <a:bodyPr wrap="square" rtlCol="0">
            <a:spAutoFit/>
          </a:bodyPr>
          <a:lstStyle/>
          <a:p>
            <a:r>
              <a:rPr lang="en-US" b="1"/>
              <a:t>OUTPUT ALERT</a:t>
            </a:r>
          </a:p>
        </p:txBody>
      </p:sp>
      <p:sp>
        <p:nvSpPr>
          <p:cNvPr id="3121" name="TextBox 3120">
            <a:extLst>
              <a:ext uri="{FF2B5EF4-FFF2-40B4-BE49-F238E27FC236}">
                <a16:creationId xmlns:a16="http://schemas.microsoft.com/office/drawing/2014/main" id="{4A040217-C10A-4A2B-9376-92FAFE31D2F0}"/>
              </a:ext>
            </a:extLst>
          </p:cNvPr>
          <p:cNvSpPr txBox="1"/>
          <p:nvPr/>
        </p:nvSpPr>
        <p:spPr>
          <a:xfrm>
            <a:off x="1265613" y="5962053"/>
            <a:ext cx="1470915" cy="369332"/>
          </a:xfrm>
          <a:prstGeom prst="rect">
            <a:avLst/>
          </a:prstGeom>
          <a:noFill/>
        </p:spPr>
        <p:txBody>
          <a:bodyPr wrap="square" rtlCol="0">
            <a:spAutoFit/>
          </a:bodyPr>
          <a:lstStyle/>
          <a:p>
            <a:r>
              <a:rPr lang="en-US"/>
              <a:t>Location Data</a:t>
            </a:r>
          </a:p>
        </p:txBody>
      </p:sp>
    </p:spTree>
    <p:extLst>
      <p:ext uri="{BB962C8B-B14F-4D97-AF65-F5344CB8AC3E}">
        <p14:creationId xmlns:p14="http://schemas.microsoft.com/office/powerpoint/2010/main" val="1308192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2021 Ford Bronco: 2-door costs $29,995, 4-door goes to $34,695 ...">
            <a:extLst>
              <a:ext uri="{FF2B5EF4-FFF2-40B4-BE49-F238E27FC236}">
                <a16:creationId xmlns:a16="http://schemas.microsoft.com/office/drawing/2014/main" id="{9EEF4C01-2B7A-4706-9FA2-F379CCF16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456" y="182782"/>
            <a:ext cx="9519088" cy="6349434"/>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with Corners Rounded 2">
            <a:extLst>
              <a:ext uri="{FF2B5EF4-FFF2-40B4-BE49-F238E27FC236}">
                <a16:creationId xmlns:a16="http://schemas.microsoft.com/office/drawing/2014/main" id="{C294F3D7-3EB8-42FC-9892-6C300FAA0752}"/>
              </a:ext>
            </a:extLst>
          </p:cNvPr>
          <p:cNvSpPr/>
          <p:nvPr/>
        </p:nvSpPr>
        <p:spPr>
          <a:xfrm>
            <a:off x="6057900" y="1158766"/>
            <a:ext cx="3172810" cy="1284890"/>
          </a:xfrm>
          <a:prstGeom prst="wedgeRoundRectCallout">
            <a:avLst>
              <a:gd name="adj1" fmla="val -32759"/>
              <a:gd name="adj2" fmla="val 88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Welcome to Texas, local regulations require masks be worn in restaurants, stores, and government buildings</a:t>
            </a:r>
          </a:p>
        </p:txBody>
      </p:sp>
      <p:pic>
        <p:nvPicPr>
          <p:cNvPr id="2054" name="Picture 6" descr="Amazon.com : Welcome to Texas Sign Replica Souvenir 2&quot;x3&quot; Fridge ...">
            <a:extLst>
              <a:ext uri="{FF2B5EF4-FFF2-40B4-BE49-F238E27FC236}">
                <a16:creationId xmlns:a16="http://schemas.microsoft.com/office/drawing/2014/main" id="{842F7883-6261-4022-97AA-2B65BE0B6B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780" t="17973" r="11877" b="17972"/>
          <a:stretch/>
        </p:blipFill>
        <p:spPr bwMode="auto">
          <a:xfrm>
            <a:off x="1682210" y="789315"/>
            <a:ext cx="2014968" cy="12848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5CBC84F-C631-4338-B747-CB2E8D308F53}"/>
              </a:ext>
            </a:extLst>
          </p:cNvPr>
          <p:cNvSpPr/>
          <p:nvPr/>
        </p:nvSpPr>
        <p:spPr>
          <a:xfrm>
            <a:off x="1944547" y="2074205"/>
            <a:ext cx="138896" cy="1097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727A898-87D7-4D23-A828-EEA20BBF11CE}"/>
              </a:ext>
            </a:extLst>
          </p:cNvPr>
          <p:cNvSpPr/>
          <p:nvPr/>
        </p:nvSpPr>
        <p:spPr>
          <a:xfrm>
            <a:off x="3138670" y="2052983"/>
            <a:ext cx="138896" cy="1097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86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53AC1B-D5A9-40F5-B933-D296268BA3D9}"/>
              </a:ext>
            </a:extLst>
          </p:cNvPr>
          <p:cNvSpPr txBox="1"/>
          <p:nvPr/>
        </p:nvSpPr>
        <p:spPr>
          <a:xfrm>
            <a:off x="434667" y="101264"/>
            <a:ext cx="11321903" cy="805417"/>
          </a:xfrm>
          <a:prstGeom prst="rect">
            <a:avLst/>
          </a:prstGeom>
        </p:spPr>
        <p:txBody>
          <a:bodyPr wrap="none" lIns="121842" tIns="60921" rIns="121842" bIns="60921" rtlCol="0">
            <a:normAutofit/>
          </a:bodyPr>
          <a:lstStyle/>
          <a:p>
            <a:pPr marL="0" marR="0" lvl="0" indent="0" algn="l" defTabSz="609139" rtl="0" eaLnBrk="1" fontAlgn="base" latinLnBrk="0" hangingPunct="1">
              <a:lnSpc>
                <a:spcPct val="100000"/>
              </a:lnSpc>
              <a:spcBef>
                <a:spcPct val="0"/>
              </a:spcBef>
              <a:spcAft>
                <a:spcPct val="0"/>
              </a:spcAft>
              <a:buClrTx/>
              <a:buSzTx/>
              <a:buFontTx/>
              <a:buNone/>
              <a:tabLst/>
              <a:defRPr/>
            </a:pPr>
            <a:endParaRPr kumimoji="0" lang="en-US" sz="4000" b="0"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3" name="Title 2">
            <a:extLst>
              <a:ext uri="{FF2B5EF4-FFF2-40B4-BE49-F238E27FC236}">
                <a16:creationId xmlns:a16="http://schemas.microsoft.com/office/drawing/2014/main" id="{71A09F53-4999-4CFF-A721-DF6085B631A3}"/>
              </a:ext>
            </a:extLst>
          </p:cNvPr>
          <p:cNvSpPr>
            <a:spLocks noGrp="1"/>
          </p:cNvSpPr>
          <p:nvPr>
            <p:ph type="title"/>
          </p:nvPr>
        </p:nvSpPr>
        <p:spPr>
          <a:xfrm>
            <a:off x="434667" y="101264"/>
            <a:ext cx="10515600" cy="647887"/>
          </a:xfrm>
        </p:spPr>
        <p:txBody>
          <a:bodyPr>
            <a:normAutofit fontScale="90000"/>
          </a:bodyPr>
          <a:lstStyle/>
          <a:p>
            <a:r>
              <a:rPr lang="en-US">
                <a:solidFill>
                  <a:schemeClr val="bg1"/>
                </a:solidFill>
                <a:latin typeface="Ford Bold" panose="02000505020000020004" pitchFamily="2" charset="0"/>
              </a:rPr>
              <a:t>How this meets Ford’s goals</a:t>
            </a:r>
          </a:p>
        </p:txBody>
      </p:sp>
      <p:sp>
        <p:nvSpPr>
          <p:cNvPr id="9" name="TextBox 8">
            <a:extLst>
              <a:ext uri="{FF2B5EF4-FFF2-40B4-BE49-F238E27FC236}">
                <a16:creationId xmlns:a16="http://schemas.microsoft.com/office/drawing/2014/main" id="{3004ED01-4357-4BB4-9C63-61308F471B4B}"/>
              </a:ext>
            </a:extLst>
          </p:cNvPr>
          <p:cNvSpPr txBox="1"/>
          <p:nvPr/>
        </p:nvSpPr>
        <p:spPr>
          <a:xfrm>
            <a:off x="6326805" y="1929501"/>
            <a:ext cx="4690138" cy="5051639"/>
          </a:xfrm>
          <a:prstGeom prst="rect">
            <a:avLst/>
          </a:prstGeom>
          <a:noFill/>
        </p:spPr>
        <p:txBody>
          <a:bodyPr wrap="square" rtlCol="0">
            <a:spAutoFit/>
          </a:bodyPr>
          <a:lstStyle/>
          <a:p>
            <a:pPr marL="342900" indent="-342900">
              <a:lnSpc>
                <a:spcPct val="70000"/>
              </a:lnSpc>
              <a:spcBef>
                <a:spcPts val="1000"/>
              </a:spcBef>
              <a:buFont typeface="Arial" panose="020B0604020202020204" pitchFamily="34" charset="0"/>
              <a:buChar char="•"/>
            </a:pPr>
            <a:r>
              <a:rPr lang="en-US" sz="2400" dirty="0"/>
              <a:t>Quick and Easy Development Timeline</a:t>
            </a:r>
          </a:p>
          <a:p>
            <a:pPr>
              <a:lnSpc>
                <a:spcPct val="70000"/>
              </a:lnSpc>
              <a:spcBef>
                <a:spcPts val="1000"/>
              </a:spcBef>
            </a:pPr>
            <a:endParaRPr lang="en-US" sz="2400" dirty="0"/>
          </a:p>
          <a:p>
            <a:pPr marL="342900" indent="-342900">
              <a:lnSpc>
                <a:spcPct val="70000"/>
              </a:lnSpc>
              <a:spcBef>
                <a:spcPts val="1000"/>
              </a:spcBef>
              <a:buFont typeface="Arial" panose="020B0604020202020204" pitchFamily="34" charset="0"/>
              <a:buChar char="•"/>
            </a:pPr>
            <a:r>
              <a:rPr lang="en-US" sz="2400" dirty="0"/>
              <a:t>Very Valuable in Other Markets</a:t>
            </a:r>
          </a:p>
          <a:p>
            <a:pPr marL="342900" indent="-342900">
              <a:lnSpc>
                <a:spcPct val="70000"/>
              </a:lnSpc>
              <a:spcBef>
                <a:spcPts val="1000"/>
              </a:spcBef>
              <a:buFont typeface="Arial" panose="020B0604020202020204" pitchFamily="34" charset="0"/>
              <a:buChar char="•"/>
            </a:pPr>
            <a:endParaRPr lang="en-US" sz="2400" dirty="0"/>
          </a:p>
          <a:p>
            <a:pPr marL="342900" indent="-342900">
              <a:lnSpc>
                <a:spcPct val="70000"/>
              </a:lnSpc>
              <a:spcBef>
                <a:spcPts val="1000"/>
              </a:spcBef>
              <a:buFont typeface="Arial" panose="020B0604020202020204" pitchFamily="34" charset="0"/>
              <a:buChar char="•"/>
            </a:pPr>
            <a:r>
              <a:rPr lang="en-US" sz="2400" dirty="0"/>
              <a:t>Putting people first and doing the right thing</a:t>
            </a:r>
          </a:p>
          <a:p>
            <a:pPr marL="342900" indent="-342900">
              <a:lnSpc>
                <a:spcPct val="70000"/>
              </a:lnSpc>
              <a:spcBef>
                <a:spcPts val="1000"/>
              </a:spcBef>
              <a:buFont typeface="Arial" panose="020B0604020202020204" pitchFamily="34" charset="0"/>
              <a:buChar char="•"/>
            </a:pPr>
            <a:endParaRPr lang="en-US" sz="2400" dirty="0"/>
          </a:p>
          <a:p>
            <a:pPr marL="342900" indent="-342900">
              <a:lnSpc>
                <a:spcPct val="70000"/>
              </a:lnSpc>
              <a:spcBef>
                <a:spcPts val="1000"/>
              </a:spcBef>
              <a:buFont typeface="Arial" panose="020B0604020202020204" pitchFamily="34" charset="0"/>
              <a:buChar char="•"/>
            </a:pPr>
            <a:r>
              <a:rPr lang="en-US" sz="2400" dirty="0"/>
              <a:t>Sets us up to be the most trusted company</a:t>
            </a:r>
          </a:p>
          <a:p>
            <a:pPr marL="342900" indent="-342900">
              <a:lnSpc>
                <a:spcPct val="70000"/>
              </a:lnSpc>
              <a:spcBef>
                <a:spcPts val="1000"/>
              </a:spcBef>
              <a:buFont typeface="Arial" panose="020B0604020202020204" pitchFamily="34" charset="0"/>
              <a:buChar char="•"/>
            </a:pPr>
            <a:endParaRPr lang="en-US" sz="2400" dirty="0"/>
          </a:p>
          <a:p>
            <a:pPr marL="342900" indent="-342900">
              <a:lnSpc>
                <a:spcPct val="70000"/>
              </a:lnSpc>
              <a:spcBef>
                <a:spcPts val="1000"/>
              </a:spcBef>
              <a:buFont typeface="Arial" panose="020B0604020202020204" pitchFamily="34" charset="0"/>
              <a:buChar char="•"/>
            </a:pPr>
            <a:endParaRPr lang="en-US" sz="2400" dirty="0"/>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43C00398-43EB-46BB-A0A7-89504FCBCB62}"/>
              </a:ext>
            </a:extLst>
          </p:cNvPr>
          <p:cNvPicPr>
            <a:picLocks noChangeAspect="1"/>
          </p:cNvPicPr>
          <p:nvPr/>
        </p:nvPicPr>
        <p:blipFill rotWithShape="1">
          <a:blip r:embed="rId3"/>
          <a:srcRect l="8" r="6624"/>
          <a:stretch/>
        </p:blipFill>
        <p:spPr>
          <a:xfrm>
            <a:off x="1469891" y="1798051"/>
            <a:ext cx="3767472" cy="3766767"/>
          </a:xfrm>
          <a:prstGeom prst="rect">
            <a:avLst/>
          </a:prstGeom>
        </p:spPr>
      </p:pic>
    </p:spTree>
    <p:extLst>
      <p:ext uri="{BB962C8B-B14F-4D97-AF65-F5344CB8AC3E}">
        <p14:creationId xmlns:p14="http://schemas.microsoft.com/office/powerpoint/2010/main" val="31545836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3514387DA1024A82536946B78536D6" ma:contentTypeVersion="11" ma:contentTypeDescription="Create a new document." ma:contentTypeScope="" ma:versionID="f97df8858e311f260940cd2a54461684">
  <xsd:schema xmlns:xsd="http://www.w3.org/2001/XMLSchema" xmlns:xs="http://www.w3.org/2001/XMLSchema" xmlns:p="http://schemas.microsoft.com/office/2006/metadata/properties" xmlns:ns2="b79844b5-db66-4daa-8826-f41fd9a98db0" xmlns:ns3="fc59b185-fb8d-4981-82ce-d6deb0932758" targetNamespace="http://schemas.microsoft.com/office/2006/metadata/properties" ma:root="true" ma:fieldsID="25531b4123ecd30990c5b9138f8dee77" ns2:_="" ns3:_="">
    <xsd:import namespace="b79844b5-db66-4daa-8826-f41fd9a98db0"/>
    <xsd:import namespace="fc59b185-fb8d-4981-82ce-d6deb09327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844b5-db66-4daa-8826-f41fd9a98d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c59b185-fb8d-4981-82ce-d6deb093275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84E265-26FE-4576-BF62-BAB13AF151C9}">
  <ds:schemaRefs>
    <ds:schemaRef ds:uri="fc59b185-fb8d-4981-82ce-d6deb0932758"/>
    <ds:schemaRef ds:uri="http://purl.org/dc/terms/"/>
    <ds:schemaRef ds:uri="b79844b5-db66-4daa-8826-f41fd9a98db0"/>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D26B40D-26F1-486A-B013-D92323E55A10}">
  <ds:schemaRefs>
    <ds:schemaRef ds:uri="http://schemas.microsoft.com/sharepoint/v3/contenttype/forms"/>
  </ds:schemaRefs>
</ds:datastoreItem>
</file>

<file path=customXml/itemProps3.xml><?xml version="1.0" encoding="utf-8"?>
<ds:datastoreItem xmlns:ds="http://schemas.openxmlformats.org/officeDocument/2006/customXml" ds:itemID="{756B8032-5C6D-4324-A8E6-B739395A4E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844b5-db66-4daa-8826-f41fd9a98db0"/>
    <ds:schemaRef ds:uri="fc59b185-fb8d-4981-82ce-d6deb09327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202</TotalTime>
  <Words>692</Words>
  <Application>Microsoft Office PowerPoint</Application>
  <PresentationFormat>Widescreen</PresentationFormat>
  <Paragraphs>111</Paragraphs>
  <Slides>12</Slides>
  <Notes>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Arial Black</vt:lpstr>
      <vt:lpstr>Calibri</vt:lpstr>
      <vt:lpstr>Calibri Light</vt:lpstr>
      <vt:lpstr>Ford Antenna Regular</vt:lpstr>
      <vt:lpstr>Ford Bold</vt:lpstr>
      <vt:lpstr>1_Office Theme</vt:lpstr>
      <vt:lpstr>Office Theme</vt:lpstr>
      <vt:lpstr>2_Office Theme</vt:lpstr>
      <vt:lpstr>PowerPoint Presentation</vt:lpstr>
      <vt:lpstr>Who are we?</vt:lpstr>
      <vt:lpstr>Agenda</vt:lpstr>
      <vt:lpstr>Central Question</vt:lpstr>
      <vt:lpstr>PowerPoint Presentation</vt:lpstr>
      <vt:lpstr>What is HSAS?</vt:lpstr>
      <vt:lpstr>PowerPoint Presentation</vt:lpstr>
      <vt:lpstr>PowerPoint Presentation</vt:lpstr>
      <vt:lpstr>How this meets Ford’s goals</vt:lpstr>
      <vt:lpstr>Special Thanks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Mcclure, Rakiya (R.)</dc:creator>
  <cp:lastModifiedBy>Ashish Patel</cp:lastModifiedBy>
  <cp:revision>4</cp:revision>
  <dcterms:created xsi:type="dcterms:W3CDTF">2020-07-14T14:36:05Z</dcterms:created>
  <dcterms:modified xsi:type="dcterms:W3CDTF">2020-07-15T15:46:23Z</dcterms:modified>
</cp:coreProperties>
</file>