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66" r:id="rId4"/>
    <p:sldId id="273" r:id="rId5"/>
    <p:sldId id="272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Dharve" initials="AD" lastIdx="1" clrIdx="0">
    <p:extLst>
      <p:ext uri="{19B8F6BF-5375-455C-9EA6-DF929625EA0E}">
        <p15:presenceInfo xmlns:p15="http://schemas.microsoft.com/office/powerpoint/2012/main" userId="107b54086bce5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834B-D8D4-49FF-A633-6264D3C5668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CAE-A9E5-49A3-9B2A-7204583465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8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44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834B-D8D4-49FF-A633-6264D3C5668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CAE-A9E5-49A3-9B2A-72045834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834B-D8D4-49FF-A633-6264D3C5668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CAE-A9E5-49A3-9B2A-720458346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62EC29-B8C5-4C7A-B6DA-418494D5CB2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shdharve09/Game_College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dharve09/Platformer_Game_Project" TargetMode="External"/><Relationship Id="rId2" Type="http://schemas.openxmlformats.org/officeDocument/2006/relationships/hyperlink" Target="https://github.com/ashishdharve09/Game_College_Project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MINOR PROJECT</a:t>
            </a:r>
            <a:br>
              <a:rPr lang="en-US" dirty="0"/>
            </a:br>
            <a:r>
              <a:rPr lang="en-US" dirty="0"/>
              <a:t>PLATFORMER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40" y="3933056"/>
            <a:ext cx="5486400" cy="2837656"/>
          </a:xfrm>
        </p:spPr>
        <p:txBody>
          <a:bodyPr/>
          <a:lstStyle/>
          <a:p>
            <a:r>
              <a:rPr lang="en-US" b="1" dirty="0"/>
              <a:t>BY- ASHISH DHARVE</a:t>
            </a:r>
          </a:p>
          <a:p>
            <a:r>
              <a:rPr lang="en-US" b="1" dirty="0"/>
              <a:t>UNI. ROLL NO.-22020107002</a:t>
            </a:r>
          </a:p>
          <a:p>
            <a:r>
              <a:rPr lang="en-US" b="1" dirty="0"/>
              <a:t>COLLEGE ROLL NO.- 20222719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3657600" cy="11254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23392" y="1981200"/>
            <a:ext cx="4464496" cy="4184104"/>
          </a:xfrm>
        </p:spPr>
        <p:txBody>
          <a:bodyPr>
            <a:normAutofit/>
          </a:bodyPr>
          <a:lstStyle/>
          <a:p>
            <a:r>
              <a:rPr lang="en-US" sz="3200" dirty="0"/>
              <a:t>HopBunny is a 2D platformer game developed using Unity, with player controlled character with obstacles filled levels.</a:t>
            </a:r>
          </a:p>
          <a:p>
            <a:endParaRPr lang="en-US" dirty="0"/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05B192-E91E-A4AE-8BF8-852D2F90CF1B}"/>
              </a:ext>
            </a:extLst>
          </p:cNvPr>
          <p:cNvSpPr txBox="1">
            <a:spLocks/>
          </p:cNvSpPr>
          <p:nvPr/>
        </p:nvSpPr>
        <p:spPr>
          <a:xfrm>
            <a:off x="6240016" y="1981200"/>
            <a:ext cx="3657600" cy="332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Elements: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Player controls and interactions.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Hazard Mechanics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Dynamics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 Time Physics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Seamless Animation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79" y="332656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/>
              <a:t>Objective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00808"/>
            <a:ext cx="6480720" cy="48965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Primary Goal: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Provide a fun and engaging 2D platformer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Player Goals: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Navigate through levels while avoiding traps and hazards.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Collect as many kiwis as possible to increase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Reach the goal site to clear the level and advance to the next stage.</a:t>
            </a:r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87C81-08AF-C861-1D6B-AD3CE163D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839723"/>
            <a:ext cx="5386842" cy="3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BD031-0872-9249-04E3-7586301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AFFA-E007-BCE0-2866-B2E422FE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79" y="332656"/>
            <a:ext cx="8534400" cy="1507067"/>
          </a:xfrm>
        </p:spPr>
        <p:txBody>
          <a:bodyPr>
            <a:normAutofit/>
          </a:bodyPr>
          <a:lstStyle/>
          <a:p>
            <a:r>
              <a:rPr lang="en-IN" sz="54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7602-EBCA-0872-FE21-C4135115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2348880"/>
            <a:ext cx="1310545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Player Movement: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Walking and Running: Control the player with arrow keys or WASD.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Jumping: Leap between platforms and over obstacles using Spacebar.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Level Design: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Multiple Levels: Increasing difficulty with each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Moving Platforms: Horizontal, vertical, and rotating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Traps and Hazards: Spikes, moving saws, and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spikeheads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Collectibles: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Kiwis: Gather them to increase your score.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UI and HUD: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Health Bar: Tracks remaining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Score Counter: Displays the player’s score.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629B6-608F-BA08-B382-04A85BDE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40128" b="25160"/>
          <a:stretch/>
        </p:blipFill>
        <p:spPr>
          <a:xfrm>
            <a:off x="8895434" y="4149080"/>
            <a:ext cx="792089" cy="720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7A1F2-79DB-2776-3E5F-609802800638}"/>
              </a:ext>
            </a:extLst>
          </p:cNvPr>
          <p:cNvSpPr txBox="1"/>
          <p:nvPr/>
        </p:nvSpPr>
        <p:spPr>
          <a:xfrm>
            <a:off x="8967511" y="48691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KIWI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723D8-E1D6-CA1D-2951-96AA81E76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2354777"/>
            <a:ext cx="856410" cy="856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A4411-CB88-C329-203B-824E7E44B720}"/>
              </a:ext>
            </a:extLst>
          </p:cNvPr>
          <p:cNvSpPr txBox="1"/>
          <p:nvPr/>
        </p:nvSpPr>
        <p:spPr>
          <a:xfrm>
            <a:off x="9606039" y="324433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SAW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0C304-0575-4D8C-B142-CF1EFB526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5366042"/>
            <a:ext cx="1224136" cy="429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41C5DA-F12B-1D26-037E-9D684CC4B5CE}"/>
              </a:ext>
            </a:extLst>
          </p:cNvPr>
          <p:cNvSpPr txBox="1"/>
          <p:nvPr/>
        </p:nvSpPr>
        <p:spPr>
          <a:xfrm>
            <a:off x="7066676" y="578098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0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2531E-C4CA-5FD2-93A8-078096F7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EC9-4283-08BC-8097-0C4FD9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640"/>
            <a:ext cx="10058400" cy="1143000"/>
          </a:xfrm>
        </p:spPr>
        <p:txBody>
          <a:bodyPr>
            <a:normAutofit/>
          </a:bodyPr>
          <a:lstStyle/>
          <a:p>
            <a:r>
              <a:rPr lang="en-IN" sz="5400" dirty="0"/>
              <a:t>Technology and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35DF-CF72-FD2E-7BB8-A750E048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69" y="1052736"/>
            <a:ext cx="3373016" cy="5040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500" dirty="0">
                <a:solidFill>
                  <a:schemeClr val="accent2">
                    <a:lumMod val="50000"/>
                  </a:schemeClr>
                </a:solidFill>
              </a:rPr>
              <a:t>Technology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Unity: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Game engine for designing levels, implementing mechanics, and managing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C#: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Primary scripting language for game logic and mechanics.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Git: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Version control system for collaboration and project management.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5505AE-D93C-8C97-A03C-76DEDB5FAFA1}"/>
              </a:ext>
            </a:extLst>
          </p:cNvPr>
          <p:cNvSpPr txBox="1">
            <a:spLocks/>
          </p:cNvSpPr>
          <p:nvPr/>
        </p:nvSpPr>
        <p:spPr>
          <a:xfrm>
            <a:off x="7608168" y="1556792"/>
            <a:ext cx="4392488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500" b="1" dirty="0">
                <a:solidFill>
                  <a:schemeClr val="accent2">
                    <a:lumMod val="50000"/>
                  </a:schemeClr>
                </a:solidFill>
              </a:rPr>
              <a:t>Key Scripts:</a:t>
            </a:r>
            <a:endParaRPr lang="en-IN" sz="35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PlayerController Script: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Handles player movement and interactions.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LevelController Script: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Manages level transitions using Unity's SceneManager.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Spike Script: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Detects player collision with spikes.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BF775-B4DF-7C36-F716-26011793B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636912"/>
            <a:ext cx="4176464" cy="41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-5579"/>
            <a:ext cx="8534400" cy="1507067"/>
          </a:xfrm>
        </p:spPr>
        <p:txBody>
          <a:bodyPr/>
          <a:lstStyle/>
          <a:p>
            <a:r>
              <a:rPr lang="en-IN" b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5560" y="1700808"/>
            <a:ext cx="9145016" cy="434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Player: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Controlled by PlayerController script for movement and jumping.</a:t>
            </a:r>
          </a:p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Environment: 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Platform (static and moving).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Traps and hazards(spikes, saws)   managed by respective scripts.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UI : 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Health Bar to show player’s remaining lives.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Score Counter for collected Kiwis.</a:t>
            </a:r>
          </a:p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 Progression: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Managed by LevelController Script.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058400" cy="836712"/>
          </a:xfrm>
        </p:spPr>
        <p:txBody>
          <a:bodyPr>
            <a:normAutofit/>
          </a:bodyPr>
          <a:lstStyle/>
          <a:p>
            <a:r>
              <a:rPr lang="en-US" dirty="0"/>
              <a:t>How to Run the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E0CA2-2980-9925-D5D5-91D3BE6E74FF}"/>
              </a:ext>
            </a:extLst>
          </p:cNvPr>
          <p:cNvSpPr txBox="1"/>
          <p:nvPr/>
        </p:nvSpPr>
        <p:spPr>
          <a:xfrm>
            <a:off x="263352" y="1097360"/>
            <a:ext cx="9001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Prerequisites: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Unity Hub and Unity version </a:t>
            </a:r>
            <a:r>
              <a:rPr lang="en-US" sz="2000" b="1" dirty="0"/>
              <a:t>2022.3.45f1</a:t>
            </a:r>
            <a:r>
              <a:rPr lang="en-US" sz="2000" dirty="0"/>
              <a:t>. or higher.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Git for cloning the repository.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Steps to Run the Game: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Clone the Repository: </a:t>
            </a:r>
            <a:r>
              <a:rPr lang="en-US" sz="2000" dirty="0">
                <a:hlinkClick r:id="rId2"/>
              </a:rPr>
              <a:t>https://github.com/ashishdharve09/Game_College_Project.git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Open the Project in Unity: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Launch Unity Hub.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  Click “Add” and select the project folder.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  Wait for Unity to load the project.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Play the Game: Press the “Play” button in the Unity Editor to start.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Alternative : </a:t>
            </a:r>
          </a:p>
          <a:p>
            <a:r>
              <a:rPr lang="en-US" sz="2000" dirty="0"/>
              <a:t>You can directly play the game without unity, just download this </a:t>
            </a:r>
            <a:r>
              <a:rPr lang="en-US" sz="2000" dirty="0" err="1"/>
              <a:t>github</a:t>
            </a:r>
            <a:r>
              <a:rPr lang="en-US" sz="2000" dirty="0"/>
              <a:t> file : </a:t>
            </a:r>
            <a:r>
              <a:rPr lang="en-US" sz="2000" dirty="0">
                <a:hlinkClick r:id="rId3"/>
              </a:rPr>
              <a:t>Game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10058400" cy="675928"/>
          </a:xfrm>
        </p:spPr>
        <p:txBody>
          <a:bodyPr>
            <a:normAutofit/>
          </a:bodyPr>
          <a:lstStyle/>
          <a:p>
            <a:r>
              <a:rPr lang="en-IN" b="1" dirty="0"/>
              <a:t>Future 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95CBD-7160-C467-F54F-23F257C54EB4}"/>
              </a:ext>
            </a:extLst>
          </p:cNvPr>
          <p:cNvSpPr txBox="1"/>
          <p:nvPr/>
        </p:nvSpPr>
        <p:spPr>
          <a:xfrm>
            <a:off x="695400" y="1844824"/>
            <a:ext cx="84249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more levels with diverse challenges and mechanics.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Introduce new collectibles and power-ups for enhanced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advanced features such as multiplayer mode or leaderboard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Optimize the game for mobile and web platforms for broader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530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Franklin Gothic Medium</vt:lpstr>
      <vt:lpstr>Wingdings 3</vt:lpstr>
      <vt:lpstr>Slice</vt:lpstr>
      <vt:lpstr>MINOR PROJECT PLATFORMER GAME</vt:lpstr>
      <vt:lpstr>INTRODUCTION</vt:lpstr>
      <vt:lpstr>Objective of the Game</vt:lpstr>
      <vt:lpstr>Features</vt:lpstr>
      <vt:lpstr>Technology and Scripts</vt:lpstr>
      <vt:lpstr>System Architecture</vt:lpstr>
      <vt:lpstr>How to Run the Game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Dharve</dc:creator>
  <cp:lastModifiedBy>Ashish Dharve</cp:lastModifiedBy>
  <cp:revision>3</cp:revision>
  <dcterms:created xsi:type="dcterms:W3CDTF">2024-12-08T08:37:53Z</dcterms:created>
  <dcterms:modified xsi:type="dcterms:W3CDTF">2024-12-08T13:09:36Z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