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66" autoAdjust="0"/>
  </p:normalViewPr>
  <p:slideViewPr>
    <p:cSldViewPr snapToGrid="0">
      <p:cViewPr varScale="1">
        <p:scale>
          <a:sx n="61" d="100"/>
          <a:sy n="61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E50DD-445C-4B9C-AAEB-FA3F64C149C7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F1D13-76E2-4DA1-BB1E-1697DB1B11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40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Hi My name is Ashish Dhyani, Here I am going to present you my Dissertation study which I have done as part of Masters in Data Science program by LJMU. The topic of this research is “Action Recognition in Dark using Deep Learning techniques”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F1D13-76E2-4DA1-BB1E-1697DB1B111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72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F1D13-76E2-4DA1-BB1E-1697DB1B111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3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F1D13-76E2-4DA1-BB1E-1697DB1B111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92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5B09-CF07-4034-BC57-6E711B9A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AF034-917E-460B-8D83-59336B0C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9FC1-8CFE-4248-8071-37AA8AC0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29FB-C068-40C9-B0AE-9233E57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2F43-5755-4EE9-852B-A98619E1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8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0FE7-CD4F-4F2E-B306-D2E092A6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AC58-F4B9-4CA8-92BB-C9734B24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49B1-FDCA-4ED9-A50A-78208574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67B1-6CE0-4D0F-8404-B37B681F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6A0C-8357-4A4E-96D9-24D30C1B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2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631E-013B-4ABC-B441-AFBE02363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30EF-A4DA-45A4-A78D-B4C6445F8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5876-88E2-4F80-BCF8-8AE9EA24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3AD0-38F5-48BE-83A6-5B16804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14C3-8B66-4A9E-B5D6-93CFE71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0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4C83-700D-40F2-8EEF-1A382B76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BD1C-76E1-459C-AE56-0E6F3CC4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9646-70F0-4ED4-9608-43F6C927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72F8-D144-4F61-9673-184F3C24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70C-1999-408E-BF3A-E157114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0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329E-6F4C-4F43-8DD6-0EF5BCFD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ECD8-BD34-4B10-8E34-E773F77B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55B9-E473-49A9-9689-0DC5DEB4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85A4-023A-4172-A08F-959EEF74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64CE-257F-46D8-A076-25707D72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5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1691-B850-4C49-9691-90D6BCFF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9F4F-A20E-4D24-931F-06DD17387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B44B-BCF1-4CB9-821E-5E0686B2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792DF-505E-42FB-972F-0CBB0392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FF59-2261-445D-861E-F4D09D5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51C5-30BA-467B-82BC-E9E003FF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8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248-D84C-4154-8D2A-B335FC93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A445A-92ED-40BE-B2FC-77D9FCC5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30A0-3C3F-4D52-BFA6-22B54E67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5EC85-D774-4561-8F5F-B3FE2BF51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BF6F1-CE98-4A48-9B68-D0BF1563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5B09-6997-4DE2-B302-C3FBFF0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DEC64-532F-4943-ABE9-292317CB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39E2F-6CDE-4BF4-96C8-EED9E638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73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DEFE-59D7-40FE-8582-F054753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DC4E7-EB22-4B9F-A14D-33FF1BF5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8EEAD-523D-4DAF-89B4-23607DF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93FD4-48CA-4135-8617-E6D9CBCA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89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FB020-44DB-4091-8571-8F7B4DDF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0386-1891-49F8-BA5B-97D2BD82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6791-EDAB-4A6A-A679-3902977B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73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28F2-F06C-4F6B-81B2-911F9BD4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8AE0-ADAA-4D32-BE4C-617F4B7C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00CD-0010-486B-B401-6251BC3E5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A08B-BC83-4447-85F7-2CC3C655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1332-AFC9-4D2D-9A62-CABD391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20EA-0A42-4506-B2B0-A5338E4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3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2839-9FD4-41DC-AB91-21ED3EA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8AEFF-4C31-47F7-8F5D-9F7115BB8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C96FE-C5FD-401B-8469-C7C7D03D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3732-C77F-421B-B012-4A1A4A66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06F82-A68A-4376-9C70-8C8B87A6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0D5BA-C2E0-4780-A52D-3CD9E60B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0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8E43C-317B-4AF6-BC4F-4395C116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0BB7-8882-4E43-B5A0-64CFA4A9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9547-AE20-4D05-9226-24705653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F245-C73B-4E56-BA99-9679FF7EEB8E}" type="datetimeFigureOut">
              <a:rPr lang="en-SG" smtClean="0"/>
              <a:t>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F5C5-6A50-41E9-AF37-18ED4CFE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E899-B67D-4D5F-9C21-EA001EDD2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F3E2-F8E9-498A-B6E9-EBF15C653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3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E162-2688-4BCC-B2A2-A26CD7AA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117"/>
          </a:xfrm>
        </p:spPr>
        <p:txBody>
          <a:bodyPr/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D668-48CD-4484-BB04-C7126E5BC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5718"/>
            <a:ext cx="9144000" cy="165576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Recognition is Dark Using Deep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B964C1-C975-4D43-BC73-F1AAB17977CF}"/>
              </a:ext>
            </a:extLst>
          </p:cNvPr>
          <p:cNvSpPr txBox="1">
            <a:spLocks/>
          </p:cNvSpPr>
          <p:nvPr/>
        </p:nvSpPr>
        <p:spPr>
          <a:xfrm>
            <a:off x="4306959" y="5965474"/>
            <a:ext cx="3413760" cy="91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Dhyani</a:t>
            </a:r>
          </a:p>
        </p:txBody>
      </p:sp>
      <p:pic>
        <p:nvPicPr>
          <p:cNvPr id="1026" name="Picture 2" descr="LJMU International Study Centre: Study Abroad in Liverpool, UK">
            <a:extLst>
              <a:ext uri="{FF2B5EF4-FFF2-40B4-BE49-F238E27FC236}">
                <a16:creationId xmlns:a16="http://schemas.microsoft.com/office/drawing/2014/main" id="{0E833102-BA97-4580-9B6C-0B1C55FB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56" y="56662"/>
            <a:ext cx="2909887" cy="8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6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41"/>
    </mc:Choice>
    <mc:Fallback>
      <p:transition spd="slow" advTm="18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93CD-247E-410E-B889-E7A2D496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192B-4A6E-460E-8008-358B57D6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 and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Discussions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Work</a:t>
            </a:r>
          </a:p>
        </p:txBody>
      </p:sp>
      <p:pic>
        <p:nvPicPr>
          <p:cNvPr id="6" name="Picture 2" descr="LJMU International Study Centre: Study Abroad in Liverpool, UK">
            <a:extLst>
              <a:ext uri="{FF2B5EF4-FFF2-40B4-BE49-F238E27FC236}">
                <a16:creationId xmlns:a16="http://schemas.microsoft.com/office/drawing/2014/main" id="{2E915114-694F-4F3F-9B21-70E01228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56" y="56662"/>
            <a:ext cx="2909887" cy="8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75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3186-E8FA-4EF5-AF1F-503AFC52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Picture 2" descr="LJMU International Study Centre: Study Abroad in Liverpool, UK">
            <a:extLst>
              <a:ext uri="{FF2B5EF4-FFF2-40B4-BE49-F238E27FC236}">
                <a16:creationId xmlns:a16="http://schemas.microsoft.com/office/drawing/2014/main" id="{597E43F4-9BD1-4A07-9565-CCE43287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56" y="56662"/>
            <a:ext cx="2909887" cy="8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B82B6-EA46-4E9B-9ED7-A42CDD1DF890}"/>
              </a:ext>
            </a:extLst>
          </p:cNvPr>
          <p:cNvSpPr/>
          <p:nvPr/>
        </p:nvSpPr>
        <p:spPr>
          <a:xfrm>
            <a:off x="4908330" y="1409483"/>
            <a:ext cx="1548831" cy="465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Videos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4C319-C124-4860-B4F8-49F30DDDC9E5}"/>
              </a:ext>
            </a:extLst>
          </p:cNvPr>
          <p:cNvSpPr/>
          <p:nvPr/>
        </p:nvSpPr>
        <p:spPr>
          <a:xfrm>
            <a:off x="2590798" y="2248874"/>
            <a:ext cx="1723699" cy="465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Properly Illuminated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3584-6698-4527-8F77-F1F1D7164A9C}"/>
              </a:ext>
            </a:extLst>
          </p:cNvPr>
          <p:cNvSpPr/>
          <p:nvPr/>
        </p:nvSpPr>
        <p:spPr>
          <a:xfrm>
            <a:off x="6978867" y="2246574"/>
            <a:ext cx="1723699" cy="465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Low Illuminated / Dark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5631CA3-281A-4208-838A-25A7AD6ECBA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4380553" y="946680"/>
            <a:ext cx="374289" cy="2230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31E26-0C6C-4370-B5B4-EE8179CB08D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6575737" y="981593"/>
            <a:ext cx="371989" cy="2157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FE1219-2868-48EC-BB2C-415BA0DD4BE0}"/>
              </a:ext>
            </a:extLst>
          </p:cNvPr>
          <p:cNvSpPr txBox="1"/>
          <p:nvPr/>
        </p:nvSpPr>
        <p:spPr>
          <a:xfrm>
            <a:off x="2243958" y="2711675"/>
            <a:ext cx="3857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Example: </a:t>
            </a:r>
            <a:br>
              <a:rPr lang="en-SG" sz="1400" dirty="0"/>
            </a:br>
            <a:r>
              <a:rPr lang="en-SG" sz="1400" dirty="0"/>
              <a:t>Videos recorded during day light</a:t>
            </a:r>
            <a:br>
              <a:rPr lang="en-SG" sz="1400" dirty="0"/>
            </a:br>
            <a:r>
              <a:rPr lang="en-SG" sz="1400" dirty="0"/>
              <a:t>Videos recorded during night but with proper light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B6BB2-9D10-49F8-BB3D-70453B16EEF1}"/>
              </a:ext>
            </a:extLst>
          </p:cNvPr>
          <p:cNvSpPr txBox="1"/>
          <p:nvPr/>
        </p:nvSpPr>
        <p:spPr>
          <a:xfrm>
            <a:off x="6978867" y="2802459"/>
            <a:ext cx="3870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Example: </a:t>
            </a:r>
            <a:br>
              <a:rPr lang="en-SG" sz="1400" dirty="0"/>
            </a:br>
            <a:r>
              <a:rPr lang="en-SG" sz="1400" dirty="0"/>
              <a:t>Videos recorded during night time without proper </a:t>
            </a:r>
          </a:p>
          <a:p>
            <a:r>
              <a:rPr lang="en-SG" sz="1400" dirty="0"/>
              <a:t>Lighting condition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42318-96D8-4466-BAE5-1CA1A73E9C97}"/>
              </a:ext>
            </a:extLst>
          </p:cNvPr>
          <p:cNvSpPr txBox="1"/>
          <p:nvPr/>
        </p:nvSpPr>
        <p:spPr>
          <a:xfrm>
            <a:off x="945929" y="382576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</a:rPr>
              <a:t>Use Cases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62419D-99C2-43F6-9EB2-362170D33520}"/>
              </a:ext>
            </a:extLst>
          </p:cNvPr>
          <p:cNvSpPr/>
          <p:nvPr/>
        </p:nvSpPr>
        <p:spPr>
          <a:xfrm>
            <a:off x="945929" y="4645572"/>
            <a:ext cx="1776250" cy="536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S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urveillance 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C2E8B0-933C-4A28-968D-A3DBFACF6EB7}"/>
              </a:ext>
            </a:extLst>
          </p:cNvPr>
          <p:cNvSpPr/>
          <p:nvPr/>
        </p:nvSpPr>
        <p:spPr>
          <a:xfrm>
            <a:off x="4659889" y="4645572"/>
            <a:ext cx="1776250" cy="536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urveillance at Country Borders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6194E4-6BD3-4969-B22C-C41E13A36FB4}"/>
              </a:ext>
            </a:extLst>
          </p:cNvPr>
          <p:cNvSpPr/>
          <p:nvPr/>
        </p:nvSpPr>
        <p:spPr>
          <a:xfrm>
            <a:off x="7814441" y="4592251"/>
            <a:ext cx="1776250" cy="536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Driving Cars at Night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705346-3514-459B-A2CA-C2A269C64892}"/>
              </a:ext>
            </a:extLst>
          </p:cNvPr>
          <p:cNvSpPr/>
          <p:nvPr/>
        </p:nvSpPr>
        <p:spPr>
          <a:xfrm>
            <a:off x="5682745" y="5694674"/>
            <a:ext cx="3243803" cy="536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 Animal Breeding and Behaviour during night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96D30E-EC7B-40B6-B82F-ED210607D732}"/>
              </a:ext>
            </a:extLst>
          </p:cNvPr>
          <p:cNvSpPr/>
          <p:nvPr/>
        </p:nvSpPr>
        <p:spPr>
          <a:xfrm>
            <a:off x="2243957" y="5713917"/>
            <a:ext cx="2433145" cy="536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During night hours</a:t>
            </a:r>
          </a:p>
        </p:txBody>
      </p:sp>
    </p:spTree>
    <p:extLst>
      <p:ext uri="{BB962C8B-B14F-4D97-AF65-F5344CB8AC3E}">
        <p14:creationId xmlns:p14="http://schemas.microsoft.com/office/powerpoint/2010/main" val="5571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59E5-85F3-4223-93E3-41CD576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FF1-A249-4AEC-A958-BF3E56D7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3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7F31-65F3-496A-A55E-A548D68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C195-3432-46D7-A8D0-B9CA0489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1E92-9D31-4F1C-B82C-981EB3C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</a:t>
            </a:r>
            <a:r>
              <a:rPr lang="en-SG" dirty="0" err="1"/>
              <a:t>Methdology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02AF-073D-4A15-90F7-96DDEA60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36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7F0-69C2-4E7E-B824-50C29BC9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5DBA-2719-40E0-A03E-9A05B850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3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A60F-68F4-4BBE-BD1E-6662E2B0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5D21-9EA8-49C9-ABB3-48620D33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52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161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Thesis</vt:lpstr>
      <vt:lpstr>Agenda</vt:lpstr>
      <vt:lpstr>Introduction</vt:lpstr>
      <vt:lpstr>Literature Review</vt:lpstr>
      <vt:lpstr>Aims and Objectives</vt:lpstr>
      <vt:lpstr>Research Methdology</vt:lpstr>
      <vt:lpstr>Results and Discussions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Ashish Dhyani</dc:creator>
  <cp:lastModifiedBy>Ashish Dhyani</cp:lastModifiedBy>
  <cp:revision>9</cp:revision>
  <dcterms:created xsi:type="dcterms:W3CDTF">2021-12-06T05:17:09Z</dcterms:created>
  <dcterms:modified xsi:type="dcterms:W3CDTF">2021-12-06T09:13:54Z</dcterms:modified>
</cp:coreProperties>
</file>