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BFC2-505C-EB37-2F73-83911C53F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FCF24-47E1-9169-4AA2-7BCDDEA75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55948-13EC-9FDE-9350-31761FF4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8DE1-63E8-4742-8290-322FDC511AF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1CBD8-0F1D-9169-6581-B078E9BB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0412A-3D21-21A2-7BC0-240E77C5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8197-E025-4B37-8B21-D49310B7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57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51ED-FDFA-266F-83AE-EFBAE454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3819B-E18C-2008-4CDC-816055A1D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16528-8FBB-7D57-6C08-7312E57F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8DE1-63E8-4742-8290-322FDC511AF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1E01-BD36-6E2A-CDE6-F41D6917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B4848-0D68-FB9D-AE1C-37BD9539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8197-E025-4B37-8B21-D49310B7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36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300A5-C2D7-48D9-65F3-3CA371034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85C7D-56CB-677B-E56D-459D8B838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DE923-4642-02FF-93C9-6A02EAB7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8DE1-63E8-4742-8290-322FDC511AF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A5C84-1DBE-DA63-4D90-5B4CCBD4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CE249-7A05-1BC5-F481-D38CD50A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8197-E025-4B37-8B21-D49310B7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7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E7D8-722D-7338-94A5-FC97CD8C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A4FCA-D954-A884-32A8-3DEB66D06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7AD93-138C-1C2F-8B05-298C31A7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8DE1-63E8-4742-8290-322FDC511AF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43CC8-1151-0E63-AE5F-14F04C4B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183D-E182-386D-98E4-DA48875B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8197-E025-4B37-8B21-D49310B7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41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2BD2-1FCB-C9C9-28D3-CFC93DA2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8E15C-D693-2D56-0376-C69C3F5E7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C0D3-8F15-8E6D-B80C-AB0EB9E4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8DE1-63E8-4742-8290-322FDC511AF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9F67C-1277-CB5F-91B5-89BFB43F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52A4-BAF7-56BF-9AB9-0C5B0097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8197-E025-4B37-8B21-D49310B7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268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1BFA-FFD8-FFFE-6CD4-7845E8E4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8335-1947-50E6-D5C3-BF6232B56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D3F31-ED36-6CF2-08B9-6AF47AFA0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D4220-9921-D903-F11A-48EE367C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8DE1-63E8-4742-8290-322FDC511AF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39998-4B1F-B976-4B71-15922186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F5F1E-C19A-4414-80EB-2F80BFA5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8197-E025-4B37-8B21-D49310B7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87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F040-E0AB-9227-1975-89190CD3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B00B-7623-F29B-032C-76F173EB0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2473D-DB43-5633-33E5-8F0DBBB4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0CAEE4-BC8D-8D7F-C682-68199F4F8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D3268-A13C-86A2-2B2F-5D303AD06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E94E0-70C9-4523-4DBD-1026CE52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8DE1-63E8-4742-8290-322FDC511AF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155F-0B19-3B78-0A98-3271D4D3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38AF20-23BB-8C1E-39A7-A818E6A3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8197-E025-4B37-8B21-D49310B7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80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9563-8A36-2602-1BAD-205B5351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1551A2-97B2-B53F-59B9-B5969447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8DE1-63E8-4742-8290-322FDC511AF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647DD-DD80-9534-571C-E39FA2B1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43626-E766-837A-61E2-A08B9A8B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8197-E025-4B37-8B21-D49310B7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55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4C14E-BA3A-506E-954E-61F77F9C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8DE1-63E8-4742-8290-322FDC511AF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6147D-AAB3-7365-76DD-15925012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F86EB-4398-E2A3-03AA-33750B89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8197-E025-4B37-8B21-D49310B7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75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F241-CEB7-931A-BC91-33990A3DD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5167-204E-6FB0-5B70-D3FD5B8D1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65E7D-7D90-3CCB-4AD1-59A67CCD7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B779F-60E8-2C4F-4772-5AE17D82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8DE1-63E8-4742-8290-322FDC511AF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A1F9A-4FB5-D696-590E-F7E1A46E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87215-04CD-3FD0-574B-A4B059E6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8197-E025-4B37-8B21-D49310B7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09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B6F5-EFBF-1612-1E29-8DD4AC40C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F90F1-80BD-8143-C6CD-07E63919D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42F81-046E-231B-04DA-F9DBF7729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431E0-899A-15EB-E049-7CE27D0F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8DE1-63E8-4742-8290-322FDC511AF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3351F-F4FC-9556-E752-8FB2EFA3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8F42D-C1A3-BDF5-3249-9EBCFD43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B8197-E025-4B37-8B21-D49310B7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5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1E596-C024-0A06-FF93-84393FCF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1546D-48F4-655F-0201-65EE98D0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2600-1063-73DA-9AD1-8A6857A02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558DE1-63E8-4742-8290-322FDC511AF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2569E-B00F-AA79-5DAA-0CA667EBB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5A354-86B2-2A28-AD34-05C8F9441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7B8197-E025-4B37-8B21-D49310B7DC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342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8166-16B0-644C-4BD2-6AD735CCEE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FB35B-E636-F619-EC6D-4538A40A9A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1BB587B3-87C1-90F6-9D1B-9C8533680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0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D96D-06D5-47BD-5C06-A57A3D15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CD08BA80-0005-8538-21D3-63CC9FB2F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29199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FBBB-4F3C-5B75-BE18-82EAEF7E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Close-up of a white tube with a red tip&#10;&#10;Description automatically generated">
            <a:extLst>
              <a:ext uri="{FF2B5EF4-FFF2-40B4-BE49-F238E27FC236}">
                <a16:creationId xmlns:a16="http://schemas.microsoft.com/office/drawing/2014/main" id="{EFE2050C-E377-880E-226E-EA6091AD0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1933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EB26-40A0-26AC-0825-1F5137AB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8C52F3F-E251-BE3F-346F-0BFCC4796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5197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BED43-DDB3-05ED-E163-D3F4094A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diagram of a vehicle charging infrastructure&#10;&#10;Description automatically generated">
            <a:extLst>
              <a:ext uri="{FF2B5EF4-FFF2-40B4-BE49-F238E27FC236}">
                <a16:creationId xmlns:a16="http://schemas.microsoft.com/office/drawing/2014/main" id="{E983B7E1-0D2B-702D-A505-643971916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7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2BF2-CE3A-2838-C890-B30F4791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1CE85BF2-5EB1-4479-BFEB-4A1675158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9600"/>
          </a:xfrm>
        </p:spPr>
      </p:pic>
    </p:spTree>
    <p:extLst>
      <p:ext uri="{BB962C8B-B14F-4D97-AF65-F5344CB8AC3E}">
        <p14:creationId xmlns:p14="http://schemas.microsoft.com/office/powerpoint/2010/main" val="97256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52A1-108D-FE1B-A431-333CC1E3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Content Placeholder 8" descr="A computer with a screen on it&#10;&#10;Description automatically generated with medium confidence">
            <a:extLst>
              <a:ext uri="{FF2B5EF4-FFF2-40B4-BE49-F238E27FC236}">
                <a16:creationId xmlns:a16="http://schemas.microsoft.com/office/drawing/2014/main" id="{337BEDC7-FD9E-B4D7-7E16-A7C6AFCAC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2800" cy="6858000"/>
          </a:xfrm>
        </p:spPr>
      </p:pic>
    </p:spTree>
    <p:extLst>
      <p:ext uri="{BB962C8B-B14F-4D97-AF65-F5344CB8AC3E}">
        <p14:creationId xmlns:p14="http://schemas.microsoft.com/office/powerpoint/2010/main" val="375653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F62B-D407-6DF5-6984-D754BCC0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1509DCF6-3020-E498-2DA8-CFBC2AEE3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8900"/>
            <a:ext cx="12191999" cy="6946899"/>
          </a:xfrm>
        </p:spPr>
      </p:pic>
    </p:spTree>
    <p:extLst>
      <p:ext uri="{BB962C8B-B14F-4D97-AF65-F5344CB8AC3E}">
        <p14:creationId xmlns:p14="http://schemas.microsoft.com/office/powerpoint/2010/main" val="163419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3B9F-64B9-97BB-00B3-3734FA8E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5AD283-BEEF-FA97-DAA6-E6BB24D77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4300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B4C6-C211-5252-A8D3-00AB2328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A close-up of a skyscraper&#10;&#10;Description automatically generated">
            <a:extLst>
              <a:ext uri="{FF2B5EF4-FFF2-40B4-BE49-F238E27FC236}">
                <a16:creationId xmlns:a16="http://schemas.microsoft.com/office/drawing/2014/main" id="{3C4D19D9-44C8-8EB1-94E1-B7475D3CE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0992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C0AE-38DE-7FBD-A701-CF7FB08D0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Close-up of a hand holding a plastic tube&#10;&#10;Description automatically generated">
            <a:extLst>
              <a:ext uri="{FF2B5EF4-FFF2-40B4-BE49-F238E27FC236}">
                <a16:creationId xmlns:a16="http://schemas.microsoft.com/office/drawing/2014/main" id="{133BE2C6-A1E8-06E7-90F4-E96E2D8F9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7667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CHARGENEST</Template>
  <TotalTime>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Gupta</dc:creator>
  <cp:lastModifiedBy>Ashish Gupta</cp:lastModifiedBy>
  <cp:revision>1</cp:revision>
  <dcterms:created xsi:type="dcterms:W3CDTF">2025-01-18T15:29:35Z</dcterms:created>
  <dcterms:modified xsi:type="dcterms:W3CDTF">2025-01-18T15:30:51Z</dcterms:modified>
</cp:coreProperties>
</file>