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pPr/>
              <a:t>1/19/2019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pPr/>
              <a:t>‹#›</a:t>
            </a:fld>
            <a:endParaRPr lang="en-US"/>
          </a:p>
        </p:txBody>
      </p:sp>
    </p:spTree>
    <p:extLst>
      <p:ext uri="{BB962C8B-B14F-4D97-AF65-F5344CB8AC3E}">
        <p14:creationId xmlns="" xmlns:p14="http://schemas.microsoft.com/office/powerpoint/2010/main"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pPr/>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pPr/>
              <a:t>‹#›</a:t>
            </a:fld>
            <a:endParaRPr lang="en-US"/>
          </a:p>
        </p:txBody>
      </p:sp>
    </p:spTree>
    <p:extLst>
      <p:ext uri="{BB962C8B-B14F-4D97-AF65-F5344CB8AC3E}">
        <p14:creationId xmlns="" xmlns:p14="http://schemas.microsoft.com/office/powerpoint/2010/main"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pPr/>
              <a:t>19-01-2019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pPr/>
              <a:t>19-01-2019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pPr/>
              <a:t>19-01-2019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pPr/>
              <a:t>19-01-2019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pPr/>
              <a:t>19-01-2019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pPr/>
              <a:t>19-01-2019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pPr/>
              <a:t>19-01-2019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pPr/>
              <a:t>19-01-2019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pPr/>
              <a:t>19-01-2019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pPr/>
              <a:t>19-01-2019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pPr/>
              <a:t>19-01-2019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pPr/>
              <a:t>19-01-2019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pPr/>
              <a:t>‹#›</a:t>
            </a:fld>
            <a:endParaRPr lang="en-US"/>
          </a:p>
        </p:txBody>
      </p:sp>
    </p:spTree>
    <p:extLst>
      <p:ext uri="{BB962C8B-B14F-4D97-AF65-F5344CB8AC3E}">
        <p14:creationId xmlns="" xmlns:p14="http://schemas.microsoft.com/office/powerpoint/2010/main"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taxdetection.herokuapp.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32833" y="84667"/>
            <a:ext cx="8572500" cy="1301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2832" y="158750"/>
            <a:ext cx="8453967" cy="980733"/>
          </a:xfrm>
        </p:spPr>
        <p:txBody>
          <a:bodyPr>
            <a:normAutofit fontScale="90000"/>
          </a:bodyPr>
          <a:lstStyle/>
          <a:p>
            <a:pPr algn="l"/>
            <a:r>
              <a:rPr lang="en-US" sz="1800" dirty="0" smtClean="0"/>
              <a:t>                                                                     Idea/Approach Details</a:t>
            </a:r>
            <a:br>
              <a:rPr lang="en-US" sz="1800" dirty="0" smtClean="0"/>
            </a:br>
            <a:r>
              <a:rPr lang="en-US" sz="1800" dirty="0" smtClean="0"/>
              <a:t>Technology Bucket:</a:t>
            </a:r>
            <a:r>
              <a:rPr lang="en-IN" sz="1600" dirty="0" smtClean="0"/>
              <a:t> Finance</a:t>
            </a:r>
            <a:r>
              <a:rPr lang="en-US" sz="1800" dirty="0" smtClean="0"/>
              <a:t>							          Category: Software</a:t>
            </a:r>
            <a:br>
              <a:rPr lang="en-US" sz="1800" dirty="0" smtClean="0"/>
            </a:br>
            <a:r>
              <a:rPr lang="en-US" sz="1800" dirty="0" smtClean="0"/>
              <a:t>Company Name/ Ministry Name: FIS Solutions(India)                          Problem Code : </a:t>
            </a:r>
            <a:r>
              <a:rPr lang="en-IN" sz="1600" dirty="0" smtClean="0"/>
              <a:t>AK2</a:t>
            </a:r>
            <a:r>
              <a:rPr lang="en-US" sz="1800" dirty="0" smtClean="0"/>
              <a:t> </a:t>
            </a:r>
            <a:br>
              <a:rPr lang="en-US" sz="1800" dirty="0" smtClean="0"/>
            </a:br>
            <a:r>
              <a:rPr lang="en-US" sz="1800" dirty="0" smtClean="0"/>
              <a:t>Team Leader Name : </a:t>
            </a:r>
            <a:r>
              <a:rPr lang="en-US" sz="1800" dirty="0" err="1" smtClean="0"/>
              <a:t>Ashish</a:t>
            </a:r>
            <a:r>
              <a:rPr lang="en-US" sz="1800" dirty="0" smtClean="0"/>
              <a:t> </a:t>
            </a:r>
            <a:r>
              <a:rPr lang="en-US" sz="1800" dirty="0" err="1" smtClean="0"/>
              <a:t>Bhawnani</a:t>
            </a:r>
            <a:r>
              <a:rPr lang="en-US" sz="1800" dirty="0" smtClean="0"/>
              <a:t>						College Code : </a:t>
            </a:r>
            <a:r>
              <a:rPr lang="en-IN" sz="1600" dirty="0" smtClean="0"/>
              <a:t>1-3763789271</a:t>
            </a:r>
            <a:endParaRPr lang="en-US" sz="1800" dirty="0"/>
          </a:p>
        </p:txBody>
      </p:sp>
      <p:sp>
        <p:nvSpPr>
          <p:cNvPr id="4" name="Rounded Rectangle 3"/>
          <p:cNvSpPr/>
          <p:nvPr/>
        </p:nvSpPr>
        <p:spPr>
          <a:xfrm>
            <a:off x="232833" y="1589649"/>
            <a:ext cx="8572500" cy="2592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t>The task given in the challenge was to detect tax fraud using machine learning.  We built a robust prototype  which is live on web at </a:t>
            </a:r>
            <a:r>
              <a:rPr lang="en-US" b="1" dirty="0" smtClean="0">
                <a:hlinkClick r:id="rId2"/>
              </a:rPr>
              <a:t>http://www.taxdetection.herokuapp.com  </a:t>
            </a:r>
            <a:r>
              <a:rPr lang="en-US" b="1" dirty="0" smtClean="0"/>
              <a:t>Inspection authorities have details of people like investments, bank account deposits  generally found using PAN Number. These details and previous tax fraudsters data (sample data) is taken and a machine learning model is trained using Neural network algorithm.  A default test file of people is built in prototype which can be used to check our prototype. When you click on predict in default file section in our prototype, you will see Graphs for each Pan Number showing Probability to Do Tax Fraud and Tax Fraud Contributing Reasons.</a:t>
            </a:r>
            <a:endParaRPr lang="en-US" b="1" dirty="0"/>
          </a:p>
        </p:txBody>
      </p:sp>
      <p:sp>
        <p:nvSpPr>
          <p:cNvPr id="8" name="Rounded Rectangle 7"/>
          <p:cNvSpPr/>
          <p:nvPr/>
        </p:nvSpPr>
        <p:spPr>
          <a:xfrm>
            <a:off x="359833" y="4417484"/>
            <a:ext cx="8445500" cy="2440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t>The backend of software prototype is built in Python with </a:t>
            </a:r>
            <a:r>
              <a:rPr lang="en-US" b="1" dirty="0" err="1" smtClean="0"/>
              <a:t>Scikit</a:t>
            </a:r>
            <a:r>
              <a:rPr lang="en-US" b="1" dirty="0" smtClean="0"/>
              <a:t> Learn and </a:t>
            </a:r>
            <a:r>
              <a:rPr lang="en-US" b="1" dirty="0" err="1" smtClean="0"/>
              <a:t>Keras</a:t>
            </a:r>
            <a:r>
              <a:rPr lang="en-US" b="1" dirty="0" smtClean="0"/>
              <a:t> Libraries. The backend is embedded into Flask framework for allowing interaction of python with frontend. The frontend is created in HTML, CSS and </a:t>
            </a:r>
            <a:r>
              <a:rPr lang="en-US" b="1" dirty="0" err="1" smtClean="0"/>
              <a:t>Javascript</a:t>
            </a:r>
            <a:r>
              <a:rPr lang="en-US" b="1" dirty="0" smtClean="0"/>
              <a:t> for displaying data in rich format and Graphs.  Flask directory rules are followed so Flask can render the html files. </a:t>
            </a:r>
            <a:r>
              <a:rPr lang="en-US" b="1" dirty="0" err="1" smtClean="0"/>
              <a:t>Procfile</a:t>
            </a:r>
            <a:r>
              <a:rPr lang="en-US" b="1" dirty="0" smtClean="0"/>
              <a:t> and Requirements file is created and </a:t>
            </a:r>
            <a:r>
              <a:rPr lang="en-US" b="1" dirty="0" err="1" smtClean="0"/>
              <a:t>Git</a:t>
            </a:r>
            <a:r>
              <a:rPr lang="en-US" b="1" dirty="0" smtClean="0"/>
              <a:t> and </a:t>
            </a:r>
            <a:r>
              <a:rPr lang="en-US" b="1" dirty="0" err="1" smtClean="0"/>
              <a:t>Heroku</a:t>
            </a:r>
            <a:r>
              <a:rPr lang="en-US" b="1" dirty="0" smtClean="0"/>
              <a:t> CLI is used to deploy the prototype live on web. We created Flask framework enabled Python environment on </a:t>
            </a:r>
            <a:r>
              <a:rPr lang="en-US" b="1" dirty="0" err="1" smtClean="0"/>
              <a:t>heroku</a:t>
            </a:r>
            <a:r>
              <a:rPr lang="en-US" b="1" dirty="0" smtClean="0"/>
              <a:t>. The algorithm which does prediction is based on Convolution Neural Network  which has most amazing accuracy.</a:t>
            </a:r>
            <a:endParaRPr lang="en-US" b="1" dirty="0"/>
          </a:p>
        </p:txBody>
      </p:sp>
    </p:spTree>
    <p:extLst>
      <p:ext uri="{BB962C8B-B14F-4D97-AF65-F5344CB8AC3E}">
        <p14:creationId xmlns="" xmlns:p14="http://schemas.microsoft.com/office/powerpoint/2010/main" val="42601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 Approach details</a:t>
            </a:r>
            <a:endParaRPr lang="en-US" dirty="0"/>
          </a:p>
        </p:txBody>
      </p:sp>
      <p:sp>
        <p:nvSpPr>
          <p:cNvPr id="3" name="Rounded Rectangle 2"/>
          <p:cNvSpPr/>
          <p:nvPr/>
        </p:nvSpPr>
        <p:spPr>
          <a:xfrm>
            <a:off x="373901" y="1417639"/>
            <a:ext cx="8445500" cy="294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t>This prototype has lot of practical use when trained on large original data. Using PAN Number of a person, authorities can extract his financial information. This information can be fetched to prototype. It will predict the probability of that person to do tax fraud depending on his financial information provided. The factors/ attributes used to predict are Bank Deposits, Income Revealed, Investments in Mutual Funds, Investments in Gold ETFs, CIBIL Score, Area of residence, Number of cars,  Number of Houses. One important thing is to train the prototype model on real world data because on sample data it just predicts on basis of few sample entries. Also prototype predicts the reasons and factors contributing to our algorithm’s calculation in that person’s probability.</a:t>
            </a:r>
            <a:endParaRPr lang="en-US" b="1" dirty="0"/>
          </a:p>
        </p:txBody>
      </p:sp>
      <p:sp>
        <p:nvSpPr>
          <p:cNvPr id="4" name="Rounded Rectangle 3"/>
          <p:cNvSpPr/>
          <p:nvPr/>
        </p:nvSpPr>
        <p:spPr>
          <a:xfrm>
            <a:off x="359833" y="4600135"/>
            <a:ext cx="8445500" cy="20461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t>Our prototype  can be accessed anywhere live on web because it is already deployed. The deployment was possible due to proper technology languages combination. This shows our prototype is highly scalable. </a:t>
            </a:r>
            <a:r>
              <a:rPr lang="en-US" b="1" smtClean="0"/>
              <a:t>Model </a:t>
            </a:r>
            <a:r>
              <a:rPr lang="en-US" b="1" dirty="0" smtClean="0"/>
              <a:t>is developed in Convolution Neural Network which has highest accuracy as proved by experts. Pre processing , Scaling of Data is also done before training the model and once trained on big data, the prototype will become real working software.  Python backend with Flask framework makes it scalable,  database connectable and deployable on any  platform.</a:t>
            </a:r>
            <a:endParaRPr lang="en-US" b="1" dirty="0"/>
          </a:p>
        </p:txBody>
      </p:sp>
    </p:spTree>
    <p:extLst>
      <p:ext uri="{BB962C8B-B14F-4D97-AF65-F5344CB8AC3E}">
        <p14:creationId xmlns="" xmlns:p14="http://schemas.microsoft.com/office/powerpoint/2010/main" val="372387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TotalTime>
  <Words>475</Words>
  <Application>Microsoft Office PowerPoint</Application>
  <PresentationFormat>On-screen Show (4:3)</PresentationFormat>
  <Paragraphs>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Idea/Approach Details Technology Bucket: Finance                 Category: Software Company Name/ Ministry Name: FIS Solutions(India)                          Problem Code : AK2  Team Leader Name : Ashish Bhawnani      College Code : 1-3763789271</vt:lpstr>
      <vt:lpstr>Idea / Approach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OBC</cp:lastModifiedBy>
  <cp:revision>12</cp:revision>
  <dcterms:created xsi:type="dcterms:W3CDTF">2016-12-12T06:47:53Z</dcterms:created>
  <dcterms:modified xsi:type="dcterms:W3CDTF">2019-01-18T23:35:56Z</dcterms:modified>
</cp:coreProperties>
</file>