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84" r:id="rId2"/>
  </p:sldMasterIdLst>
  <p:handoutMasterIdLst>
    <p:handoutMasterId r:id="rId11"/>
  </p:handout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4D4D4F"/>
    <a:srgbClr val="ED1847"/>
    <a:srgbClr val="00B0BD"/>
    <a:srgbClr val="F58220"/>
    <a:srgbClr val="69B3E3"/>
    <a:srgbClr val="DC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9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-115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1B80C-2BF4-4235-A624-53D723A11ADB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150-E947-4806-97F3-931D797384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550" y="4978400"/>
            <a:ext cx="7429500" cy="436562"/>
          </a:xfrm>
        </p:spPr>
        <p:txBody>
          <a:bodyPr anchor="ctr"/>
          <a:lstStyle>
            <a:lvl1pPr algn="l">
              <a:defRPr sz="2200" b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50" y="5666250"/>
            <a:ext cx="7429500" cy="3027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4D4D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54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4864100"/>
            <a:ext cx="7429500" cy="5127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5575308"/>
            <a:ext cx="7429500" cy="35559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solidFill>
                  <a:srgbClr val="4D4D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" y="-40637"/>
            <a:ext cx="9905999" cy="4460964"/>
          </a:xfrm>
          <a:prstGeom prst="rect">
            <a:avLst/>
          </a:prstGeom>
        </p:spPr>
      </p:pic>
      <p:sp>
        <p:nvSpPr>
          <p:cNvPr id="5" name="Freeform 8"/>
          <p:cNvSpPr>
            <a:spLocks noChangeAspect="1"/>
          </p:cNvSpPr>
          <p:nvPr userDrawn="1"/>
        </p:nvSpPr>
        <p:spPr bwMode="auto">
          <a:xfrm>
            <a:off x="0" y="4420327"/>
            <a:ext cx="9906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1584" tIns="50792" rIns="101584" bIns="50792"/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13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231775"/>
            <a:ext cx="9067800" cy="457200"/>
          </a:xfrm>
        </p:spPr>
        <p:txBody>
          <a:bodyPr anchor="ctr">
            <a:normAutofit/>
          </a:bodyPr>
          <a:lstStyle>
            <a:lvl1pPr algn="l"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8616" y="2403475"/>
            <a:ext cx="4381500" cy="457200"/>
          </a:xfrm>
        </p:spPr>
        <p:txBody>
          <a:bodyPr anchor="ctr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8616" y="3132138"/>
            <a:ext cx="4381500" cy="4746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432300" cy="6858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8616" y="2403475"/>
            <a:ext cx="4381500" cy="457200"/>
          </a:xfrm>
        </p:spPr>
        <p:txBody>
          <a:bodyPr anchor="ctr">
            <a:normAutofit/>
          </a:bodyPr>
          <a:lstStyle>
            <a:lvl1pPr algn="l">
              <a:defRPr sz="2200">
                <a:solidFill>
                  <a:srgbClr val="ED184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8616" y="3132138"/>
            <a:ext cx="4381500" cy="4746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432300" cy="6858000"/>
          </a:xfrm>
          <a:prstGeom prst="rect">
            <a:avLst/>
          </a:prstGeom>
          <a:solidFill>
            <a:srgbClr val="ED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8616" y="2403475"/>
            <a:ext cx="4381500" cy="457200"/>
          </a:xfrm>
        </p:spPr>
        <p:txBody>
          <a:bodyPr anchor="ctr">
            <a:normAutofit/>
          </a:bodyPr>
          <a:lstStyle>
            <a:lvl1pPr algn="l">
              <a:defRPr sz="2200">
                <a:solidFill>
                  <a:srgbClr val="00B0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8616" y="3132138"/>
            <a:ext cx="4381500" cy="4746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432300" cy="6858000"/>
          </a:xfrm>
          <a:prstGeom prst="rect">
            <a:avLst/>
          </a:prstGeom>
          <a:solidFill>
            <a:srgbClr val="00B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8616" y="2403475"/>
            <a:ext cx="4381500" cy="457200"/>
          </a:xfrm>
        </p:spPr>
        <p:txBody>
          <a:bodyPr anchor="ctr">
            <a:normAutofit/>
          </a:bodyPr>
          <a:lstStyle>
            <a:lvl1pPr algn="l">
              <a:defRPr sz="2200">
                <a:solidFill>
                  <a:srgbClr val="F5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8616" y="3132138"/>
            <a:ext cx="4381500" cy="4746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432300" cy="68580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8616" y="2403475"/>
            <a:ext cx="4381500" cy="457200"/>
          </a:xfrm>
        </p:spPr>
        <p:txBody>
          <a:bodyPr anchor="ctr">
            <a:normAutofit/>
          </a:bodyPr>
          <a:lstStyle>
            <a:lvl1pPr algn="l">
              <a:defRPr sz="2200">
                <a:solidFill>
                  <a:srgbClr val="69B3E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8616" y="3132138"/>
            <a:ext cx="4381500" cy="4746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432300" cy="6858000"/>
          </a:xfrm>
          <a:prstGeom prst="rect">
            <a:avLst/>
          </a:prstGeom>
          <a:solidFill>
            <a:srgbClr val="69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" r="-74" b="3748"/>
          <a:stretch/>
        </p:blipFill>
        <p:spPr>
          <a:xfrm>
            <a:off x="-1" y="-14514"/>
            <a:ext cx="9913257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" y="-40637"/>
            <a:ext cx="9905999" cy="4460964"/>
          </a:xfrm>
          <a:prstGeom prst="rect">
            <a:avLst/>
          </a:prstGeom>
        </p:spPr>
      </p:pic>
      <p:sp>
        <p:nvSpPr>
          <p:cNvPr id="10" name="Freeform 8"/>
          <p:cNvSpPr>
            <a:spLocks noChangeAspect="1"/>
          </p:cNvSpPr>
          <p:nvPr userDrawn="1"/>
        </p:nvSpPr>
        <p:spPr bwMode="auto">
          <a:xfrm>
            <a:off x="0" y="4420327"/>
            <a:ext cx="9906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1584" tIns="50792" rIns="101584" bIns="50792"/>
          <a:lstStyle/>
          <a:p>
            <a:endParaRPr lang="en-US" sz="3000" dirty="0"/>
          </a:p>
        </p:txBody>
      </p:sp>
      <p:pic>
        <p:nvPicPr>
          <p:cNvPr id="5" name="Picture 12" descr="Untitled-1.png"/>
          <p:cNvPicPr>
            <a:picLocks noChangeAspect="1"/>
          </p:cNvPicPr>
          <p:nvPr userDrawn="1"/>
        </p:nvPicPr>
        <p:blipFill>
          <a:blip r:embed="rId4" cstate="print"/>
          <a:srcRect l="39350" r="16977" b="4590"/>
          <a:stretch>
            <a:fillRect/>
          </a:stretch>
        </p:blipFill>
        <p:spPr bwMode="auto">
          <a:xfrm>
            <a:off x="8959946" y="-38100"/>
            <a:ext cx="759619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01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299200"/>
          </a:xfrm>
          <a:prstGeom prst="rect">
            <a:avLst/>
          </a:prstGeom>
          <a:solidFill>
            <a:srgbClr val="DCDDDE">
              <a:alpha val="50196"/>
            </a:srgbClr>
          </a:solidFill>
          <a:ln>
            <a:noFill/>
          </a:ln>
          <a:ex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1" y="250825"/>
            <a:ext cx="9067800" cy="523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auto">
          <a:xfrm>
            <a:off x="8461404" y="6502402"/>
            <a:ext cx="1156805" cy="127001"/>
            <a:chOff x="448" y="582"/>
            <a:chExt cx="2432" cy="356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48" y="606"/>
              <a:ext cx="954" cy="332"/>
            </a:xfrm>
            <a:custGeom>
              <a:avLst/>
              <a:gdLst/>
              <a:ahLst/>
              <a:cxnLst>
                <a:cxn ang="0">
                  <a:pos x="148" y="4"/>
                </a:cxn>
                <a:cxn ang="0">
                  <a:pos x="0" y="332"/>
                </a:cxn>
                <a:cxn ang="0">
                  <a:pos x="270" y="332"/>
                </a:cxn>
                <a:cxn ang="0">
                  <a:pos x="326" y="200"/>
                </a:cxn>
                <a:cxn ang="0">
                  <a:pos x="592" y="200"/>
                </a:cxn>
                <a:cxn ang="0">
                  <a:pos x="534" y="326"/>
                </a:cxn>
                <a:cxn ang="0">
                  <a:pos x="808" y="326"/>
                </a:cxn>
                <a:cxn ang="0">
                  <a:pos x="954" y="0"/>
                </a:cxn>
                <a:cxn ang="0">
                  <a:pos x="680" y="0"/>
                </a:cxn>
                <a:cxn ang="0">
                  <a:pos x="630" y="112"/>
                </a:cxn>
                <a:cxn ang="0">
                  <a:pos x="366" y="112"/>
                </a:cxn>
                <a:cxn ang="0">
                  <a:pos x="416" y="0"/>
                </a:cxn>
                <a:cxn ang="0">
                  <a:pos x="148" y="4"/>
                </a:cxn>
              </a:cxnLst>
              <a:rect l="0" t="0" r="r" b="b"/>
              <a:pathLst>
                <a:path w="954" h="332">
                  <a:moveTo>
                    <a:pt x="148" y="4"/>
                  </a:moveTo>
                  <a:lnTo>
                    <a:pt x="0" y="332"/>
                  </a:lnTo>
                  <a:lnTo>
                    <a:pt x="270" y="332"/>
                  </a:lnTo>
                  <a:lnTo>
                    <a:pt x="326" y="200"/>
                  </a:lnTo>
                  <a:lnTo>
                    <a:pt x="592" y="200"/>
                  </a:lnTo>
                  <a:lnTo>
                    <a:pt x="534" y="326"/>
                  </a:lnTo>
                  <a:lnTo>
                    <a:pt x="808" y="326"/>
                  </a:lnTo>
                  <a:lnTo>
                    <a:pt x="954" y="0"/>
                  </a:lnTo>
                  <a:lnTo>
                    <a:pt x="680" y="0"/>
                  </a:lnTo>
                  <a:lnTo>
                    <a:pt x="630" y="112"/>
                  </a:lnTo>
                  <a:lnTo>
                    <a:pt x="366" y="112"/>
                  </a:lnTo>
                  <a:lnTo>
                    <a:pt x="416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366" y="582"/>
              <a:ext cx="864" cy="356"/>
            </a:xfrm>
            <a:custGeom>
              <a:avLst/>
              <a:gdLst/>
              <a:ahLst/>
              <a:cxnLst>
                <a:cxn ang="0">
                  <a:pos x="864" y="126"/>
                </a:cxn>
                <a:cxn ang="0">
                  <a:pos x="864" y="114"/>
                </a:cxn>
                <a:cxn ang="0">
                  <a:pos x="858" y="96"/>
                </a:cxn>
                <a:cxn ang="0">
                  <a:pos x="848" y="78"/>
                </a:cxn>
                <a:cxn ang="0">
                  <a:pos x="822" y="56"/>
                </a:cxn>
                <a:cxn ang="0">
                  <a:pos x="772" y="32"/>
                </a:cxn>
                <a:cxn ang="0">
                  <a:pos x="702" y="16"/>
                </a:cxn>
                <a:cxn ang="0">
                  <a:pos x="622" y="6"/>
                </a:cxn>
                <a:cxn ang="0">
                  <a:pos x="502" y="0"/>
                </a:cxn>
                <a:cxn ang="0">
                  <a:pos x="422" y="2"/>
                </a:cxn>
                <a:cxn ang="0">
                  <a:pos x="346" y="10"/>
                </a:cxn>
                <a:cxn ang="0">
                  <a:pos x="270" y="24"/>
                </a:cxn>
                <a:cxn ang="0">
                  <a:pos x="198" y="44"/>
                </a:cxn>
                <a:cxn ang="0">
                  <a:pos x="132" y="72"/>
                </a:cxn>
                <a:cxn ang="0">
                  <a:pos x="102" y="88"/>
                </a:cxn>
                <a:cxn ang="0">
                  <a:pos x="58" y="116"/>
                </a:cxn>
                <a:cxn ang="0">
                  <a:pos x="28" y="146"/>
                </a:cxn>
                <a:cxn ang="0">
                  <a:pos x="8" y="178"/>
                </a:cxn>
                <a:cxn ang="0">
                  <a:pos x="0" y="210"/>
                </a:cxn>
                <a:cxn ang="0">
                  <a:pos x="4" y="240"/>
                </a:cxn>
                <a:cxn ang="0">
                  <a:pos x="20" y="270"/>
                </a:cxn>
                <a:cxn ang="0">
                  <a:pos x="50" y="296"/>
                </a:cxn>
                <a:cxn ang="0">
                  <a:pos x="90" y="318"/>
                </a:cxn>
                <a:cxn ang="0">
                  <a:pos x="112" y="326"/>
                </a:cxn>
                <a:cxn ang="0">
                  <a:pos x="162" y="338"/>
                </a:cxn>
                <a:cxn ang="0">
                  <a:pos x="252" y="350"/>
                </a:cxn>
                <a:cxn ang="0">
                  <a:pos x="386" y="356"/>
                </a:cxn>
                <a:cxn ang="0">
                  <a:pos x="522" y="348"/>
                </a:cxn>
                <a:cxn ang="0">
                  <a:pos x="584" y="338"/>
                </a:cxn>
                <a:cxn ang="0">
                  <a:pos x="658" y="322"/>
                </a:cxn>
                <a:cxn ang="0">
                  <a:pos x="722" y="300"/>
                </a:cxn>
                <a:cxn ang="0">
                  <a:pos x="774" y="270"/>
                </a:cxn>
                <a:cxn ang="0">
                  <a:pos x="814" y="236"/>
                </a:cxn>
                <a:cxn ang="0">
                  <a:pos x="552" y="236"/>
                </a:cxn>
                <a:cxn ang="0">
                  <a:pos x="526" y="252"/>
                </a:cxn>
                <a:cxn ang="0">
                  <a:pos x="496" y="264"/>
                </a:cxn>
                <a:cxn ang="0">
                  <a:pos x="460" y="272"/>
                </a:cxn>
                <a:cxn ang="0">
                  <a:pos x="424" y="274"/>
                </a:cxn>
                <a:cxn ang="0">
                  <a:pos x="374" y="274"/>
                </a:cxn>
                <a:cxn ang="0">
                  <a:pos x="336" y="268"/>
                </a:cxn>
                <a:cxn ang="0">
                  <a:pos x="308" y="258"/>
                </a:cxn>
                <a:cxn ang="0">
                  <a:pos x="290" y="246"/>
                </a:cxn>
                <a:cxn ang="0">
                  <a:pos x="278" y="232"/>
                </a:cxn>
                <a:cxn ang="0">
                  <a:pos x="274" y="216"/>
                </a:cxn>
                <a:cxn ang="0">
                  <a:pos x="276" y="198"/>
                </a:cxn>
                <a:cxn ang="0">
                  <a:pos x="284" y="180"/>
                </a:cxn>
                <a:cxn ang="0">
                  <a:pos x="312" y="140"/>
                </a:cxn>
                <a:cxn ang="0">
                  <a:pos x="354" y="110"/>
                </a:cxn>
                <a:cxn ang="0">
                  <a:pos x="408" y="92"/>
                </a:cxn>
                <a:cxn ang="0">
                  <a:pos x="474" y="84"/>
                </a:cxn>
                <a:cxn ang="0">
                  <a:pos x="502" y="84"/>
                </a:cxn>
                <a:cxn ang="0">
                  <a:pos x="546" y="90"/>
                </a:cxn>
                <a:cxn ang="0">
                  <a:pos x="578" y="100"/>
                </a:cxn>
                <a:cxn ang="0">
                  <a:pos x="600" y="116"/>
                </a:cxn>
                <a:cxn ang="0">
                  <a:pos x="610" y="126"/>
                </a:cxn>
              </a:cxnLst>
              <a:rect l="0" t="0" r="r" b="b"/>
              <a:pathLst>
                <a:path w="864" h="356">
                  <a:moveTo>
                    <a:pt x="610" y="126"/>
                  </a:moveTo>
                  <a:lnTo>
                    <a:pt x="864" y="126"/>
                  </a:lnTo>
                  <a:lnTo>
                    <a:pt x="864" y="126"/>
                  </a:lnTo>
                  <a:lnTo>
                    <a:pt x="864" y="114"/>
                  </a:lnTo>
                  <a:lnTo>
                    <a:pt x="862" y="106"/>
                  </a:lnTo>
                  <a:lnTo>
                    <a:pt x="858" y="96"/>
                  </a:lnTo>
                  <a:lnTo>
                    <a:pt x="854" y="86"/>
                  </a:lnTo>
                  <a:lnTo>
                    <a:pt x="848" y="78"/>
                  </a:lnTo>
                  <a:lnTo>
                    <a:pt x="840" y="70"/>
                  </a:lnTo>
                  <a:lnTo>
                    <a:pt x="822" y="56"/>
                  </a:lnTo>
                  <a:lnTo>
                    <a:pt x="800" y="42"/>
                  </a:lnTo>
                  <a:lnTo>
                    <a:pt x="772" y="32"/>
                  </a:lnTo>
                  <a:lnTo>
                    <a:pt x="740" y="22"/>
                  </a:lnTo>
                  <a:lnTo>
                    <a:pt x="702" y="16"/>
                  </a:lnTo>
                  <a:lnTo>
                    <a:pt x="702" y="16"/>
                  </a:lnTo>
                  <a:lnTo>
                    <a:pt x="622" y="6"/>
                  </a:lnTo>
                  <a:lnTo>
                    <a:pt x="542" y="0"/>
                  </a:lnTo>
                  <a:lnTo>
                    <a:pt x="502" y="0"/>
                  </a:lnTo>
                  <a:lnTo>
                    <a:pt x="462" y="0"/>
                  </a:lnTo>
                  <a:lnTo>
                    <a:pt x="422" y="2"/>
                  </a:lnTo>
                  <a:lnTo>
                    <a:pt x="384" y="6"/>
                  </a:lnTo>
                  <a:lnTo>
                    <a:pt x="346" y="10"/>
                  </a:lnTo>
                  <a:lnTo>
                    <a:pt x="308" y="16"/>
                  </a:lnTo>
                  <a:lnTo>
                    <a:pt x="270" y="24"/>
                  </a:lnTo>
                  <a:lnTo>
                    <a:pt x="234" y="34"/>
                  </a:lnTo>
                  <a:lnTo>
                    <a:pt x="198" y="44"/>
                  </a:lnTo>
                  <a:lnTo>
                    <a:pt x="166" y="58"/>
                  </a:lnTo>
                  <a:lnTo>
                    <a:pt x="132" y="72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78" y="100"/>
                  </a:lnTo>
                  <a:lnTo>
                    <a:pt x="58" y="116"/>
                  </a:lnTo>
                  <a:lnTo>
                    <a:pt x="42" y="130"/>
                  </a:lnTo>
                  <a:lnTo>
                    <a:pt x="28" y="146"/>
                  </a:lnTo>
                  <a:lnTo>
                    <a:pt x="16" y="162"/>
                  </a:lnTo>
                  <a:lnTo>
                    <a:pt x="8" y="178"/>
                  </a:lnTo>
                  <a:lnTo>
                    <a:pt x="2" y="194"/>
                  </a:lnTo>
                  <a:lnTo>
                    <a:pt x="0" y="210"/>
                  </a:lnTo>
                  <a:lnTo>
                    <a:pt x="0" y="226"/>
                  </a:lnTo>
                  <a:lnTo>
                    <a:pt x="4" y="240"/>
                  </a:lnTo>
                  <a:lnTo>
                    <a:pt x="12" y="256"/>
                  </a:lnTo>
                  <a:lnTo>
                    <a:pt x="20" y="270"/>
                  </a:lnTo>
                  <a:lnTo>
                    <a:pt x="34" y="284"/>
                  </a:lnTo>
                  <a:lnTo>
                    <a:pt x="50" y="296"/>
                  </a:lnTo>
                  <a:lnTo>
                    <a:pt x="68" y="308"/>
                  </a:lnTo>
                  <a:lnTo>
                    <a:pt x="90" y="318"/>
                  </a:lnTo>
                  <a:lnTo>
                    <a:pt x="90" y="318"/>
                  </a:lnTo>
                  <a:lnTo>
                    <a:pt x="112" y="326"/>
                  </a:lnTo>
                  <a:lnTo>
                    <a:pt x="136" y="332"/>
                  </a:lnTo>
                  <a:lnTo>
                    <a:pt x="162" y="338"/>
                  </a:lnTo>
                  <a:lnTo>
                    <a:pt x="190" y="344"/>
                  </a:lnTo>
                  <a:lnTo>
                    <a:pt x="252" y="350"/>
                  </a:lnTo>
                  <a:lnTo>
                    <a:pt x="318" y="354"/>
                  </a:lnTo>
                  <a:lnTo>
                    <a:pt x="386" y="356"/>
                  </a:lnTo>
                  <a:lnTo>
                    <a:pt x="454" y="354"/>
                  </a:lnTo>
                  <a:lnTo>
                    <a:pt x="522" y="348"/>
                  </a:lnTo>
                  <a:lnTo>
                    <a:pt x="584" y="338"/>
                  </a:lnTo>
                  <a:lnTo>
                    <a:pt x="584" y="338"/>
                  </a:lnTo>
                  <a:lnTo>
                    <a:pt x="622" y="332"/>
                  </a:lnTo>
                  <a:lnTo>
                    <a:pt x="658" y="322"/>
                  </a:lnTo>
                  <a:lnTo>
                    <a:pt x="692" y="312"/>
                  </a:lnTo>
                  <a:lnTo>
                    <a:pt x="722" y="300"/>
                  </a:lnTo>
                  <a:lnTo>
                    <a:pt x="750" y="286"/>
                  </a:lnTo>
                  <a:lnTo>
                    <a:pt x="774" y="270"/>
                  </a:lnTo>
                  <a:lnTo>
                    <a:pt x="796" y="254"/>
                  </a:lnTo>
                  <a:lnTo>
                    <a:pt x="814" y="236"/>
                  </a:lnTo>
                  <a:lnTo>
                    <a:pt x="552" y="236"/>
                  </a:lnTo>
                  <a:lnTo>
                    <a:pt x="552" y="236"/>
                  </a:lnTo>
                  <a:lnTo>
                    <a:pt x="540" y="244"/>
                  </a:lnTo>
                  <a:lnTo>
                    <a:pt x="526" y="252"/>
                  </a:lnTo>
                  <a:lnTo>
                    <a:pt x="510" y="258"/>
                  </a:lnTo>
                  <a:lnTo>
                    <a:pt x="496" y="264"/>
                  </a:lnTo>
                  <a:lnTo>
                    <a:pt x="478" y="268"/>
                  </a:lnTo>
                  <a:lnTo>
                    <a:pt x="460" y="272"/>
                  </a:lnTo>
                  <a:lnTo>
                    <a:pt x="442" y="274"/>
                  </a:lnTo>
                  <a:lnTo>
                    <a:pt x="424" y="274"/>
                  </a:lnTo>
                  <a:lnTo>
                    <a:pt x="424" y="274"/>
                  </a:lnTo>
                  <a:lnTo>
                    <a:pt x="374" y="274"/>
                  </a:lnTo>
                  <a:lnTo>
                    <a:pt x="354" y="270"/>
                  </a:lnTo>
                  <a:lnTo>
                    <a:pt x="336" y="268"/>
                  </a:lnTo>
                  <a:lnTo>
                    <a:pt x="322" y="264"/>
                  </a:lnTo>
                  <a:lnTo>
                    <a:pt x="308" y="258"/>
                  </a:lnTo>
                  <a:lnTo>
                    <a:pt x="298" y="254"/>
                  </a:lnTo>
                  <a:lnTo>
                    <a:pt x="290" y="246"/>
                  </a:lnTo>
                  <a:lnTo>
                    <a:pt x="282" y="240"/>
                  </a:lnTo>
                  <a:lnTo>
                    <a:pt x="278" y="232"/>
                  </a:lnTo>
                  <a:lnTo>
                    <a:pt x="276" y="224"/>
                  </a:lnTo>
                  <a:lnTo>
                    <a:pt x="274" y="216"/>
                  </a:lnTo>
                  <a:lnTo>
                    <a:pt x="274" y="208"/>
                  </a:lnTo>
                  <a:lnTo>
                    <a:pt x="276" y="198"/>
                  </a:lnTo>
                  <a:lnTo>
                    <a:pt x="284" y="180"/>
                  </a:lnTo>
                  <a:lnTo>
                    <a:pt x="284" y="180"/>
                  </a:lnTo>
                  <a:lnTo>
                    <a:pt x="296" y="158"/>
                  </a:lnTo>
                  <a:lnTo>
                    <a:pt x="312" y="140"/>
                  </a:lnTo>
                  <a:lnTo>
                    <a:pt x="332" y="124"/>
                  </a:lnTo>
                  <a:lnTo>
                    <a:pt x="354" y="110"/>
                  </a:lnTo>
                  <a:lnTo>
                    <a:pt x="380" y="100"/>
                  </a:lnTo>
                  <a:lnTo>
                    <a:pt x="408" y="92"/>
                  </a:lnTo>
                  <a:lnTo>
                    <a:pt x="440" y="86"/>
                  </a:lnTo>
                  <a:lnTo>
                    <a:pt x="474" y="84"/>
                  </a:lnTo>
                  <a:lnTo>
                    <a:pt x="474" y="84"/>
                  </a:lnTo>
                  <a:lnTo>
                    <a:pt x="502" y="84"/>
                  </a:lnTo>
                  <a:lnTo>
                    <a:pt x="524" y="86"/>
                  </a:lnTo>
                  <a:lnTo>
                    <a:pt x="546" y="90"/>
                  </a:lnTo>
                  <a:lnTo>
                    <a:pt x="562" y="94"/>
                  </a:lnTo>
                  <a:lnTo>
                    <a:pt x="578" y="100"/>
                  </a:lnTo>
                  <a:lnTo>
                    <a:pt x="590" y="108"/>
                  </a:lnTo>
                  <a:lnTo>
                    <a:pt x="600" y="116"/>
                  </a:lnTo>
                  <a:lnTo>
                    <a:pt x="610" y="126"/>
                  </a:lnTo>
                  <a:lnTo>
                    <a:pt x="610" y="126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84" y="604"/>
              <a:ext cx="696" cy="334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426" y="0"/>
                </a:cxn>
                <a:cxn ang="0">
                  <a:pos x="312" y="254"/>
                </a:cxn>
                <a:cxn ang="0">
                  <a:pos x="696" y="254"/>
                </a:cxn>
                <a:cxn ang="0">
                  <a:pos x="660" y="334"/>
                </a:cxn>
                <a:cxn ang="0">
                  <a:pos x="0" y="334"/>
                </a:cxn>
                <a:cxn ang="0">
                  <a:pos x="150" y="0"/>
                </a:cxn>
              </a:cxnLst>
              <a:rect l="0" t="0" r="r" b="b"/>
              <a:pathLst>
                <a:path w="696" h="334">
                  <a:moveTo>
                    <a:pt x="150" y="0"/>
                  </a:moveTo>
                  <a:lnTo>
                    <a:pt x="426" y="0"/>
                  </a:lnTo>
                  <a:lnTo>
                    <a:pt x="312" y="254"/>
                  </a:lnTo>
                  <a:lnTo>
                    <a:pt x="696" y="254"/>
                  </a:lnTo>
                  <a:lnTo>
                    <a:pt x="660" y="334"/>
                  </a:lnTo>
                  <a:lnTo>
                    <a:pt x="0" y="33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300424" y="6501808"/>
            <a:ext cx="40148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F7A75-D80B-459D-B033-E7BFAB0290B5}" type="slidenum">
              <a:rPr lang="it-IT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pPr marL="0" marR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it-IT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Segoe UI" pitchFamily="34" charset="0"/>
                <a:cs typeface="Segoe UI" pitchFamily="34" charset="0"/>
              </a:rPr>
              <a:t>| www.hcl.com</a:t>
            </a:r>
          </a:p>
        </p:txBody>
      </p:sp>
    </p:spTree>
    <p:extLst>
      <p:ext uri="{BB962C8B-B14F-4D97-AF65-F5344CB8AC3E}">
        <p14:creationId xmlns:p14="http://schemas.microsoft.com/office/powerpoint/2010/main" val="132950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4" r:id="rId8"/>
    <p:sldLayoutId id="214748369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066B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D4D4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D4D4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D4D4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D4D4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OTP 1.5 / 1.6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Chiranth Bharadwaj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dirty="0" smtClean="0"/>
              <a:t>Resident Can do Authentication based on 3 criteria:</a:t>
            </a:r>
          </a:p>
          <a:p>
            <a:pPr marL="109728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Demographic</a:t>
            </a:r>
          </a:p>
          <a:p>
            <a:r>
              <a:rPr lang="en-US" dirty="0" smtClean="0"/>
              <a:t>Biometric</a:t>
            </a:r>
          </a:p>
          <a:p>
            <a:r>
              <a:rPr lang="en-US" dirty="0" smtClean="0"/>
              <a:t>OTP 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66B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Authentication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/>
              <a:t>Request XML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&lt;?xml version="1.0" encoding="UTF-8" standalone="yes"?&gt;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Otp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=”” </a:t>
            </a:r>
            <a:r>
              <a:rPr lang="en-US" dirty="0" err="1" smtClean="0"/>
              <a:t>tid</a:t>
            </a:r>
            <a:r>
              <a:rPr lang="en-US" dirty="0" smtClean="0"/>
              <a:t>=”” ac=”” </a:t>
            </a:r>
            <a:r>
              <a:rPr lang="en-US" dirty="0" err="1" smtClean="0"/>
              <a:t>sa</a:t>
            </a:r>
            <a:r>
              <a:rPr lang="en-US" dirty="0" smtClean="0"/>
              <a:t>=”” </a:t>
            </a:r>
            <a:r>
              <a:rPr lang="en-US" dirty="0" err="1" smtClean="0"/>
              <a:t>ver</a:t>
            </a:r>
            <a:r>
              <a:rPr lang="en-US" dirty="0" smtClean="0"/>
              <a:t>=”1.5” </a:t>
            </a:r>
            <a:r>
              <a:rPr lang="en-US" dirty="0" err="1" smtClean="0"/>
              <a:t>txn</a:t>
            </a:r>
            <a:r>
              <a:rPr lang="en-US" dirty="0" smtClean="0"/>
              <a:t>=”” </a:t>
            </a:r>
            <a:r>
              <a:rPr lang="en-US" dirty="0" err="1" smtClean="0"/>
              <a:t>lk</a:t>
            </a:r>
            <a:r>
              <a:rPr lang="en-US" dirty="0" smtClean="0"/>
              <a:t>=””&gt;&lt;Opts </a:t>
            </a:r>
            <a:r>
              <a:rPr lang="en-US" dirty="0" err="1" smtClean="0"/>
              <a:t>ch</a:t>
            </a:r>
            <a:r>
              <a:rPr lang="en-US" dirty="0" smtClean="0"/>
              <a:t>=””/&gt;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&lt;Signature&gt;Digital signature of AUA&lt;/Signature&gt;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Otp</a:t>
            </a:r>
            <a:r>
              <a:rPr lang="en-US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/>
              <a:t>Response XML: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OtpRes</a:t>
            </a:r>
            <a:r>
              <a:rPr lang="en-US" dirty="0" smtClean="0"/>
              <a:t> ret=”” code=”” </a:t>
            </a:r>
            <a:r>
              <a:rPr lang="en-US" dirty="0" err="1" smtClean="0"/>
              <a:t>txn</a:t>
            </a:r>
            <a:r>
              <a:rPr lang="en-US" dirty="0" smtClean="0"/>
              <a:t>=”” err=”” </a:t>
            </a:r>
            <a:r>
              <a:rPr lang="en-US" dirty="0" err="1" smtClean="0"/>
              <a:t>ts</a:t>
            </a:r>
            <a:r>
              <a:rPr lang="en-US" dirty="0" smtClean="0"/>
              <a:t>=”” /&gt;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66B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OTP 1.5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59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67090" y="1481327"/>
            <a:ext cx="973891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Request XML: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&lt;?xml version="1.0" encoding="UTF-8" standalone="yes"?&gt; &lt;</a:t>
            </a:r>
            <a:r>
              <a:rPr lang="en-US" dirty="0" err="1" smtClean="0"/>
              <a:t>Otp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=”97420XXXXX” </a:t>
            </a:r>
            <a:r>
              <a:rPr lang="en-US" dirty="0" err="1" smtClean="0"/>
              <a:t>tid</a:t>
            </a:r>
            <a:r>
              <a:rPr lang="en-US" dirty="0" smtClean="0"/>
              <a:t>=”” ac=”” </a:t>
            </a:r>
            <a:r>
              <a:rPr lang="en-US" dirty="0" err="1" smtClean="0"/>
              <a:t>sa</a:t>
            </a:r>
            <a:r>
              <a:rPr lang="en-US" dirty="0" smtClean="0"/>
              <a:t>=”” </a:t>
            </a:r>
            <a:r>
              <a:rPr lang="en-US" dirty="0" err="1" smtClean="0"/>
              <a:t>ver</a:t>
            </a:r>
            <a:r>
              <a:rPr lang="en-US" dirty="0" smtClean="0"/>
              <a:t>=”1.6” </a:t>
            </a:r>
            <a:r>
              <a:rPr lang="en-US" dirty="0" err="1" smtClean="0"/>
              <a:t>txn</a:t>
            </a:r>
            <a:r>
              <a:rPr lang="en-US" dirty="0" smtClean="0"/>
              <a:t>=”” </a:t>
            </a:r>
            <a:r>
              <a:rPr lang="en-US" dirty="0" err="1" smtClean="0"/>
              <a:t>ts</a:t>
            </a:r>
            <a:r>
              <a:rPr lang="en-US" dirty="0" smtClean="0"/>
              <a:t>=”” </a:t>
            </a:r>
            <a:r>
              <a:rPr lang="en-US" dirty="0" err="1" smtClean="0"/>
              <a:t>lk</a:t>
            </a:r>
            <a:r>
              <a:rPr lang="en-US" dirty="0" smtClean="0"/>
              <a:t>=”” type=”M”&gt; &lt;Opts </a:t>
            </a:r>
            <a:r>
              <a:rPr lang="en-US" dirty="0" err="1" smtClean="0"/>
              <a:t>ch</a:t>
            </a:r>
            <a:r>
              <a:rPr lang="en-US" dirty="0" smtClean="0"/>
              <a:t>=”01”/&gt;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&lt;Signature&gt;</a:t>
            </a:r>
            <a:r>
              <a:rPr lang="en-US" i="1" dirty="0" smtClean="0"/>
              <a:t>Digital signature of AUA</a:t>
            </a:r>
            <a:r>
              <a:rPr lang="en-US" dirty="0" smtClean="0"/>
              <a:t>&lt;/Signature&gt;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Otp</a:t>
            </a:r>
            <a:r>
              <a:rPr lang="en-US" dirty="0" smtClean="0"/>
              <a:t>&gt;</a:t>
            </a:r>
          </a:p>
          <a:p>
            <a:r>
              <a:rPr lang="en-US" b="1" u="sng" dirty="0" smtClean="0"/>
              <a:t>Response XML: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OtpRes</a:t>
            </a:r>
            <a:r>
              <a:rPr lang="en-US" dirty="0" smtClean="0"/>
              <a:t> ret=”” code=”” </a:t>
            </a:r>
            <a:r>
              <a:rPr lang="en-US" dirty="0" err="1" smtClean="0"/>
              <a:t>txn</a:t>
            </a:r>
            <a:r>
              <a:rPr lang="en-US" dirty="0" smtClean="0"/>
              <a:t>=”” err=”” </a:t>
            </a:r>
            <a:r>
              <a:rPr lang="en-US" dirty="0" err="1" smtClean="0"/>
              <a:t>ts</a:t>
            </a:r>
            <a:r>
              <a:rPr lang="en-US" dirty="0" smtClean="0"/>
              <a:t>=”” info=””/&gt;</a:t>
            </a:r>
          </a:p>
          <a:p>
            <a:endParaRPr lang="en-US" b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66B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OTP 1.6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06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request </a:t>
            </a:r>
            <a:r>
              <a:rPr lang="en-US" dirty="0" smtClean="0"/>
              <a:t>UID can hold either Mobile Number or </a:t>
            </a:r>
            <a:r>
              <a:rPr lang="en-US" dirty="0" err="1" smtClean="0"/>
              <a:t>Aadhaar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Type attribute will </a:t>
            </a:r>
            <a:r>
              <a:rPr lang="en-US" smtClean="0"/>
              <a:t>define </a:t>
            </a:r>
            <a:r>
              <a:rPr lang="en-US" smtClean="0"/>
              <a:t>if </a:t>
            </a:r>
            <a:r>
              <a:rPr lang="en-US" smtClean="0"/>
              <a:t>UID </a:t>
            </a:r>
            <a:r>
              <a:rPr lang="en-US" dirty="0" smtClean="0"/>
              <a:t>attribute holds Mobile Number or </a:t>
            </a:r>
            <a:r>
              <a:rPr lang="en-US" dirty="0" err="1" smtClean="0"/>
              <a:t>Aadhaar</a:t>
            </a:r>
            <a:r>
              <a:rPr lang="en-US" dirty="0" smtClean="0"/>
              <a:t> Number</a:t>
            </a:r>
          </a:p>
          <a:p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66B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Features of OTP 1.6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31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&lt;Version&gt;{SHA-256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uid</a:t>
            </a:r>
            <a:r>
              <a:rPr lang="en-US" dirty="0">
                <a:latin typeface="Arial" pitchFamily="34" charset="0"/>
                <a:cs typeface="Arial" pitchFamily="34" charset="0"/>
              </a:rPr>
              <a:t> attribute,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uid</a:t>
            </a:r>
            <a:r>
              <a:rPr lang="en-US" dirty="0">
                <a:latin typeface="Arial" pitchFamily="34" charset="0"/>
                <a:cs typeface="Arial" pitchFamily="34" charset="0"/>
              </a:rPr>
              <a:t> type, timestamp,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</a:t>
            </a:r>
            <a:r>
              <a:rPr lang="en-US" dirty="0">
                <a:latin typeface="Arial" pitchFamily="34" charset="0"/>
                <a:cs typeface="Arial" pitchFamily="34" charset="0"/>
              </a:rPr>
              <a:t>, SHA-256 of ASA code, SHA-256 of AUA code, Sub-AUA code, masked-mobile, masked-email}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“Version” – is the version of the info structure. Currently “01”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“SHA-256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uid</a:t>
            </a:r>
            <a:r>
              <a:rPr lang="en-US" dirty="0">
                <a:latin typeface="Arial" pitchFamily="34" charset="0"/>
                <a:cs typeface="Arial" pitchFamily="34" charset="0"/>
              </a:rPr>
              <a:t>” – is the SHA-256 hash value of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uid</a:t>
            </a:r>
            <a:r>
              <a:rPr lang="en-US" dirty="0">
                <a:latin typeface="Arial" pitchFamily="34" charset="0"/>
                <a:cs typeface="Arial" pitchFamily="34" charset="0"/>
              </a:rPr>
              <a:t>” attribute in the input XML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uid</a:t>
            </a:r>
            <a:r>
              <a:rPr lang="en-US" dirty="0">
                <a:latin typeface="Arial" pitchFamily="34" charset="0"/>
                <a:cs typeface="Arial" pitchFamily="34" charset="0"/>
              </a:rPr>
              <a:t> type” – contains the value of “type” attribute in the input XML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ts</a:t>
            </a:r>
            <a:r>
              <a:rPr lang="en-US" dirty="0">
                <a:latin typeface="Arial" pitchFamily="34" charset="0"/>
                <a:cs typeface="Arial" pitchFamily="34" charset="0"/>
              </a:rPr>
              <a:t>” – contains the value of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ts</a:t>
            </a:r>
            <a:r>
              <a:rPr lang="en-US" dirty="0">
                <a:latin typeface="Arial" pitchFamily="34" charset="0"/>
                <a:cs typeface="Arial" pitchFamily="34" charset="0"/>
              </a:rPr>
              <a:t>” (time stamp) attribute in the input XML.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</a:t>
            </a:r>
            <a:r>
              <a:rPr lang="en-US" dirty="0">
                <a:latin typeface="Arial" pitchFamily="34" charset="0"/>
                <a:cs typeface="Arial" pitchFamily="34" charset="0"/>
              </a:rPr>
              <a:t>” – version of OTP Request API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“SHA-256 of ASA code” – is the SHA-256 hash value of AUA code provided as part of input.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5" y="834719"/>
            <a:ext cx="9067800" cy="523875"/>
          </a:xfrm>
        </p:spPr>
        <p:txBody>
          <a:bodyPr>
            <a:noAutofit/>
          </a:bodyPr>
          <a:lstStyle/>
          <a:p>
            <a:r>
              <a:rPr lang="en-US" sz="3600" dirty="0" smtClean="0"/>
              <a:t>OTP 1.6 - Info Attribute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45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“SHA-256 of AUA code” – is the SHA-256 hash value of ASA code provided as part of input.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“Sub-AUA code” – same as the sub-AUA code passed in request.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“masked-mobile” – Masked mobile number. If this is not empty, AUA/Sub-AUA application can use this to display message “OTP has been sent to mobile number &lt;masked-mobile&gt;”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“masked-email” – Masked email id. If this is not empty, AUA/Sub-AUA application can use this to display message “OTP has been sent to email ID &lt;masked-email&gt;”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2209800"/>
            <a:ext cx="98028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495300" y="4572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OTP 1.6 -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442</Words>
  <Application>Microsoft Office PowerPoint</Application>
  <PresentationFormat>A4 Paper (210x297 mm)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Custom Design</vt:lpstr>
      <vt:lpstr>1_Custom Design</vt:lpstr>
      <vt:lpstr>OTP 1.5 / 1.6 </vt:lpstr>
      <vt:lpstr>PowerPoint Presentation</vt:lpstr>
      <vt:lpstr>PowerPoint Presentation</vt:lpstr>
      <vt:lpstr>PowerPoint Presentation</vt:lpstr>
      <vt:lpstr>PowerPoint Presentation</vt:lpstr>
      <vt:lpstr>OTP 1.6 - Info Attribute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Shekawat</dc:creator>
  <cp:lastModifiedBy>HCL</cp:lastModifiedBy>
  <cp:revision>33</cp:revision>
  <dcterms:created xsi:type="dcterms:W3CDTF">2016-08-30T07:01:17Z</dcterms:created>
  <dcterms:modified xsi:type="dcterms:W3CDTF">2017-02-14T05:02:43Z</dcterms:modified>
</cp:coreProperties>
</file>