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F22BA21-4177-42B8-AB92-D0C39A8A3DBA}" type="datetimeFigureOut">
              <a:rPr lang="en-US" smtClean="0"/>
              <a:t>11/30/2021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E8057269-08C2-4B21-B8D9-6C23A3083F1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22BA21-4177-42B8-AB92-D0C39A8A3DB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7269-08C2-4B21-B8D9-6C23A3083F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22BA21-4177-42B8-AB92-D0C39A8A3DBA}" type="datetimeFigureOut">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7269-08C2-4B21-B8D9-6C23A3083F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F22BA21-4177-42B8-AB92-D0C39A8A3DBA}" type="datetimeFigureOut">
              <a:rPr lang="en-US" smtClean="0"/>
              <a:t>11/30/2021</a:t>
            </a:fld>
            <a:endParaRPr lang="en-US"/>
          </a:p>
        </p:txBody>
      </p:sp>
      <p:sp>
        <p:nvSpPr>
          <p:cNvPr id="9" name="Slide Number Placeholder 8"/>
          <p:cNvSpPr>
            <a:spLocks noGrp="1"/>
          </p:cNvSpPr>
          <p:nvPr>
            <p:ph type="sldNum" sz="quarter" idx="15"/>
          </p:nvPr>
        </p:nvSpPr>
        <p:spPr/>
        <p:txBody>
          <a:bodyPr rtlCol="0"/>
          <a:lstStyle/>
          <a:p>
            <a:fld id="{E8057269-08C2-4B21-B8D9-6C23A3083F15}"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22BA21-4177-42B8-AB92-D0C39A8A3DBA}" type="datetimeFigureOut">
              <a:rPr lang="en-US" smtClean="0"/>
              <a:t>11/30/2021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E8057269-08C2-4B21-B8D9-6C23A3083F1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22BA21-4177-42B8-AB92-D0C39A8A3DBA}" type="datetimeFigureOut">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57269-08C2-4B21-B8D9-6C23A3083F15}"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F22BA21-4177-42B8-AB92-D0C39A8A3DBA}" type="datetimeFigureOut">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57269-08C2-4B21-B8D9-6C23A3083F15}"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F22BA21-4177-42B8-AB92-D0C39A8A3DBA}" type="datetimeFigureOut">
              <a:rPr lang="en-US" smtClean="0"/>
              <a:t>11/30/2021</a:t>
            </a:fld>
            <a:endParaRPr lang="en-US"/>
          </a:p>
        </p:txBody>
      </p:sp>
      <p:sp>
        <p:nvSpPr>
          <p:cNvPr id="7" name="Slide Number Placeholder 6"/>
          <p:cNvSpPr>
            <a:spLocks noGrp="1"/>
          </p:cNvSpPr>
          <p:nvPr>
            <p:ph type="sldNum" sz="quarter" idx="11"/>
          </p:nvPr>
        </p:nvSpPr>
        <p:spPr/>
        <p:txBody>
          <a:bodyPr rtlCol="0"/>
          <a:lstStyle/>
          <a:p>
            <a:fld id="{E8057269-08C2-4B21-B8D9-6C23A3083F15}"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2BA21-4177-42B8-AB92-D0C39A8A3DBA}" type="datetimeFigureOut">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57269-08C2-4B21-B8D9-6C23A3083F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F22BA21-4177-42B8-AB92-D0C39A8A3DBA}" type="datetimeFigureOut">
              <a:rPr lang="en-US" smtClean="0"/>
              <a:t>11/30/2021</a:t>
            </a:fld>
            <a:endParaRPr lang="en-US"/>
          </a:p>
        </p:txBody>
      </p:sp>
      <p:sp>
        <p:nvSpPr>
          <p:cNvPr id="22" name="Slide Number Placeholder 21"/>
          <p:cNvSpPr>
            <a:spLocks noGrp="1"/>
          </p:cNvSpPr>
          <p:nvPr>
            <p:ph type="sldNum" sz="quarter" idx="15"/>
          </p:nvPr>
        </p:nvSpPr>
        <p:spPr/>
        <p:txBody>
          <a:bodyPr rtlCol="0"/>
          <a:lstStyle/>
          <a:p>
            <a:fld id="{E8057269-08C2-4B21-B8D9-6C23A3083F15}"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22BA21-4177-42B8-AB92-D0C39A8A3DBA}" type="datetimeFigureOut">
              <a:rPr lang="en-US" smtClean="0"/>
              <a:t>11/30/2021</a:t>
            </a:fld>
            <a:endParaRPr lang="en-US"/>
          </a:p>
        </p:txBody>
      </p:sp>
      <p:sp>
        <p:nvSpPr>
          <p:cNvPr id="18" name="Slide Number Placeholder 17"/>
          <p:cNvSpPr>
            <a:spLocks noGrp="1"/>
          </p:cNvSpPr>
          <p:nvPr>
            <p:ph type="sldNum" sz="quarter" idx="11"/>
          </p:nvPr>
        </p:nvSpPr>
        <p:spPr/>
        <p:txBody>
          <a:bodyPr rtlCol="0"/>
          <a:lstStyle/>
          <a:p>
            <a:fld id="{E8057269-08C2-4B21-B8D9-6C23A3083F15}"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F22BA21-4177-42B8-AB92-D0C39A8A3DBA}" type="datetimeFigureOut">
              <a:rPr lang="en-US" smtClean="0"/>
              <a:t>11/30/2021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8057269-08C2-4B21-B8D9-6C23A3083F1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insertion-in-singly-linked-list-at-end" TargetMode="External"/><Relationship Id="rId2" Type="http://schemas.openxmlformats.org/officeDocument/2006/relationships/hyperlink" Target="https://www.javatpoint.com/insertion-in-singly-linked-list-at-beginning" TargetMode="External"/><Relationship Id="rId1" Type="http://schemas.openxmlformats.org/officeDocument/2006/relationships/slideLayout" Target="../slideLayouts/slideLayout2.xml"/><Relationship Id="rId4" Type="http://schemas.openxmlformats.org/officeDocument/2006/relationships/hyperlink" Target="https://www.javatpoint.com/insertion-in-singly-linked-list-after-specified-nod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286000"/>
            <a:ext cx="5638800" cy="1754326"/>
          </a:xfrm>
          <a:prstGeom prst="rect">
            <a:avLst/>
          </a:prstGeom>
          <a:noFill/>
        </p:spPr>
        <p:txBody>
          <a:bodyPr wrap="squar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UNIT 3</a:t>
            </a:r>
            <a:b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LINKED LIST</a:t>
            </a:r>
          </a:p>
        </p:txBody>
      </p:sp>
    </p:spTree>
    <p:extLst>
      <p:ext uri="{BB962C8B-B14F-4D97-AF65-F5344CB8AC3E}">
        <p14:creationId xmlns:p14="http://schemas.microsoft.com/office/powerpoint/2010/main" val="1493082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350838"/>
          </a:xfrm>
        </p:spPr>
        <p:txBody>
          <a:bodyPr>
            <a:noAutofit/>
          </a:bodyPr>
          <a:lstStyle/>
          <a:p>
            <a:r>
              <a:rPr lang="en-US" sz="2400" b="1" dirty="0" smtClean="0">
                <a:solidFill>
                  <a:schemeClr val="accent3">
                    <a:lumMod val="60000"/>
                    <a:lumOff val="40000"/>
                  </a:schemeClr>
                </a:solidFill>
                <a:effectLst>
                  <a:outerShdw blurRad="38100" dist="38100" dir="2700000" algn="tl">
                    <a:srgbClr val="000000">
                      <a:alpha val="43137"/>
                    </a:srgbClr>
                  </a:outerShdw>
                </a:effectLst>
              </a:rPr>
              <a:t>Doubly linked list</a:t>
            </a:r>
            <a:endParaRPr lang="en-US" sz="2400" b="1" dirty="0">
              <a:solidFill>
                <a:schemeClr val="accent3">
                  <a:lumMod val="60000"/>
                  <a:lumOff val="40000"/>
                </a:schemeClr>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228600" y="533400"/>
            <a:ext cx="8763000" cy="6172200"/>
          </a:xfrm>
        </p:spPr>
        <p:txBody>
          <a:bodyPr/>
          <a:lstStyle/>
          <a:p>
            <a:pPr marL="0" indent="0">
              <a:buNone/>
            </a:pPr>
            <a:r>
              <a:rPr lang="en-US" sz="1600" dirty="0">
                <a:solidFill>
                  <a:srgbClr val="7030A0"/>
                </a:solidFill>
              </a:rPr>
              <a:t>What is a doubly-linked list?</a:t>
            </a:r>
          </a:p>
          <a:p>
            <a:pPr marL="0" indent="0" algn="just">
              <a:buNone/>
            </a:pPr>
            <a:r>
              <a:rPr lang="en-US" sz="1600" dirty="0" smtClean="0"/>
              <a:t>    A </a:t>
            </a:r>
            <a:r>
              <a:rPr lang="en-US" sz="1600" dirty="0"/>
              <a:t>doubly linked list is another type of the linked list. It is called a doubly linked list because it contains two addresses while a singly linked list contains a single address. It is a list that has total three parts, one is a data part, and others two are the pointers, i.e., previous and next. The previous pointer holds the address of the previous node, and the next pointer holds the address of the next node. Therefore, we can say that list has two references, i.e., forward and backward reference to traverse in either direction.</a:t>
            </a:r>
          </a:p>
          <a:p>
            <a:pPr marL="0" indent="0">
              <a:buNone/>
            </a:pPr>
            <a:endParaRPr lang="en-US" dirty="0"/>
          </a:p>
          <a:p>
            <a:pPr marL="0" indent="0">
              <a:buNone/>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286000"/>
            <a:ext cx="73437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3308" y="4007427"/>
            <a:ext cx="6169891" cy="2031325"/>
          </a:xfrm>
          <a:prstGeom prst="rect">
            <a:avLst/>
          </a:prstGeom>
        </p:spPr>
        <p:txBody>
          <a:bodyPr wrap="square">
            <a:spAutoFit/>
          </a:bodyPr>
          <a:lstStyle/>
          <a:p>
            <a:r>
              <a:rPr lang="en-US" dirty="0" smtClean="0"/>
              <a:t>In c the structure of a node is describe as : </a:t>
            </a:r>
          </a:p>
          <a:p>
            <a:r>
              <a:rPr lang="en-US" dirty="0" err="1" smtClean="0"/>
              <a:t>struct</a:t>
            </a:r>
            <a:r>
              <a:rPr lang="en-US" dirty="0" smtClean="0"/>
              <a:t> </a:t>
            </a:r>
            <a:r>
              <a:rPr lang="en-US" dirty="0"/>
              <a:t>node   </a:t>
            </a:r>
          </a:p>
          <a:p>
            <a:r>
              <a:rPr lang="en-US" dirty="0"/>
              <a:t>{  </a:t>
            </a:r>
          </a:p>
          <a:p>
            <a:r>
              <a:rPr lang="en-US" dirty="0"/>
              <a:t>    </a:t>
            </a:r>
            <a:r>
              <a:rPr lang="en-US" dirty="0" err="1"/>
              <a:t>struct</a:t>
            </a:r>
            <a:r>
              <a:rPr lang="en-US" dirty="0"/>
              <a:t> node *</a:t>
            </a:r>
            <a:r>
              <a:rPr lang="en-US" dirty="0" err="1"/>
              <a:t>prev</a:t>
            </a:r>
            <a:r>
              <a:rPr lang="en-US" dirty="0"/>
              <a:t>;   </a:t>
            </a:r>
          </a:p>
          <a:p>
            <a:r>
              <a:rPr lang="en-US" dirty="0"/>
              <a:t>    </a:t>
            </a:r>
            <a:r>
              <a:rPr lang="en-US" dirty="0" err="1"/>
              <a:t>int</a:t>
            </a:r>
            <a:r>
              <a:rPr lang="en-US" dirty="0"/>
              <a:t> data;  </a:t>
            </a:r>
          </a:p>
          <a:p>
            <a:r>
              <a:rPr lang="en-US" dirty="0"/>
              <a:t>    </a:t>
            </a:r>
            <a:r>
              <a:rPr lang="en-US" dirty="0" err="1"/>
              <a:t>struct</a:t>
            </a:r>
            <a:r>
              <a:rPr lang="en-US" dirty="0"/>
              <a:t> node *next;   </a:t>
            </a:r>
          </a:p>
          <a:p>
            <a:r>
              <a:rPr lang="en-US" dirty="0"/>
              <a:t>} </a:t>
            </a:r>
          </a:p>
        </p:txBody>
      </p:sp>
    </p:spTree>
    <p:extLst>
      <p:ext uri="{BB962C8B-B14F-4D97-AF65-F5344CB8AC3E}">
        <p14:creationId xmlns:p14="http://schemas.microsoft.com/office/powerpoint/2010/main" val="888862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066800"/>
            <a:ext cx="8686800" cy="5638800"/>
          </a:xfrm>
        </p:spPr>
        <p:txBody>
          <a:bodyPr>
            <a:normAutofit/>
          </a:bodyPr>
          <a:lstStyle/>
          <a:p>
            <a:r>
              <a:rPr lang="en-US" sz="1700" dirty="0"/>
              <a:t>Memory Representation of a doubly linked list is shown in the following image. Generally, doubly linked list consumes more space for every node and therefore, causes more expansive basic operations such as insertion and deletion. However, we can easily manipulate the elements of the list since the list maintains pointers in both the directions (forward and backward).</a:t>
            </a:r>
          </a:p>
          <a:p>
            <a:r>
              <a:rPr lang="en-US" sz="1700" dirty="0" smtClean="0"/>
              <a:t>In </a:t>
            </a:r>
            <a:r>
              <a:rPr lang="en-US" sz="1700" dirty="0"/>
              <a:t>the following image, the first element of the list that is i.e. 13 stored at address 1. The head pointer points to the starting address 1. Since this is the first element being added to the list therefore the </a:t>
            </a:r>
            <a:r>
              <a:rPr lang="en-US" sz="1700" dirty="0" err="1"/>
              <a:t>prev</a:t>
            </a:r>
            <a:r>
              <a:rPr lang="en-US" sz="1700" dirty="0"/>
              <a:t> of the list contains null. The next node of the list resides at address 4 therefore the first node contains 4 in its next pointer.</a:t>
            </a:r>
          </a:p>
          <a:p>
            <a:r>
              <a:rPr lang="en-US" sz="1700" dirty="0" smtClean="0"/>
              <a:t>We </a:t>
            </a:r>
            <a:r>
              <a:rPr lang="en-US" sz="1700" dirty="0"/>
              <a:t>can traverse the list in this way until we find any node containing null or -1 in its next part.</a:t>
            </a:r>
          </a:p>
          <a:p>
            <a:pPr marL="0" indent="0">
              <a:buNone/>
            </a:pPr>
            <a:endParaRPr lang="en-US" dirty="0"/>
          </a:p>
          <a:p>
            <a:pPr marL="0" indent="0">
              <a:buNone/>
            </a:pPr>
            <a:endParaRPr lang="en-US" dirty="0"/>
          </a:p>
        </p:txBody>
      </p:sp>
      <p:sp>
        <p:nvSpPr>
          <p:cNvPr id="4" name="Title 3"/>
          <p:cNvSpPr>
            <a:spLocks noGrp="1"/>
          </p:cNvSpPr>
          <p:nvPr>
            <p:ph type="title"/>
          </p:nvPr>
        </p:nvSpPr>
        <p:spPr>
          <a:xfrm>
            <a:off x="304800" y="228600"/>
            <a:ext cx="7467600" cy="762000"/>
          </a:xfrm>
        </p:spPr>
        <p:txBody>
          <a:bodyPr>
            <a:normAutofit fontScale="90000"/>
          </a:bodyPr>
          <a:lstStyle/>
          <a:p>
            <a:r>
              <a:rPr lang="en-US" b="1" dirty="0">
                <a:effectLst>
                  <a:outerShdw blurRad="38100" dist="38100" dir="2700000" algn="tl">
                    <a:srgbClr val="000000">
                      <a:alpha val="43137"/>
                    </a:srgbClr>
                  </a:outerShdw>
                </a:effectLst>
              </a:rPr>
              <a:t>Memory Representation of a doubly linked list</a:t>
            </a:r>
          </a:p>
        </p:txBody>
      </p:sp>
    </p:spTree>
    <p:extLst>
      <p:ext uri="{BB962C8B-B14F-4D97-AF65-F5344CB8AC3E}">
        <p14:creationId xmlns:p14="http://schemas.microsoft.com/office/powerpoint/2010/main" val="573818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76200"/>
            <a:ext cx="8991600" cy="6705600"/>
          </a:xfrm>
        </p:spPr>
        <p:txBody>
          <a:bodyPr numCol="3">
            <a:normAutofit/>
          </a:bodyPr>
          <a:lstStyle/>
          <a:p>
            <a:pPr marL="0" indent="0">
              <a:buNone/>
            </a:pPr>
            <a:r>
              <a:rPr lang="en-US" sz="1400" b="1" dirty="0" smtClean="0"/>
              <a:t>Insert at </a:t>
            </a:r>
            <a:r>
              <a:rPr lang="en-US" sz="1400" b="1" dirty="0" err="1" smtClean="0"/>
              <a:t>Begining</a:t>
            </a:r>
            <a:endParaRPr lang="en-US" sz="1000" b="1" dirty="0" smtClean="0"/>
          </a:p>
          <a:p>
            <a:pPr marL="0" indent="0">
              <a:buNone/>
            </a:pPr>
            <a:r>
              <a:rPr lang="en-US" sz="1000" dirty="0" err="1" smtClean="0"/>
              <a:t>struct</a:t>
            </a:r>
            <a:r>
              <a:rPr lang="en-US" sz="1000" dirty="0" smtClean="0"/>
              <a:t> </a:t>
            </a:r>
            <a:r>
              <a:rPr lang="en-US" sz="1000" dirty="0"/>
              <a:t>node *</a:t>
            </a:r>
            <a:r>
              <a:rPr lang="en-US" sz="1000" dirty="0" err="1"/>
              <a:t>ptr</a:t>
            </a:r>
            <a:r>
              <a:rPr lang="en-US" sz="1000" dirty="0"/>
              <a:t>;   </a:t>
            </a:r>
          </a:p>
          <a:p>
            <a:pPr marL="0" indent="0">
              <a:buNone/>
            </a:pPr>
            <a:r>
              <a:rPr lang="en-US" sz="1000" dirty="0"/>
              <a:t>   </a:t>
            </a:r>
            <a:r>
              <a:rPr lang="en-US" sz="1000" dirty="0" err="1"/>
              <a:t>int</a:t>
            </a:r>
            <a:r>
              <a:rPr lang="en-US" sz="1000" dirty="0"/>
              <a:t> item;  </a:t>
            </a:r>
          </a:p>
          <a:p>
            <a:pPr marL="0" indent="0">
              <a:buNone/>
            </a:pPr>
            <a:r>
              <a:rPr lang="en-US" sz="1000" dirty="0"/>
              <a:t>   </a:t>
            </a:r>
            <a:r>
              <a:rPr lang="en-US" sz="1000" dirty="0" err="1"/>
              <a:t>ptr</a:t>
            </a:r>
            <a:r>
              <a:rPr lang="en-US" sz="1000" dirty="0"/>
              <a:t> = (</a:t>
            </a:r>
            <a:r>
              <a:rPr lang="en-US" sz="1000" dirty="0" err="1"/>
              <a:t>struct</a:t>
            </a:r>
            <a:r>
              <a:rPr lang="en-US" sz="1000" dirty="0"/>
              <a:t> node *)</a:t>
            </a:r>
            <a:r>
              <a:rPr lang="en-US" sz="1000" dirty="0" err="1"/>
              <a:t>malloc</a:t>
            </a:r>
            <a:r>
              <a:rPr lang="en-US" sz="1000" dirty="0"/>
              <a:t>(</a:t>
            </a:r>
            <a:r>
              <a:rPr lang="en-US" sz="1000" dirty="0" err="1"/>
              <a:t>sizeof</a:t>
            </a:r>
            <a:r>
              <a:rPr lang="en-US" sz="1000" dirty="0"/>
              <a:t>(</a:t>
            </a:r>
            <a:r>
              <a:rPr lang="en-US" sz="1000" dirty="0" err="1"/>
              <a:t>struct</a:t>
            </a:r>
            <a:r>
              <a:rPr lang="en-US" sz="1000" dirty="0"/>
              <a:t> node));  </a:t>
            </a:r>
          </a:p>
          <a:p>
            <a:pPr marL="0" indent="0">
              <a:buNone/>
            </a:pPr>
            <a:r>
              <a:rPr lang="en-US" sz="1000" dirty="0"/>
              <a:t>   if(</a:t>
            </a:r>
            <a:r>
              <a:rPr lang="en-US" sz="1000" dirty="0" err="1"/>
              <a:t>ptr</a:t>
            </a:r>
            <a:r>
              <a:rPr lang="en-US" sz="1000" dirty="0"/>
              <a:t> == NULL)  </a:t>
            </a:r>
          </a:p>
          <a:p>
            <a:pPr marL="0" indent="0">
              <a:buNone/>
            </a:pPr>
            <a:r>
              <a:rPr lang="en-US" sz="1000" dirty="0"/>
              <a:t>   {  </a:t>
            </a:r>
          </a:p>
          <a:p>
            <a:pPr marL="0" indent="0">
              <a:buNone/>
            </a:pPr>
            <a:r>
              <a:rPr lang="en-US" sz="1000" dirty="0"/>
              <a:t>       </a:t>
            </a:r>
            <a:r>
              <a:rPr lang="en-US" sz="1000" dirty="0" err="1"/>
              <a:t>printf</a:t>
            </a:r>
            <a:r>
              <a:rPr lang="en-US" sz="1000" dirty="0"/>
              <a:t>("\</a:t>
            </a:r>
            <a:r>
              <a:rPr lang="en-US" sz="1000" dirty="0" err="1"/>
              <a:t>nOVERFLOW</a:t>
            </a:r>
            <a:r>
              <a:rPr lang="en-US" sz="1000" dirty="0"/>
              <a:t>");  </a:t>
            </a:r>
          </a:p>
          <a:p>
            <a:pPr marL="0" indent="0">
              <a:buNone/>
            </a:pPr>
            <a:r>
              <a:rPr lang="en-US" sz="1000" dirty="0"/>
              <a:t>   }  </a:t>
            </a:r>
          </a:p>
          <a:p>
            <a:pPr marL="0" indent="0">
              <a:buNone/>
            </a:pPr>
            <a:r>
              <a:rPr lang="en-US" sz="1000" dirty="0"/>
              <a:t>   else  </a:t>
            </a:r>
          </a:p>
          <a:p>
            <a:pPr marL="0" indent="0">
              <a:buNone/>
            </a:pPr>
            <a:r>
              <a:rPr lang="en-US" sz="1000" dirty="0"/>
              <a:t>   {  </a:t>
            </a:r>
          </a:p>
          <a:p>
            <a:pPr marL="0" indent="0">
              <a:buNone/>
            </a:pPr>
            <a:r>
              <a:rPr lang="en-US" sz="1000" dirty="0"/>
              <a:t>    </a:t>
            </a:r>
            <a:r>
              <a:rPr lang="en-US" sz="1000" dirty="0" err="1"/>
              <a:t>printf</a:t>
            </a:r>
            <a:r>
              <a:rPr lang="en-US" sz="1000" dirty="0"/>
              <a:t>("\</a:t>
            </a:r>
            <a:r>
              <a:rPr lang="en-US" sz="1000" dirty="0" err="1"/>
              <a:t>nEnter</a:t>
            </a:r>
            <a:r>
              <a:rPr lang="en-US" sz="1000" dirty="0"/>
              <a:t> Item value");  </a:t>
            </a:r>
          </a:p>
          <a:p>
            <a:pPr marL="0" indent="0">
              <a:buNone/>
            </a:pPr>
            <a:r>
              <a:rPr lang="en-US" sz="1000" dirty="0"/>
              <a:t>    </a:t>
            </a:r>
            <a:r>
              <a:rPr lang="en-US" sz="1000" dirty="0" err="1"/>
              <a:t>scanf</a:t>
            </a:r>
            <a:r>
              <a:rPr lang="en-US" sz="1000" dirty="0"/>
              <a:t>("%</a:t>
            </a:r>
            <a:r>
              <a:rPr lang="en-US" sz="1000" dirty="0" err="1"/>
              <a:t>d",&amp;item</a:t>
            </a:r>
            <a:r>
              <a:rPr lang="en-US" sz="1000" dirty="0"/>
              <a:t>);  </a:t>
            </a:r>
          </a:p>
          <a:p>
            <a:pPr marL="0" indent="0">
              <a:buNone/>
            </a:pPr>
            <a:r>
              <a:rPr lang="en-US" sz="1000" dirty="0"/>
              <a:t>    </a:t>
            </a:r>
            <a:r>
              <a:rPr lang="en-US" sz="1000" dirty="0" smtClean="0"/>
              <a:t>if(head</a:t>
            </a:r>
            <a:r>
              <a:rPr lang="en-US" sz="1000" dirty="0"/>
              <a:t>==NULL)  </a:t>
            </a:r>
          </a:p>
          <a:p>
            <a:pPr marL="0" indent="0">
              <a:buNone/>
            </a:pPr>
            <a:r>
              <a:rPr lang="en-US" sz="1000" dirty="0"/>
              <a:t>   {  </a:t>
            </a:r>
          </a:p>
          <a:p>
            <a:pPr marL="0" indent="0">
              <a:buNone/>
            </a:pPr>
            <a:r>
              <a:rPr lang="en-US" sz="1000" dirty="0"/>
              <a:t>       </a:t>
            </a:r>
            <a:r>
              <a:rPr lang="en-US" sz="1000" dirty="0" err="1"/>
              <a:t>ptr</a:t>
            </a:r>
            <a:r>
              <a:rPr lang="en-US" sz="1000" dirty="0"/>
              <a:t>-&gt;next = NULL;  </a:t>
            </a:r>
          </a:p>
          <a:p>
            <a:pPr marL="0" indent="0">
              <a:buNone/>
            </a:pPr>
            <a:r>
              <a:rPr lang="en-US" sz="1000" dirty="0"/>
              <a:t>       </a:t>
            </a:r>
            <a:r>
              <a:rPr lang="en-US" sz="1000" dirty="0" err="1"/>
              <a:t>ptr</a:t>
            </a:r>
            <a:r>
              <a:rPr lang="en-US" sz="1000" dirty="0"/>
              <a:t>-&gt;</a:t>
            </a:r>
            <a:r>
              <a:rPr lang="en-US" sz="1000" dirty="0" err="1"/>
              <a:t>prev</a:t>
            </a:r>
            <a:r>
              <a:rPr lang="en-US" sz="1000" dirty="0"/>
              <a:t>=NULL;  </a:t>
            </a:r>
          </a:p>
          <a:p>
            <a:pPr marL="0" indent="0">
              <a:buNone/>
            </a:pPr>
            <a:r>
              <a:rPr lang="en-US" sz="1000" dirty="0"/>
              <a:t>       </a:t>
            </a:r>
            <a:r>
              <a:rPr lang="en-US" sz="1000" dirty="0" err="1"/>
              <a:t>ptr</a:t>
            </a:r>
            <a:r>
              <a:rPr lang="en-US" sz="1000" dirty="0"/>
              <a:t>-&gt;data=item;  </a:t>
            </a:r>
          </a:p>
          <a:p>
            <a:pPr marL="0" indent="0">
              <a:buNone/>
            </a:pPr>
            <a:r>
              <a:rPr lang="en-US" sz="1000" dirty="0"/>
              <a:t>       head=</a:t>
            </a:r>
            <a:r>
              <a:rPr lang="en-US" sz="1000" dirty="0" err="1"/>
              <a:t>ptr</a:t>
            </a:r>
            <a:r>
              <a:rPr lang="en-US" sz="1000" dirty="0"/>
              <a:t>;  </a:t>
            </a:r>
          </a:p>
          <a:p>
            <a:pPr marL="0" indent="0">
              <a:buNone/>
            </a:pPr>
            <a:r>
              <a:rPr lang="en-US" sz="1000" dirty="0"/>
              <a:t>   }  </a:t>
            </a:r>
          </a:p>
          <a:p>
            <a:pPr marL="0" indent="0">
              <a:buNone/>
            </a:pPr>
            <a:r>
              <a:rPr lang="en-US" sz="1000" dirty="0"/>
              <a:t>   else   </a:t>
            </a:r>
          </a:p>
          <a:p>
            <a:pPr marL="0" indent="0">
              <a:buNone/>
            </a:pPr>
            <a:r>
              <a:rPr lang="en-US" sz="1000" dirty="0"/>
              <a:t>   {  </a:t>
            </a:r>
          </a:p>
          <a:p>
            <a:pPr marL="0" indent="0">
              <a:buNone/>
            </a:pPr>
            <a:r>
              <a:rPr lang="en-US" sz="1000" dirty="0"/>
              <a:t>       </a:t>
            </a:r>
            <a:r>
              <a:rPr lang="en-US" sz="1000" dirty="0" err="1"/>
              <a:t>ptr</a:t>
            </a:r>
            <a:r>
              <a:rPr lang="en-US" sz="1000" dirty="0"/>
              <a:t>-&gt;data=item;  </a:t>
            </a:r>
          </a:p>
          <a:p>
            <a:pPr marL="0" indent="0">
              <a:buNone/>
            </a:pPr>
            <a:r>
              <a:rPr lang="en-US" sz="1000" dirty="0"/>
              <a:t>       </a:t>
            </a:r>
            <a:r>
              <a:rPr lang="en-US" sz="1000" dirty="0" err="1"/>
              <a:t>ptr</a:t>
            </a:r>
            <a:r>
              <a:rPr lang="en-US" sz="1000" dirty="0"/>
              <a:t>-&gt;</a:t>
            </a:r>
            <a:r>
              <a:rPr lang="en-US" sz="1000" dirty="0" err="1"/>
              <a:t>prev</a:t>
            </a:r>
            <a:r>
              <a:rPr lang="en-US" sz="1000" dirty="0"/>
              <a:t>=NULL;  </a:t>
            </a:r>
          </a:p>
          <a:p>
            <a:pPr marL="0" indent="0">
              <a:buNone/>
            </a:pPr>
            <a:r>
              <a:rPr lang="en-US" sz="1000" dirty="0"/>
              <a:t>       </a:t>
            </a:r>
            <a:r>
              <a:rPr lang="en-US" sz="1000" dirty="0" err="1"/>
              <a:t>ptr</a:t>
            </a:r>
            <a:r>
              <a:rPr lang="en-US" sz="1000" dirty="0"/>
              <a:t>-&gt;next = head;  </a:t>
            </a:r>
          </a:p>
          <a:p>
            <a:pPr marL="0" indent="0">
              <a:buNone/>
            </a:pPr>
            <a:r>
              <a:rPr lang="en-US" sz="1000" dirty="0"/>
              <a:t>       head-&gt;</a:t>
            </a:r>
            <a:r>
              <a:rPr lang="en-US" sz="1000" dirty="0" err="1"/>
              <a:t>prev</a:t>
            </a:r>
            <a:r>
              <a:rPr lang="en-US" sz="1000" dirty="0"/>
              <a:t>=</a:t>
            </a:r>
            <a:r>
              <a:rPr lang="en-US" sz="1000" dirty="0" err="1"/>
              <a:t>ptr</a:t>
            </a:r>
            <a:r>
              <a:rPr lang="en-US" sz="1000" dirty="0"/>
              <a:t>;  </a:t>
            </a:r>
          </a:p>
          <a:p>
            <a:pPr marL="0" indent="0">
              <a:buNone/>
            </a:pPr>
            <a:r>
              <a:rPr lang="en-US" sz="1000" dirty="0"/>
              <a:t>       head=</a:t>
            </a:r>
            <a:r>
              <a:rPr lang="en-US" sz="1000" dirty="0" err="1"/>
              <a:t>ptr</a:t>
            </a:r>
            <a:r>
              <a:rPr lang="en-US" sz="1000" dirty="0"/>
              <a:t>;  </a:t>
            </a:r>
          </a:p>
          <a:p>
            <a:pPr marL="0" indent="0">
              <a:buNone/>
            </a:pPr>
            <a:r>
              <a:rPr lang="en-US" sz="1000" dirty="0"/>
              <a:t>   }  </a:t>
            </a:r>
          </a:p>
          <a:p>
            <a:pPr marL="0" indent="0">
              <a:buNone/>
            </a:pPr>
            <a:r>
              <a:rPr lang="en-US" sz="1000" dirty="0"/>
              <a:t>   </a:t>
            </a:r>
            <a:r>
              <a:rPr lang="en-US" sz="1000" dirty="0" err="1"/>
              <a:t>printf</a:t>
            </a:r>
            <a:r>
              <a:rPr lang="en-US" sz="1000" dirty="0"/>
              <a:t>("\</a:t>
            </a:r>
            <a:r>
              <a:rPr lang="en-US" sz="1000" dirty="0" err="1"/>
              <a:t>nNode</a:t>
            </a:r>
            <a:r>
              <a:rPr lang="en-US" sz="1000" dirty="0"/>
              <a:t> inserted\n");  </a:t>
            </a:r>
          </a:p>
          <a:p>
            <a:pPr marL="0" indent="0">
              <a:buNone/>
            </a:pPr>
            <a:r>
              <a:rPr lang="en-US" sz="1000" dirty="0"/>
              <a:t>} </a:t>
            </a:r>
            <a:r>
              <a:rPr lang="en-US" sz="1000" dirty="0" smtClean="0"/>
              <a:t>	</a:t>
            </a:r>
          </a:p>
          <a:p>
            <a:pPr marL="0" indent="0">
              <a:buNone/>
            </a:pPr>
            <a:r>
              <a:rPr lang="en-US" sz="1400" b="1" dirty="0"/>
              <a:t>Insert at Last</a:t>
            </a:r>
          </a:p>
          <a:p>
            <a:pPr marL="0" indent="0">
              <a:buNone/>
            </a:pPr>
            <a:r>
              <a:rPr lang="en-US" sz="1000" dirty="0" err="1" smtClean="0"/>
              <a:t>struct</a:t>
            </a:r>
            <a:r>
              <a:rPr lang="en-US" sz="1000" dirty="0"/>
              <a:t> node *</a:t>
            </a:r>
            <a:r>
              <a:rPr lang="en-US" sz="1000" dirty="0" err="1"/>
              <a:t>ptr</a:t>
            </a:r>
            <a:r>
              <a:rPr lang="en-US" sz="1000" dirty="0"/>
              <a:t>,*temp;  </a:t>
            </a:r>
          </a:p>
          <a:p>
            <a:pPr marL="0" indent="0">
              <a:buNone/>
            </a:pPr>
            <a:r>
              <a:rPr lang="en-US" sz="1000" dirty="0"/>
              <a:t>   </a:t>
            </a:r>
            <a:r>
              <a:rPr lang="en-US" sz="1000" b="1" dirty="0" err="1"/>
              <a:t>int</a:t>
            </a:r>
            <a:r>
              <a:rPr lang="en-US" sz="1000" dirty="0"/>
              <a:t> item;  </a:t>
            </a:r>
          </a:p>
          <a:p>
            <a:pPr marL="0" indent="0">
              <a:buNone/>
            </a:pPr>
            <a:r>
              <a:rPr lang="en-US" sz="1000" dirty="0"/>
              <a:t>   </a:t>
            </a:r>
            <a:r>
              <a:rPr lang="en-US" sz="1000" dirty="0" err="1"/>
              <a:t>ptr</a:t>
            </a:r>
            <a:r>
              <a:rPr lang="en-US" sz="1000" dirty="0"/>
              <a:t> = (</a:t>
            </a:r>
            <a:r>
              <a:rPr lang="en-US" sz="1000" dirty="0" err="1"/>
              <a:t>struct</a:t>
            </a:r>
            <a:r>
              <a:rPr lang="en-US" sz="1000" dirty="0"/>
              <a:t> node *) </a:t>
            </a:r>
            <a:r>
              <a:rPr lang="en-US" sz="1000" dirty="0" err="1"/>
              <a:t>malloc</a:t>
            </a:r>
            <a:r>
              <a:rPr lang="en-US" sz="1000" dirty="0"/>
              <a:t>(</a:t>
            </a:r>
            <a:r>
              <a:rPr lang="en-US" sz="1000" dirty="0" err="1"/>
              <a:t>sizeof</a:t>
            </a:r>
            <a:r>
              <a:rPr lang="en-US" sz="1000" dirty="0"/>
              <a:t>(</a:t>
            </a:r>
            <a:r>
              <a:rPr lang="en-US" sz="1000" dirty="0" err="1"/>
              <a:t>struct</a:t>
            </a:r>
            <a:r>
              <a:rPr lang="en-US" sz="1000" dirty="0"/>
              <a:t> node));  </a:t>
            </a:r>
          </a:p>
          <a:p>
            <a:pPr marL="0" indent="0">
              <a:buNone/>
            </a:pPr>
            <a:r>
              <a:rPr lang="en-US" sz="1000" dirty="0"/>
              <a:t>   </a:t>
            </a:r>
            <a:r>
              <a:rPr lang="en-US" sz="1000" b="1" dirty="0"/>
              <a:t>if</a:t>
            </a:r>
            <a:r>
              <a:rPr lang="en-US" sz="1000" dirty="0"/>
              <a:t>(</a:t>
            </a:r>
            <a:r>
              <a:rPr lang="en-US" sz="1000" dirty="0" err="1"/>
              <a:t>ptr</a:t>
            </a:r>
            <a:r>
              <a:rPr lang="en-US" sz="1000" dirty="0"/>
              <a:t> == NULL)  </a:t>
            </a:r>
          </a:p>
          <a:p>
            <a:pPr marL="0" indent="0">
              <a:buNone/>
            </a:pPr>
            <a:r>
              <a:rPr lang="en-US" sz="1000" dirty="0"/>
              <a:t>   {  </a:t>
            </a:r>
          </a:p>
          <a:p>
            <a:pPr marL="0" indent="0">
              <a:buNone/>
            </a:pPr>
            <a:r>
              <a:rPr lang="en-US" sz="1000" dirty="0"/>
              <a:t>       </a:t>
            </a:r>
            <a:r>
              <a:rPr lang="en-US" sz="1000" dirty="0" err="1"/>
              <a:t>printf</a:t>
            </a:r>
            <a:r>
              <a:rPr lang="en-US" sz="1000" dirty="0"/>
              <a:t>("\</a:t>
            </a:r>
            <a:r>
              <a:rPr lang="en-US" sz="1000" dirty="0" err="1"/>
              <a:t>nOVERFLOW</a:t>
            </a:r>
            <a:r>
              <a:rPr lang="en-US" sz="1000" dirty="0"/>
              <a:t>");  </a:t>
            </a:r>
          </a:p>
          <a:p>
            <a:pPr marL="0" indent="0">
              <a:buNone/>
            </a:pPr>
            <a:r>
              <a:rPr lang="en-US" sz="1000" dirty="0"/>
              <a:t>   }  </a:t>
            </a:r>
          </a:p>
          <a:p>
            <a:pPr marL="0" indent="0">
              <a:buNone/>
            </a:pPr>
            <a:r>
              <a:rPr lang="en-US" sz="1000" dirty="0"/>
              <a:t>   </a:t>
            </a:r>
            <a:r>
              <a:rPr lang="en-US" sz="1000" b="1" dirty="0"/>
              <a:t>else</a:t>
            </a:r>
            <a:r>
              <a:rPr lang="en-US" sz="1000" dirty="0"/>
              <a:t>  </a:t>
            </a:r>
          </a:p>
          <a:p>
            <a:pPr marL="0" indent="0">
              <a:buNone/>
            </a:pPr>
            <a:r>
              <a:rPr lang="en-US" sz="1000" dirty="0"/>
              <a:t>   {  </a:t>
            </a:r>
          </a:p>
          <a:p>
            <a:pPr marL="0" indent="0">
              <a:buNone/>
            </a:pPr>
            <a:r>
              <a:rPr lang="en-US" sz="1000" dirty="0"/>
              <a:t>       </a:t>
            </a:r>
            <a:r>
              <a:rPr lang="en-US" sz="1000" dirty="0" err="1"/>
              <a:t>printf</a:t>
            </a:r>
            <a:r>
              <a:rPr lang="en-US" sz="1000" dirty="0"/>
              <a:t>("\</a:t>
            </a:r>
            <a:r>
              <a:rPr lang="en-US" sz="1000" dirty="0" err="1"/>
              <a:t>nEnter</a:t>
            </a:r>
            <a:r>
              <a:rPr lang="en-US" sz="1000" dirty="0"/>
              <a:t> value");  </a:t>
            </a:r>
          </a:p>
          <a:p>
            <a:pPr marL="0" indent="0">
              <a:buNone/>
            </a:pPr>
            <a:r>
              <a:rPr lang="en-US" sz="1000" dirty="0"/>
              <a:t>       </a:t>
            </a:r>
            <a:r>
              <a:rPr lang="en-US" sz="1000" dirty="0" err="1"/>
              <a:t>scanf</a:t>
            </a:r>
            <a:r>
              <a:rPr lang="en-US" sz="1000" dirty="0"/>
              <a:t>("%</a:t>
            </a:r>
            <a:r>
              <a:rPr lang="en-US" sz="1000" dirty="0" err="1"/>
              <a:t>d",&amp;item</a:t>
            </a:r>
            <a:r>
              <a:rPr lang="en-US" sz="1000" dirty="0"/>
              <a:t>);  </a:t>
            </a:r>
          </a:p>
          <a:p>
            <a:pPr marL="0" indent="0">
              <a:buNone/>
            </a:pPr>
            <a:r>
              <a:rPr lang="en-US" sz="1000" dirty="0"/>
              <a:t>        </a:t>
            </a:r>
            <a:r>
              <a:rPr lang="en-US" sz="1000" dirty="0" err="1"/>
              <a:t>ptr</a:t>
            </a:r>
            <a:r>
              <a:rPr lang="en-US" sz="1000" dirty="0"/>
              <a:t>-&gt;data=item;  </a:t>
            </a:r>
          </a:p>
          <a:p>
            <a:pPr marL="0" indent="0">
              <a:buNone/>
            </a:pPr>
            <a:r>
              <a:rPr lang="en-US" sz="1000" dirty="0"/>
              <a:t>       </a:t>
            </a:r>
            <a:r>
              <a:rPr lang="en-US" sz="1000" b="1" dirty="0"/>
              <a:t>if</a:t>
            </a:r>
            <a:r>
              <a:rPr lang="en-US" sz="1000" dirty="0"/>
              <a:t>(head == NULL)  </a:t>
            </a:r>
          </a:p>
          <a:p>
            <a:pPr marL="0" indent="0">
              <a:buNone/>
            </a:pPr>
            <a:r>
              <a:rPr lang="en-US" sz="1000" dirty="0"/>
              <a:t>       {  </a:t>
            </a:r>
          </a:p>
          <a:p>
            <a:pPr marL="0" indent="0">
              <a:buNone/>
            </a:pPr>
            <a:r>
              <a:rPr lang="en-US" sz="1000" dirty="0"/>
              <a:t>           </a:t>
            </a:r>
            <a:r>
              <a:rPr lang="en-US" sz="1000" dirty="0" err="1"/>
              <a:t>ptr</a:t>
            </a:r>
            <a:r>
              <a:rPr lang="en-US" sz="1000" dirty="0"/>
              <a:t>-&gt;next = NULL;  </a:t>
            </a:r>
          </a:p>
          <a:p>
            <a:pPr marL="0" indent="0">
              <a:buNone/>
            </a:pPr>
            <a:r>
              <a:rPr lang="en-US" sz="1000" dirty="0"/>
              <a:t>           </a:t>
            </a:r>
            <a:r>
              <a:rPr lang="en-US" sz="1000" dirty="0" err="1"/>
              <a:t>ptr</a:t>
            </a:r>
            <a:r>
              <a:rPr lang="en-US" sz="1000" dirty="0"/>
              <a:t>-&gt;</a:t>
            </a:r>
            <a:r>
              <a:rPr lang="en-US" sz="1000" dirty="0" err="1"/>
              <a:t>prev</a:t>
            </a:r>
            <a:r>
              <a:rPr lang="en-US" sz="1000" dirty="0"/>
              <a:t> = NULL;  </a:t>
            </a:r>
          </a:p>
          <a:p>
            <a:pPr marL="0" indent="0">
              <a:buNone/>
            </a:pPr>
            <a:r>
              <a:rPr lang="en-US" sz="1000" dirty="0"/>
              <a:t>           head = </a:t>
            </a:r>
            <a:r>
              <a:rPr lang="en-US" sz="1000" dirty="0" err="1"/>
              <a:t>ptr</a:t>
            </a:r>
            <a:r>
              <a:rPr lang="en-US" sz="1000" dirty="0"/>
              <a:t>;  </a:t>
            </a:r>
          </a:p>
          <a:p>
            <a:pPr marL="0" indent="0">
              <a:buNone/>
            </a:pPr>
            <a:r>
              <a:rPr lang="en-US" sz="1000" dirty="0"/>
              <a:t>       }  </a:t>
            </a:r>
          </a:p>
          <a:p>
            <a:pPr marL="0" indent="0">
              <a:buNone/>
            </a:pPr>
            <a:r>
              <a:rPr lang="en-US" sz="1000" dirty="0"/>
              <a:t>       </a:t>
            </a:r>
            <a:r>
              <a:rPr lang="en-US" sz="1000" b="1" dirty="0"/>
              <a:t>else</a:t>
            </a:r>
            <a:r>
              <a:rPr lang="en-US" sz="1000" dirty="0"/>
              <a:t>  </a:t>
            </a:r>
          </a:p>
          <a:p>
            <a:pPr marL="0" indent="0">
              <a:buNone/>
            </a:pPr>
            <a:r>
              <a:rPr lang="en-US" sz="1000" dirty="0"/>
              <a:t>       {  </a:t>
            </a:r>
          </a:p>
          <a:p>
            <a:pPr marL="0" indent="0">
              <a:buNone/>
            </a:pPr>
            <a:r>
              <a:rPr lang="en-US" sz="1000" dirty="0"/>
              <a:t>          temp = head;  </a:t>
            </a:r>
          </a:p>
          <a:p>
            <a:pPr marL="0" indent="0">
              <a:buNone/>
            </a:pPr>
            <a:r>
              <a:rPr lang="en-US" sz="1000" dirty="0"/>
              <a:t>          </a:t>
            </a:r>
            <a:r>
              <a:rPr lang="en-US" sz="1000" b="1" dirty="0"/>
              <a:t>while</a:t>
            </a:r>
            <a:r>
              <a:rPr lang="en-US" sz="1000" dirty="0"/>
              <a:t>(temp-&gt;next!=NULL)  </a:t>
            </a:r>
          </a:p>
          <a:p>
            <a:pPr marL="0" indent="0">
              <a:buNone/>
            </a:pPr>
            <a:r>
              <a:rPr lang="en-US" sz="1000" dirty="0"/>
              <a:t>          {  </a:t>
            </a:r>
          </a:p>
          <a:p>
            <a:pPr marL="0" indent="0">
              <a:buNone/>
            </a:pPr>
            <a:r>
              <a:rPr lang="en-US" sz="1000" dirty="0"/>
              <a:t>              temp = temp-&gt;next;  </a:t>
            </a:r>
          </a:p>
          <a:p>
            <a:pPr marL="0" indent="0">
              <a:buNone/>
            </a:pPr>
            <a:r>
              <a:rPr lang="en-US" sz="1000" dirty="0"/>
              <a:t>          }  </a:t>
            </a:r>
          </a:p>
          <a:p>
            <a:pPr marL="0" indent="0">
              <a:buNone/>
            </a:pPr>
            <a:r>
              <a:rPr lang="en-US" sz="1000" dirty="0"/>
              <a:t>          temp-&gt;next = </a:t>
            </a:r>
            <a:r>
              <a:rPr lang="en-US" sz="1000" dirty="0" err="1"/>
              <a:t>ptr</a:t>
            </a:r>
            <a:r>
              <a:rPr lang="en-US" sz="1000" dirty="0"/>
              <a:t>;  </a:t>
            </a:r>
          </a:p>
          <a:p>
            <a:pPr marL="0" indent="0">
              <a:buNone/>
            </a:pPr>
            <a:r>
              <a:rPr lang="en-US" sz="1000" dirty="0"/>
              <a:t>          </a:t>
            </a:r>
            <a:r>
              <a:rPr lang="en-US" sz="1000" dirty="0" err="1"/>
              <a:t>ptr</a:t>
            </a:r>
            <a:r>
              <a:rPr lang="en-US" sz="1000" dirty="0"/>
              <a:t> -&gt;</a:t>
            </a:r>
            <a:r>
              <a:rPr lang="en-US" sz="1000" dirty="0" err="1"/>
              <a:t>prev</a:t>
            </a:r>
            <a:r>
              <a:rPr lang="en-US" sz="1000" dirty="0"/>
              <a:t>=temp;  </a:t>
            </a:r>
          </a:p>
          <a:p>
            <a:pPr marL="0" indent="0">
              <a:buNone/>
            </a:pPr>
            <a:r>
              <a:rPr lang="en-US" sz="1000" dirty="0"/>
              <a:t>          </a:t>
            </a:r>
            <a:r>
              <a:rPr lang="en-US" sz="1000" dirty="0" err="1"/>
              <a:t>ptr</a:t>
            </a:r>
            <a:r>
              <a:rPr lang="en-US" sz="1000" dirty="0"/>
              <a:t>-&gt;next = NULL;  </a:t>
            </a:r>
          </a:p>
          <a:p>
            <a:pPr marL="0" indent="0">
              <a:buNone/>
            </a:pPr>
            <a:r>
              <a:rPr lang="en-US" sz="1000" dirty="0"/>
              <a:t>          }  </a:t>
            </a:r>
          </a:p>
          <a:p>
            <a:pPr marL="0" indent="0">
              <a:buNone/>
            </a:pPr>
            <a:r>
              <a:rPr lang="en-US" sz="1000" dirty="0"/>
              <a:t>             </a:t>
            </a:r>
          </a:p>
          <a:p>
            <a:pPr marL="0" indent="0">
              <a:buNone/>
            </a:pPr>
            <a:r>
              <a:rPr lang="en-US" sz="1000" dirty="0"/>
              <a:t>       }  </a:t>
            </a:r>
          </a:p>
          <a:p>
            <a:pPr marL="0" indent="0">
              <a:buNone/>
            </a:pPr>
            <a:r>
              <a:rPr lang="en-US" sz="1000" dirty="0"/>
              <a:t>     </a:t>
            </a:r>
            <a:r>
              <a:rPr lang="en-US" sz="1000" dirty="0" err="1"/>
              <a:t>printf</a:t>
            </a:r>
            <a:r>
              <a:rPr lang="en-US" sz="1000" dirty="0"/>
              <a:t>("\</a:t>
            </a:r>
            <a:r>
              <a:rPr lang="en-US" sz="1000" dirty="0" err="1"/>
              <a:t>nnode</a:t>
            </a:r>
            <a:r>
              <a:rPr lang="en-US" sz="1000" dirty="0"/>
              <a:t> inserted\n");  </a:t>
            </a:r>
          </a:p>
          <a:p>
            <a:pPr marL="0" indent="0">
              <a:buNone/>
            </a:pPr>
            <a:endParaRPr lang="en-US" sz="1000" dirty="0"/>
          </a:p>
        </p:txBody>
      </p:sp>
    </p:spTree>
    <p:extLst>
      <p:ext uri="{BB962C8B-B14F-4D97-AF65-F5344CB8AC3E}">
        <p14:creationId xmlns:p14="http://schemas.microsoft.com/office/powerpoint/2010/main" val="3486872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155531"/>
          </a:xfrm>
          <a:prstGeom prst="rect">
            <a:avLst/>
          </a:prstGeom>
          <a:noFill/>
        </p:spPr>
        <p:txBody>
          <a:bodyPr wrap="square" numCol="2" rtlCol="0">
            <a:spAutoFit/>
          </a:bodyPr>
          <a:lstStyle/>
          <a:p>
            <a:r>
              <a:rPr lang="en-US" sz="1600" b="1" dirty="0" smtClean="0">
                <a:effectLst>
                  <a:outerShdw blurRad="38100" dist="38100" dir="2700000" algn="tl">
                    <a:srgbClr val="000000">
                      <a:alpha val="43137"/>
                    </a:srgbClr>
                  </a:outerShdw>
                </a:effectLst>
              </a:rPr>
              <a:t>Insert at Position</a:t>
            </a:r>
          </a:p>
          <a:p>
            <a:r>
              <a:rPr lang="en-US" sz="1200" dirty="0" err="1" smtClean="0"/>
              <a:t>struct</a:t>
            </a:r>
            <a:r>
              <a:rPr lang="en-US" sz="1200" dirty="0" smtClean="0"/>
              <a:t> </a:t>
            </a:r>
            <a:r>
              <a:rPr lang="en-US" sz="1200" dirty="0"/>
              <a:t>node *</a:t>
            </a:r>
            <a:r>
              <a:rPr lang="en-US" sz="1200" dirty="0" err="1"/>
              <a:t>ptr</a:t>
            </a:r>
            <a:r>
              <a:rPr lang="en-US" sz="1200" dirty="0"/>
              <a:t>,*temp;  </a:t>
            </a:r>
          </a:p>
          <a:p>
            <a:r>
              <a:rPr lang="en-US" sz="1200" dirty="0"/>
              <a:t>   </a:t>
            </a:r>
            <a:r>
              <a:rPr lang="en-US" sz="1200" dirty="0" err="1"/>
              <a:t>int</a:t>
            </a:r>
            <a:r>
              <a:rPr lang="en-US" sz="1200" dirty="0"/>
              <a:t> </a:t>
            </a:r>
            <a:r>
              <a:rPr lang="en-US" sz="1200" dirty="0" err="1"/>
              <a:t>item,loc,i</a:t>
            </a:r>
            <a:r>
              <a:rPr lang="en-US" sz="1200" dirty="0"/>
              <a:t>;  </a:t>
            </a:r>
          </a:p>
          <a:p>
            <a:r>
              <a:rPr lang="en-US" sz="1200" dirty="0"/>
              <a:t>   </a:t>
            </a:r>
            <a:r>
              <a:rPr lang="en-US" sz="1200" dirty="0" err="1"/>
              <a:t>ptr</a:t>
            </a:r>
            <a:r>
              <a:rPr lang="en-US" sz="1200" dirty="0"/>
              <a:t> = (</a:t>
            </a:r>
            <a:r>
              <a:rPr lang="en-US" sz="1200" dirty="0" err="1"/>
              <a:t>struct</a:t>
            </a:r>
            <a:r>
              <a:rPr lang="en-US" sz="1200" dirty="0"/>
              <a:t> node *)</a:t>
            </a:r>
            <a:r>
              <a:rPr lang="en-US" sz="1200" dirty="0" err="1"/>
              <a:t>malloc</a:t>
            </a:r>
            <a:r>
              <a:rPr lang="en-US" sz="1200" dirty="0"/>
              <a:t>(</a:t>
            </a:r>
            <a:r>
              <a:rPr lang="en-US" sz="1200" dirty="0" err="1"/>
              <a:t>sizeof</a:t>
            </a:r>
            <a:r>
              <a:rPr lang="en-US" sz="1200" dirty="0"/>
              <a:t>(</a:t>
            </a:r>
            <a:r>
              <a:rPr lang="en-US" sz="1200" dirty="0" err="1"/>
              <a:t>struct</a:t>
            </a:r>
            <a:r>
              <a:rPr lang="en-US" sz="1200" dirty="0"/>
              <a:t> node));  </a:t>
            </a:r>
          </a:p>
          <a:p>
            <a:r>
              <a:rPr lang="en-US" sz="1200" dirty="0"/>
              <a:t>   if(</a:t>
            </a:r>
            <a:r>
              <a:rPr lang="en-US" sz="1200" dirty="0" err="1"/>
              <a:t>ptr</a:t>
            </a:r>
            <a:r>
              <a:rPr lang="en-US" sz="1200" dirty="0"/>
              <a:t> == NULL)  </a:t>
            </a:r>
          </a:p>
          <a:p>
            <a:r>
              <a:rPr lang="en-US" sz="1200" dirty="0"/>
              <a:t>   {  </a:t>
            </a:r>
          </a:p>
          <a:p>
            <a:r>
              <a:rPr lang="en-US" sz="1200" dirty="0"/>
              <a:t>       </a:t>
            </a:r>
            <a:r>
              <a:rPr lang="en-US" sz="1200" dirty="0" err="1"/>
              <a:t>printf</a:t>
            </a:r>
            <a:r>
              <a:rPr lang="en-US" sz="1200" dirty="0"/>
              <a:t>("\n OVERFLOW");  </a:t>
            </a:r>
          </a:p>
          <a:p>
            <a:r>
              <a:rPr lang="en-US" sz="1200" dirty="0"/>
              <a:t>   }  </a:t>
            </a:r>
          </a:p>
          <a:p>
            <a:r>
              <a:rPr lang="en-US" sz="1200" dirty="0"/>
              <a:t>   else  </a:t>
            </a:r>
          </a:p>
          <a:p>
            <a:r>
              <a:rPr lang="en-US" sz="1200" dirty="0"/>
              <a:t>   {  </a:t>
            </a:r>
          </a:p>
          <a:p>
            <a:r>
              <a:rPr lang="en-US" sz="1200" dirty="0"/>
              <a:t>       temp=head;  </a:t>
            </a:r>
          </a:p>
          <a:p>
            <a:r>
              <a:rPr lang="en-US" sz="1200" dirty="0"/>
              <a:t>       </a:t>
            </a:r>
            <a:r>
              <a:rPr lang="en-US" sz="1200" dirty="0" err="1"/>
              <a:t>printf</a:t>
            </a:r>
            <a:r>
              <a:rPr lang="en-US" sz="1200" dirty="0"/>
              <a:t>("Enter the location");  </a:t>
            </a:r>
          </a:p>
          <a:p>
            <a:r>
              <a:rPr lang="en-US" sz="1200" dirty="0"/>
              <a:t>       </a:t>
            </a:r>
            <a:r>
              <a:rPr lang="en-US" sz="1200" dirty="0" err="1"/>
              <a:t>scanf</a:t>
            </a:r>
            <a:r>
              <a:rPr lang="en-US" sz="1200" dirty="0"/>
              <a:t>("%d",&amp;</a:t>
            </a:r>
            <a:r>
              <a:rPr lang="en-US" sz="1200" dirty="0" err="1"/>
              <a:t>loc</a:t>
            </a:r>
            <a:r>
              <a:rPr lang="en-US" sz="1200" dirty="0"/>
              <a:t>);  </a:t>
            </a:r>
          </a:p>
          <a:p>
            <a:r>
              <a:rPr lang="en-US" sz="1200" dirty="0"/>
              <a:t>       for(</a:t>
            </a:r>
            <a:r>
              <a:rPr lang="en-US" sz="1200" dirty="0" err="1"/>
              <a:t>i</a:t>
            </a:r>
            <a:r>
              <a:rPr lang="en-US" sz="1200" dirty="0"/>
              <a:t>=0;i&lt;</a:t>
            </a:r>
            <a:r>
              <a:rPr lang="en-US" sz="1200" dirty="0" err="1"/>
              <a:t>loc;i</a:t>
            </a:r>
            <a:r>
              <a:rPr lang="en-US" sz="1200" dirty="0"/>
              <a:t>++)  </a:t>
            </a:r>
          </a:p>
          <a:p>
            <a:r>
              <a:rPr lang="en-US" sz="1200" dirty="0"/>
              <a:t>       {  </a:t>
            </a:r>
          </a:p>
          <a:p>
            <a:r>
              <a:rPr lang="en-US" sz="1200" dirty="0"/>
              <a:t>           temp = temp-&gt;next;  </a:t>
            </a:r>
          </a:p>
          <a:p>
            <a:r>
              <a:rPr lang="en-US" sz="1200" dirty="0"/>
              <a:t>           if(temp == NULL)  </a:t>
            </a:r>
          </a:p>
          <a:p>
            <a:r>
              <a:rPr lang="en-US" sz="1200" dirty="0"/>
              <a:t>           {  </a:t>
            </a:r>
          </a:p>
          <a:p>
            <a:r>
              <a:rPr lang="en-US" sz="1200" dirty="0"/>
              <a:t>               </a:t>
            </a:r>
            <a:r>
              <a:rPr lang="en-US" sz="1200" dirty="0" err="1"/>
              <a:t>printf</a:t>
            </a:r>
            <a:r>
              <a:rPr lang="en-US" sz="1200" dirty="0"/>
              <a:t>("\n There are less than %d elements", </a:t>
            </a:r>
            <a:r>
              <a:rPr lang="en-US" sz="1200" dirty="0" err="1"/>
              <a:t>loc</a:t>
            </a:r>
            <a:r>
              <a:rPr lang="en-US" sz="1200" dirty="0"/>
              <a:t>);  </a:t>
            </a:r>
          </a:p>
          <a:p>
            <a:r>
              <a:rPr lang="en-US" sz="1200" dirty="0"/>
              <a:t>               return;  </a:t>
            </a:r>
          </a:p>
          <a:p>
            <a:r>
              <a:rPr lang="en-US" sz="1200" dirty="0"/>
              <a:t>           }  </a:t>
            </a:r>
          </a:p>
          <a:p>
            <a:r>
              <a:rPr lang="en-US" sz="1200" dirty="0"/>
              <a:t>       }  </a:t>
            </a:r>
          </a:p>
          <a:p>
            <a:r>
              <a:rPr lang="en-US" sz="1200" dirty="0"/>
              <a:t>       </a:t>
            </a:r>
            <a:r>
              <a:rPr lang="en-US" sz="1200" dirty="0" err="1"/>
              <a:t>printf</a:t>
            </a:r>
            <a:r>
              <a:rPr lang="en-US" sz="1200" dirty="0"/>
              <a:t>("Enter value");  </a:t>
            </a:r>
          </a:p>
          <a:p>
            <a:r>
              <a:rPr lang="en-US" sz="1200" dirty="0"/>
              <a:t>       </a:t>
            </a:r>
            <a:r>
              <a:rPr lang="en-US" sz="1200" dirty="0" err="1"/>
              <a:t>scanf</a:t>
            </a:r>
            <a:r>
              <a:rPr lang="en-US" sz="1200" dirty="0"/>
              <a:t>("%</a:t>
            </a:r>
            <a:r>
              <a:rPr lang="en-US" sz="1200" dirty="0" err="1"/>
              <a:t>d",&amp;item</a:t>
            </a:r>
            <a:r>
              <a:rPr lang="en-US" sz="1200" dirty="0"/>
              <a:t>);  </a:t>
            </a:r>
          </a:p>
          <a:p>
            <a:r>
              <a:rPr lang="en-US" sz="1200" dirty="0"/>
              <a:t>       </a:t>
            </a:r>
            <a:r>
              <a:rPr lang="en-US" sz="1200" dirty="0" err="1"/>
              <a:t>ptr</a:t>
            </a:r>
            <a:r>
              <a:rPr lang="en-US" sz="1200" dirty="0"/>
              <a:t>-&gt;data = item;  </a:t>
            </a:r>
          </a:p>
          <a:p>
            <a:r>
              <a:rPr lang="en-US" sz="1200" dirty="0"/>
              <a:t>       </a:t>
            </a:r>
            <a:r>
              <a:rPr lang="en-US" sz="1200" dirty="0" err="1"/>
              <a:t>ptr</a:t>
            </a:r>
            <a:r>
              <a:rPr lang="en-US" sz="1200" dirty="0"/>
              <a:t>-&gt;next = temp-&gt;next;  </a:t>
            </a:r>
          </a:p>
          <a:p>
            <a:r>
              <a:rPr lang="en-US" sz="1200" dirty="0"/>
              <a:t>       </a:t>
            </a:r>
            <a:r>
              <a:rPr lang="en-US" sz="1200" dirty="0" err="1"/>
              <a:t>ptr</a:t>
            </a:r>
            <a:r>
              <a:rPr lang="en-US" sz="1200" dirty="0"/>
              <a:t> -&gt; </a:t>
            </a:r>
            <a:r>
              <a:rPr lang="en-US" sz="1200" dirty="0" err="1"/>
              <a:t>prev</a:t>
            </a:r>
            <a:r>
              <a:rPr lang="en-US" sz="1200" dirty="0"/>
              <a:t> = temp;  </a:t>
            </a:r>
          </a:p>
          <a:p>
            <a:r>
              <a:rPr lang="en-US" sz="1200" dirty="0"/>
              <a:t>       temp-&gt;next = </a:t>
            </a:r>
            <a:r>
              <a:rPr lang="en-US" sz="1200" dirty="0" err="1"/>
              <a:t>ptr</a:t>
            </a:r>
            <a:r>
              <a:rPr lang="en-US" sz="1200" dirty="0"/>
              <a:t>;  </a:t>
            </a:r>
          </a:p>
          <a:p>
            <a:r>
              <a:rPr lang="en-US" sz="1200" dirty="0"/>
              <a:t>       temp-&gt;next-&gt;</a:t>
            </a:r>
            <a:r>
              <a:rPr lang="en-US" sz="1200" dirty="0" err="1"/>
              <a:t>prev</a:t>
            </a:r>
            <a:r>
              <a:rPr lang="en-US" sz="1200" dirty="0"/>
              <a:t>=</a:t>
            </a:r>
            <a:r>
              <a:rPr lang="en-US" sz="1200" dirty="0" err="1"/>
              <a:t>ptr</a:t>
            </a:r>
            <a:r>
              <a:rPr lang="en-US" sz="1200" dirty="0"/>
              <a:t>;  </a:t>
            </a:r>
          </a:p>
          <a:p>
            <a:r>
              <a:rPr lang="en-US" sz="1200" dirty="0"/>
              <a:t>       </a:t>
            </a:r>
            <a:r>
              <a:rPr lang="en-US" sz="1200" dirty="0" err="1"/>
              <a:t>printf</a:t>
            </a:r>
            <a:r>
              <a:rPr lang="en-US" sz="1200" dirty="0"/>
              <a:t>("\</a:t>
            </a:r>
            <a:r>
              <a:rPr lang="en-US" sz="1200" dirty="0" err="1"/>
              <a:t>nnode</a:t>
            </a:r>
            <a:r>
              <a:rPr lang="en-US" sz="1200" dirty="0"/>
              <a:t> inserted\n");  </a:t>
            </a:r>
          </a:p>
          <a:p>
            <a:r>
              <a:rPr lang="en-US" sz="1200" dirty="0"/>
              <a:t>   </a:t>
            </a:r>
            <a:r>
              <a:rPr lang="en-US" sz="1200" dirty="0" smtClean="0"/>
              <a:t>}</a:t>
            </a:r>
          </a:p>
          <a:p>
            <a:r>
              <a:rPr lang="en-US" sz="1200" dirty="0"/>
              <a:t> </a:t>
            </a:r>
            <a:endParaRPr lang="en-US" sz="1200" dirty="0" smtClean="0"/>
          </a:p>
          <a:p>
            <a:r>
              <a:rPr lang="en-US" sz="1400" b="1" dirty="0" smtClean="0">
                <a:effectLst>
                  <a:outerShdw blurRad="38100" dist="38100" dir="2700000" algn="tl">
                    <a:srgbClr val="000000">
                      <a:alpha val="43137"/>
                    </a:srgbClr>
                  </a:outerShdw>
                </a:effectLst>
              </a:rPr>
              <a:t>Deletion at </a:t>
            </a:r>
            <a:r>
              <a:rPr lang="en-US" sz="1400" b="1" dirty="0" err="1" smtClean="0">
                <a:effectLst>
                  <a:outerShdw blurRad="38100" dist="38100" dir="2700000" algn="tl">
                    <a:srgbClr val="000000">
                      <a:alpha val="43137"/>
                    </a:srgbClr>
                  </a:outerShdw>
                </a:effectLst>
              </a:rPr>
              <a:t>Begining</a:t>
            </a:r>
            <a:endParaRPr lang="en-US" sz="1400" b="1" dirty="0">
              <a:effectLst>
                <a:outerShdw blurRad="38100" dist="38100" dir="2700000" algn="tl">
                  <a:srgbClr val="000000">
                    <a:alpha val="43137"/>
                  </a:srgbClr>
                </a:outerShdw>
              </a:effectLst>
            </a:endParaRPr>
          </a:p>
          <a:p>
            <a:r>
              <a:rPr lang="en-US" sz="1200" dirty="0" err="1" smtClean="0"/>
              <a:t>struct</a:t>
            </a:r>
            <a:r>
              <a:rPr lang="en-US" sz="1200" dirty="0"/>
              <a:t> node *</a:t>
            </a:r>
            <a:r>
              <a:rPr lang="en-US" sz="1200" dirty="0" err="1"/>
              <a:t>ptr</a:t>
            </a:r>
            <a:r>
              <a:rPr lang="en-US" sz="1200" dirty="0"/>
              <a:t>;  </a:t>
            </a:r>
          </a:p>
          <a:p>
            <a:r>
              <a:rPr lang="en-US" sz="1200" dirty="0"/>
              <a:t>    </a:t>
            </a:r>
            <a:r>
              <a:rPr lang="en-US" sz="1200" b="1" dirty="0"/>
              <a:t>if</a:t>
            </a:r>
            <a:r>
              <a:rPr lang="en-US" sz="1200" dirty="0"/>
              <a:t>(head == NULL)  </a:t>
            </a:r>
          </a:p>
          <a:p>
            <a:r>
              <a:rPr lang="en-US" sz="1200" dirty="0"/>
              <a:t>    {  </a:t>
            </a:r>
          </a:p>
          <a:p>
            <a:r>
              <a:rPr lang="en-US" sz="1200" dirty="0"/>
              <a:t>        </a:t>
            </a:r>
            <a:r>
              <a:rPr lang="en-US" sz="1200" dirty="0" err="1"/>
              <a:t>printf</a:t>
            </a:r>
            <a:r>
              <a:rPr lang="en-US" sz="1200" dirty="0"/>
              <a:t>("\n UNDERFLOW");  </a:t>
            </a:r>
          </a:p>
          <a:p>
            <a:r>
              <a:rPr lang="en-US" sz="1200" dirty="0"/>
              <a:t>    }  </a:t>
            </a:r>
          </a:p>
          <a:p>
            <a:r>
              <a:rPr lang="en-US" sz="1200" dirty="0"/>
              <a:t>    </a:t>
            </a:r>
            <a:r>
              <a:rPr lang="en-US" sz="1200" b="1" dirty="0"/>
              <a:t>else</a:t>
            </a:r>
            <a:r>
              <a:rPr lang="en-US" sz="1200" dirty="0"/>
              <a:t> </a:t>
            </a:r>
            <a:r>
              <a:rPr lang="en-US" sz="1200" b="1" dirty="0"/>
              <a:t>if</a:t>
            </a:r>
            <a:r>
              <a:rPr lang="en-US" sz="1200" dirty="0"/>
              <a:t>(head-&gt;next == NULL)  </a:t>
            </a:r>
          </a:p>
          <a:p>
            <a:r>
              <a:rPr lang="en-US" sz="1200" dirty="0"/>
              <a:t>    {  </a:t>
            </a:r>
          </a:p>
          <a:p>
            <a:r>
              <a:rPr lang="en-US" sz="1200" dirty="0"/>
              <a:t>        head = NULL;   </a:t>
            </a:r>
          </a:p>
          <a:p>
            <a:r>
              <a:rPr lang="en-US" sz="1200" dirty="0"/>
              <a:t>        free(head);  </a:t>
            </a:r>
          </a:p>
          <a:p>
            <a:r>
              <a:rPr lang="en-US" sz="1200" dirty="0"/>
              <a:t>        </a:t>
            </a:r>
            <a:r>
              <a:rPr lang="en-US" sz="1200" dirty="0" err="1"/>
              <a:t>printf</a:t>
            </a:r>
            <a:r>
              <a:rPr lang="en-US" sz="1200" dirty="0"/>
              <a:t>("\</a:t>
            </a:r>
            <a:r>
              <a:rPr lang="en-US" sz="1200" dirty="0" err="1"/>
              <a:t>nnode</a:t>
            </a:r>
            <a:r>
              <a:rPr lang="en-US" sz="1200" dirty="0"/>
              <a:t> deleted\n");  </a:t>
            </a:r>
          </a:p>
          <a:p>
            <a:r>
              <a:rPr lang="en-US" sz="1200" dirty="0"/>
              <a:t>    }  </a:t>
            </a:r>
          </a:p>
          <a:p>
            <a:r>
              <a:rPr lang="en-US" sz="1200" dirty="0"/>
              <a:t>    </a:t>
            </a:r>
            <a:r>
              <a:rPr lang="en-US" sz="1200" b="1" dirty="0"/>
              <a:t>else</a:t>
            </a:r>
            <a:r>
              <a:rPr lang="en-US" sz="1200" dirty="0"/>
              <a:t>  </a:t>
            </a:r>
          </a:p>
          <a:p>
            <a:r>
              <a:rPr lang="en-US" sz="1200" dirty="0"/>
              <a:t>    {  </a:t>
            </a:r>
          </a:p>
          <a:p>
            <a:r>
              <a:rPr lang="en-US" sz="1200" dirty="0"/>
              <a:t>        </a:t>
            </a:r>
            <a:r>
              <a:rPr lang="en-US" sz="1200" dirty="0" err="1"/>
              <a:t>ptr</a:t>
            </a:r>
            <a:r>
              <a:rPr lang="en-US" sz="1200" dirty="0"/>
              <a:t> = head;  </a:t>
            </a:r>
          </a:p>
          <a:p>
            <a:r>
              <a:rPr lang="en-US" sz="1200" dirty="0"/>
              <a:t>        head = head -&gt; next;  </a:t>
            </a:r>
          </a:p>
          <a:p>
            <a:r>
              <a:rPr lang="en-US" sz="1200" dirty="0"/>
              <a:t>        head -&gt; </a:t>
            </a:r>
            <a:r>
              <a:rPr lang="en-US" sz="1200" dirty="0" err="1"/>
              <a:t>prev</a:t>
            </a:r>
            <a:r>
              <a:rPr lang="en-US" sz="1200" dirty="0"/>
              <a:t> = NULL;  </a:t>
            </a:r>
          </a:p>
          <a:p>
            <a:r>
              <a:rPr lang="en-US" sz="1200" dirty="0"/>
              <a:t>        free(</a:t>
            </a:r>
            <a:r>
              <a:rPr lang="en-US" sz="1200" dirty="0" err="1"/>
              <a:t>ptr</a:t>
            </a:r>
            <a:r>
              <a:rPr lang="en-US" sz="1200" dirty="0"/>
              <a:t>);  </a:t>
            </a:r>
          </a:p>
          <a:p>
            <a:r>
              <a:rPr lang="en-US" sz="1200" dirty="0"/>
              <a:t>        </a:t>
            </a:r>
            <a:r>
              <a:rPr lang="en-US" sz="1200" dirty="0" err="1"/>
              <a:t>printf</a:t>
            </a:r>
            <a:r>
              <a:rPr lang="en-US" sz="1200" dirty="0"/>
              <a:t>("\</a:t>
            </a:r>
            <a:r>
              <a:rPr lang="en-US" sz="1200" dirty="0" err="1"/>
              <a:t>nnode</a:t>
            </a:r>
            <a:r>
              <a:rPr lang="en-US" sz="1200" dirty="0"/>
              <a:t> deleted\n");  </a:t>
            </a:r>
          </a:p>
          <a:p>
            <a:r>
              <a:rPr lang="en-US" sz="1200" dirty="0"/>
              <a:t>    }  </a:t>
            </a:r>
          </a:p>
          <a:p>
            <a:endParaRPr lang="en-US" sz="1200" dirty="0" smtClean="0"/>
          </a:p>
          <a:p>
            <a:endParaRPr lang="en-US" sz="1200" dirty="0"/>
          </a:p>
          <a:p>
            <a:endParaRPr lang="en-US" sz="1200" dirty="0" smtClean="0"/>
          </a:p>
          <a:p>
            <a:endParaRPr lang="en-US" sz="1200" dirty="0"/>
          </a:p>
          <a:p>
            <a:endParaRPr lang="en-US" sz="1200" dirty="0" smtClean="0"/>
          </a:p>
        </p:txBody>
      </p:sp>
    </p:spTree>
    <p:extLst>
      <p:ext uri="{BB962C8B-B14F-4D97-AF65-F5344CB8AC3E}">
        <p14:creationId xmlns:p14="http://schemas.microsoft.com/office/powerpoint/2010/main" val="24147475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
            <a:ext cx="8839200" cy="6705600"/>
          </a:xfrm>
        </p:spPr>
        <p:txBody>
          <a:bodyPr numCol="2">
            <a:normAutofit fontScale="92500" lnSpcReduction="20000"/>
          </a:bodyPr>
          <a:lstStyle/>
          <a:p>
            <a:pPr marL="0" indent="0">
              <a:buNone/>
            </a:pPr>
            <a:r>
              <a:rPr lang="en-US" sz="1900" b="1" dirty="0" smtClean="0">
                <a:effectLst>
                  <a:outerShdw blurRad="38100" dist="38100" dir="2700000" algn="tl">
                    <a:srgbClr val="000000">
                      <a:alpha val="43137"/>
                    </a:srgbClr>
                  </a:outerShdw>
                </a:effectLst>
              </a:rPr>
              <a:t>Deletion at last </a:t>
            </a:r>
          </a:p>
          <a:p>
            <a:pPr marL="0" indent="0">
              <a:buNone/>
            </a:pPr>
            <a:r>
              <a:rPr lang="en-US" sz="1600" dirty="0"/>
              <a:t> </a:t>
            </a:r>
            <a:r>
              <a:rPr lang="en-US" sz="1300" dirty="0" err="1"/>
              <a:t>struct</a:t>
            </a:r>
            <a:r>
              <a:rPr lang="en-US" sz="1300" dirty="0"/>
              <a:t> node *</a:t>
            </a:r>
            <a:r>
              <a:rPr lang="en-US" sz="1300" dirty="0" err="1"/>
              <a:t>ptr</a:t>
            </a:r>
            <a:r>
              <a:rPr lang="en-US" sz="1300" dirty="0"/>
              <a:t>;  </a:t>
            </a:r>
          </a:p>
          <a:p>
            <a:pPr marL="0" indent="0">
              <a:buNone/>
            </a:pPr>
            <a:r>
              <a:rPr lang="en-US" sz="1300" dirty="0"/>
              <a:t>    if(head == NULL)  </a:t>
            </a:r>
          </a:p>
          <a:p>
            <a:pPr marL="0" indent="0">
              <a:buNone/>
            </a:pPr>
            <a:r>
              <a:rPr lang="en-US" sz="1300" dirty="0"/>
              <a:t>    {  </a:t>
            </a:r>
          </a:p>
          <a:p>
            <a:pPr marL="0" indent="0">
              <a:buNone/>
            </a:pPr>
            <a:r>
              <a:rPr lang="en-US" sz="1300" dirty="0"/>
              <a:t>        </a:t>
            </a:r>
            <a:r>
              <a:rPr lang="en-US" sz="1300" dirty="0" err="1"/>
              <a:t>printf</a:t>
            </a:r>
            <a:r>
              <a:rPr lang="en-US" sz="1300" dirty="0"/>
              <a:t>("\n UNDERFLOW");  </a:t>
            </a:r>
          </a:p>
          <a:p>
            <a:pPr marL="0" indent="0">
              <a:buNone/>
            </a:pPr>
            <a:r>
              <a:rPr lang="en-US" sz="1300" dirty="0"/>
              <a:t>    }  </a:t>
            </a:r>
          </a:p>
          <a:p>
            <a:pPr marL="0" indent="0">
              <a:buNone/>
            </a:pPr>
            <a:r>
              <a:rPr lang="en-US" sz="1300" dirty="0"/>
              <a:t>    else if(head-&gt;next == NULL)  </a:t>
            </a:r>
          </a:p>
          <a:p>
            <a:pPr marL="0" indent="0">
              <a:buNone/>
            </a:pPr>
            <a:r>
              <a:rPr lang="en-US" sz="1300" dirty="0"/>
              <a:t>    {  </a:t>
            </a:r>
          </a:p>
          <a:p>
            <a:pPr marL="0" indent="0">
              <a:buNone/>
            </a:pPr>
            <a:r>
              <a:rPr lang="en-US" sz="1300" dirty="0"/>
              <a:t>        head = NULL;   </a:t>
            </a:r>
          </a:p>
          <a:p>
            <a:pPr marL="0" indent="0">
              <a:buNone/>
            </a:pPr>
            <a:r>
              <a:rPr lang="en-US" sz="1300" dirty="0"/>
              <a:t>        free(head);   </a:t>
            </a:r>
          </a:p>
          <a:p>
            <a:pPr marL="0" indent="0">
              <a:buNone/>
            </a:pPr>
            <a:r>
              <a:rPr lang="en-US" sz="1300" dirty="0"/>
              <a:t>        </a:t>
            </a:r>
            <a:r>
              <a:rPr lang="en-US" sz="1300" dirty="0" err="1"/>
              <a:t>printf</a:t>
            </a:r>
            <a:r>
              <a:rPr lang="en-US" sz="1300" dirty="0"/>
              <a:t>("\</a:t>
            </a:r>
            <a:r>
              <a:rPr lang="en-US" sz="1300" dirty="0" err="1"/>
              <a:t>nnode</a:t>
            </a:r>
            <a:r>
              <a:rPr lang="en-US" sz="1300" dirty="0"/>
              <a:t> deleted\n");  </a:t>
            </a:r>
          </a:p>
          <a:p>
            <a:pPr marL="0" indent="0">
              <a:buNone/>
            </a:pPr>
            <a:r>
              <a:rPr lang="en-US" sz="1300" dirty="0"/>
              <a:t>    }  </a:t>
            </a:r>
          </a:p>
          <a:p>
            <a:pPr marL="0" indent="0">
              <a:buNone/>
            </a:pPr>
            <a:r>
              <a:rPr lang="en-US" sz="1300" dirty="0"/>
              <a:t>    else   </a:t>
            </a:r>
          </a:p>
          <a:p>
            <a:pPr marL="0" indent="0">
              <a:buNone/>
            </a:pPr>
            <a:r>
              <a:rPr lang="en-US" sz="1300" dirty="0"/>
              <a:t>    {  </a:t>
            </a:r>
          </a:p>
          <a:p>
            <a:pPr marL="0" indent="0">
              <a:buNone/>
            </a:pPr>
            <a:r>
              <a:rPr lang="en-US" sz="1300" dirty="0"/>
              <a:t>        </a:t>
            </a:r>
            <a:r>
              <a:rPr lang="en-US" sz="1300" dirty="0" err="1"/>
              <a:t>ptr</a:t>
            </a:r>
            <a:r>
              <a:rPr lang="en-US" sz="1300" dirty="0"/>
              <a:t> = head;   </a:t>
            </a:r>
          </a:p>
          <a:p>
            <a:pPr marL="0" indent="0">
              <a:buNone/>
            </a:pPr>
            <a:r>
              <a:rPr lang="en-US" sz="1300" dirty="0"/>
              <a:t>        if(</a:t>
            </a:r>
            <a:r>
              <a:rPr lang="en-US" sz="1300" dirty="0" err="1"/>
              <a:t>ptr</a:t>
            </a:r>
            <a:r>
              <a:rPr lang="en-US" sz="1300" dirty="0"/>
              <a:t>-&gt;next != NULL)  </a:t>
            </a:r>
          </a:p>
          <a:p>
            <a:pPr marL="0" indent="0">
              <a:buNone/>
            </a:pPr>
            <a:r>
              <a:rPr lang="en-US" sz="1300" dirty="0"/>
              <a:t>        {  </a:t>
            </a:r>
          </a:p>
          <a:p>
            <a:pPr marL="0" indent="0">
              <a:buNone/>
            </a:pPr>
            <a:r>
              <a:rPr lang="en-US" sz="1300" dirty="0"/>
              <a:t>            </a:t>
            </a:r>
            <a:r>
              <a:rPr lang="en-US" sz="1300" dirty="0" err="1"/>
              <a:t>ptr</a:t>
            </a:r>
            <a:r>
              <a:rPr lang="en-US" sz="1300" dirty="0"/>
              <a:t> = </a:t>
            </a:r>
            <a:r>
              <a:rPr lang="en-US" sz="1300" dirty="0" err="1"/>
              <a:t>ptr</a:t>
            </a:r>
            <a:r>
              <a:rPr lang="en-US" sz="1300" dirty="0"/>
              <a:t> -&gt; next;   </a:t>
            </a:r>
          </a:p>
          <a:p>
            <a:pPr marL="0" indent="0">
              <a:buNone/>
            </a:pPr>
            <a:r>
              <a:rPr lang="en-US" sz="1300" dirty="0"/>
              <a:t>        }  </a:t>
            </a:r>
          </a:p>
          <a:p>
            <a:pPr marL="0" indent="0">
              <a:buNone/>
            </a:pPr>
            <a:r>
              <a:rPr lang="en-US" sz="1300" dirty="0"/>
              <a:t>        </a:t>
            </a:r>
            <a:r>
              <a:rPr lang="en-US" sz="1300" dirty="0" err="1"/>
              <a:t>ptr</a:t>
            </a:r>
            <a:r>
              <a:rPr lang="en-US" sz="1300" dirty="0"/>
              <a:t> -&gt; </a:t>
            </a:r>
            <a:r>
              <a:rPr lang="en-US" sz="1300" dirty="0" err="1"/>
              <a:t>prev</a:t>
            </a:r>
            <a:r>
              <a:rPr lang="en-US" sz="1300" dirty="0"/>
              <a:t> -&gt; next = NULL;   </a:t>
            </a:r>
          </a:p>
          <a:p>
            <a:pPr marL="0" indent="0">
              <a:buNone/>
            </a:pPr>
            <a:r>
              <a:rPr lang="en-US" sz="1300" dirty="0"/>
              <a:t>        free(</a:t>
            </a:r>
            <a:r>
              <a:rPr lang="en-US" sz="1300" dirty="0" err="1"/>
              <a:t>ptr</a:t>
            </a:r>
            <a:r>
              <a:rPr lang="en-US" sz="1300" dirty="0"/>
              <a:t>);  </a:t>
            </a:r>
          </a:p>
          <a:p>
            <a:pPr marL="0" indent="0">
              <a:buNone/>
            </a:pPr>
            <a:r>
              <a:rPr lang="en-US" sz="1300" dirty="0"/>
              <a:t>        </a:t>
            </a:r>
            <a:r>
              <a:rPr lang="en-US" sz="1300" dirty="0" err="1"/>
              <a:t>printf</a:t>
            </a:r>
            <a:r>
              <a:rPr lang="en-US" sz="1300" dirty="0"/>
              <a:t>("\</a:t>
            </a:r>
            <a:r>
              <a:rPr lang="en-US" sz="1300" dirty="0" err="1"/>
              <a:t>nnode</a:t>
            </a:r>
            <a:r>
              <a:rPr lang="en-US" sz="1300" dirty="0"/>
              <a:t> deleted\n");  </a:t>
            </a:r>
          </a:p>
          <a:p>
            <a:pPr marL="0" indent="0">
              <a:buNone/>
            </a:pPr>
            <a:r>
              <a:rPr lang="en-US" sz="1300" dirty="0"/>
              <a:t>    } </a:t>
            </a:r>
            <a:endParaRPr lang="en-US" sz="1300" dirty="0" smtClean="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900" b="1" dirty="0" smtClean="0">
                <a:effectLst>
                  <a:outerShdw blurRad="38100" dist="38100" dir="2700000" algn="tl">
                    <a:srgbClr val="000000">
                      <a:alpha val="43137"/>
                    </a:srgbClr>
                  </a:outerShdw>
                </a:effectLst>
              </a:rPr>
              <a:t>Deletion at Position</a:t>
            </a:r>
          </a:p>
          <a:p>
            <a:pPr marL="0" indent="0">
              <a:buNone/>
            </a:pPr>
            <a:endParaRPr lang="en-US" sz="1400" dirty="0"/>
          </a:p>
          <a:p>
            <a:pPr marL="0" indent="0">
              <a:buNone/>
            </a:pPr>
            <a:r>
              <a:rPr lang="en-US" sz="1400" dirty="0" err="1" smtClean="0"/>
              <a:t>struct</a:t>
            </a:r>
            <a:r>
              <a:rPr lang="en-US" sz="1400" dirty="0"/>
              <a:t> node *</a:t>
            </a:r>
            <a:r>
              <a:rPr lang="en-US" sz="1400" dirty="0" err="1"/>
              <a:t>ptr</a:t>
            </a:r>
            <a:r>
              <a:rPr lang="en-US" sz="1400" dirty="0"/>
              <a:t>, *temp;  </a:t>
            </a:r>
          </a:p>
          <a:p>
            <a:pPr marL="0" indent="0">
              <a:buNone/>
            </a:pPr>
            <a:r>
              <a:rPr lang="en-US" sz="1400" dirty="0"/>
              <a:t>    </a:t>
            </a:r>
            <a:r>
              <a:rPr lang="en-US" sz="1400" b="1" dirty="0" err="1"/>
              <a:t>int</a:t>
            </a:r>
            <a:r>
              <a:rPr lang="en-US" sz="1400" dirty="0"/>
              <a:t> </a:t>
            </a:r>
            <a:r>
              <a:rPr lang="en-US" sz="1400" dirty="0" err="1"/>
              <a:t>val</a:t>
            </a:r>
            <a:r>
              <a:rPr lang="en-US" sz="1400" dirty="0"/>
              <a:t>;  </a:t>
            </a:r>
          </a:p>
          <a:p>
            <a:pPr marL="0" indent="0">
              <a:buNone/>
            </a:pPr>
            <a:r>
              <a:rPr lang="en-US" sz="1400" dirty="0"/>
              <a:t>    </a:t>
            </a:r>
            <a:r>
              <a:rPr lang="en-US" sz="1400" dirty="0" err="1"/>
              <a:t>printf</a:t>
            </a:r>
            <a:r>
              <a:rPr lang="en-US" sz="1400" dirty="0"/>
              <a:t>("\n Enter the data after which the node is to be deleted : ");  </a:t>
            </a:r>
          </a:p>
          <a:p>
            <a:pPr marL="0" indent="0">
              <a:buNone/>
            </a:pPr>
            <a:r>
              <a:rPr lang="en-US" sz="1400" dirty="0"/>
              <a:t>    </a:t>
            </a:r>
            <a:r>
              <a:rPr lang="en-US" sz="1400" dirty="0" err="1"/>
              <a:t>scanf</a:t>
            </a:r>
            <a:r>
              <a:rPr lang="en-US" sz="1400" dirty="0"/>
              <a:t>("%d", &amp;</a:t>
            </a:r>
            <a:r>
              <a:rPr lang="en-US" sz="1400" dirty="0" err="1"/>
              <a:t>val</a:t>
            </a:r>
            <a:r>
              <a:rPr lang="en-US" sz="1400" dirty="0"/>
              <a:t>);  </a:t>
            </a:r>
          </a:p>
          <a:p>
            <a:pPr marL="0" indent="0">
              <a:buNone/>
            </a:pPr>
            <a:r>
              <a:rPr lang="en-US" sz="1400" dirty="0"/>
              <a:t>    </a:t>
            </a:r>
            <a:r>
              <a:rPr lang="en-US" sz="1400" dirty="0" err="1"/>
              <a:t>ptr</a:t>
            </a:r>
            <a:r>
              <a:rPr lang="en-US" sz="1400" dirty="0"/>
              <a:t> = head;  </a:t>
            </a:r>
          </a:p>
          <a:p>
            <a:pPr marL="0" indent="0">
              <a:buNone/>
            </a:pPr>
            <a:r>
              <a:rPr lang="en-US" sz="1400" dirty="0"/>
              <a:t>    </a:t>
            </a:r>
            <a:r>
              <a:rPr lang="en-US" sz="1400" b="1" dirty="0"/>
              <a:t>while</a:t>
            </a:r>
            <a:r>
              <a:rPr lang="en-US" sz="1400" dirty="0"/>
              <a:t>(</a:t>
            </a:r>
            <a:r>
              <a:rPr lang="en-US" sz="1400" dirty="0" err="1"/>
              <a:t>ptr</a:t>
            </a:r>
            <a:r>
              <a:rPr lang="en-US" sz="1400" dirty="0"/>
              <a:t> -&gt; data != </a:t>
            </a:r>
            <a:r>
              <a:rPr lang="en-US" sz="1400" dirty="0" err="1"/>
              <a:t>val</a:t>
            </a:r>
            <a:r>
              <a:rPr lang="en-US" sz="1400" dirty="0"/>
              <a:t>)  </a:t>
            </a:r>
          </a:p>
          <a:p>
            <a:pPr marL="0" indent="0">
              <a:buNone/>
            </a:pPr>
            <a:r>
              <a:rPr lang="en-US" sz="1400" dirty="0"/>
              <a:t>    </a:t>
            </a:r>
            <a:r>
              <a:rPr lang="en-US" sz="1400" dirty="0" err="1"/>
              <a:t>ptr</a:t>
            </a:r>
            <a:r>
              <a:rPr lang="en-US" sz="1400" dirty="0"/>
              <a:t> = </a:t>
            </a:r>
            <a:r>
              <a:rPr lang="en-US" sz="1400" dirty="0" err="1"/>
              <a:t>ptr</a:t>
            </a:r>
            <a:r>
              <a:rPr lang="en-US" sz="1400" dirty="0"/>
              <a:t> -&gt; next;  </a:t>
            </a:r>
          </a:p>
          <a:p>
            <a:pPr marL="0" indent="0">
              <a:buNone/>
            </a:pPr>
            <a:r>
              <a:rPr lang="en-US" sz="1400" dirty="0"/>
              <a:t>    </a:t>
            </a:r>
            <a:r>
              <a:rPr lang="en-US" sz="1400" b="1" dirty="0"/>
              <a:t>if</a:t>
            </a:r>
            <a:r>
              <a:rPr lang="en-US" sz="1400" dirty="0"/>
              <a:t>(</a:t>
            </a:r>
            <a:r>
              <a:rPr lang="en-US" sz="1400" dirty="0" err="1"/>
              <a:t>ptr</a:t>
            </a:r>
            <a:r>
              <a:rPr lang="en-US" sz="1400" dirty="0"/>
              <a:t> -&gt; next == NULL)  </a:t>
            </a:r>
          </a:p>
          <a:p>
            <a:pPr marL="0" indent="0">
              <a:buNone/>
            </a:pPr>
            <a:r>
              <a:rPr lang="en-US" sz="1400" dirty="0"/>
              <a:t>    {  </a:t>
            </a:r>
          </a:p>
          <a:p>
            <a:pPr marL="0" indent="0">
              <a:buNone/>
            </a:pPr>
            <a:r>
              <a:rPr lang="en-US" sz="1400" dirty="0"/>
              <a:t>        </a:t>
            </a:r>
            <a:r>
              <a:rPr lang="en-US" sz="1400" dirty="0" err="1"/>
              <a:t>printf</a:t>
            </a:r>
            <a:r>
              <a:rPr lang="en-US" sz="1400" dirty="0"/>
              <a:t>("\</a:t>
            </a:r>
            <a:r>
              <a:rPr lang="en-US" sz="1400" dirty="0" err="1"/>
              <a:t>nCan't</a:t>
            </a:r>
            <a:r>
              <a:rPr lang="en-US" sz="1400" dirty="0"/>
              <a:t> delete\n");  </a:t>
            </a:r>
          </a:p>
          <a:p>
            <a:pPr marL="0" indent="0">
              <a:buNone/>
            </a:pPr>
            <a:r>
              <a:rPr lang="en-US" sz="1400" dirty="0"/>
              <a:t>    }  </a:t>
            </a:r>
          </a:p>
          <a:p>
            <a:pPr marL="0" indent="0">
              <a:buNone/>
            </a:pPr>
            <a:r>
              <a:rPr lang="en-US" sz="1400" dirty="0"/>
              <a:t>    </a:t>
            </a:r>
            <a:r>
              <a:rPr lang="en-US" sz="1400" b="1" dirty="0"/>
              <a:t>else</a:t>
            </a:r>
            <a:r>
              <a:rPr lang="en-US" sz="1400" dirty="0"/>
              <a:t> </a:t>
            </a:r>
            <a:r>
              <a:rPr lang="en-US" sz="1400" b="1" dirty="0"/>
              <a:t>if</a:t>
            </a:r>
            <a:r>
              <a:rPr lang="en-US" sz="1400" dirty="0"/>
              <a:t>(</a:t>
            </a:r>
            <a:r>
              <a:rPr lang="en-US" sz="1400" dirty="0" err="1"/>
              <a:t>ptr</a:t>
            </a:r>
            <a:r>
              <a:rPr lang="en-US" sz="1400" dirty="0"/>
              <a:t> -&gt; next -&gt; next == NULL)  </a:t>
            </a:r>
          </a:p>
          <a:p>
            <a:pPr marL="0" indent="0">
              <a:buNone/>
            </a:pPr>
            <a:r>
              <a:rPr lang="en-US" sz="1400" dirty="0"/>
              <a:t>    {  </a:t>
            </a:r>
          </a:p>
          <a:p>
            <a:pPr marL="0" indent="0">
              <a:buNone/>
            </a:pPr>
            <a:r>
              <a:rPr lang="en-US" sz="1400" dirty="0"/>
              <a:t>        </a:t>
            </a:r>
            <a:r>
              <a:rPr lang="en-US" sz="1400" dirty="0" err="1"/>
              <a:t>ptr</a:t>
            </a:r>
            <a:r>
              <a:rPr lang="en-US" sz="1400" dirty="0"/>
              <a:t> -&gt;next = NULL;  </a:t>
            </a:r>
          </a:p>
          <a:p>
            <a:pPr marL="0" indent="0">
              <a:buNone/>
            </a:pPr>
            <a:r>
              <a:rPr lang="en-US" sz="1400" dirty="0"/>
              <a:t>    }  </a:t>
            </a:r>
          </a:p>
          <a:p>
            <a:pPr marL="0" indent="0">
              <a:buNone/>
            </a:pPr>
            <a:r>
              <a:rPr lang="en-US" sz="1400" dirty="0"/>
              <a:t>    </a:t>
            </a:r>
            <a:r>
              <a:rPr lang="en-US" sz="1400" b="1" dirty="0"/>
              <a:t>else</a:t>
            </a:r>
            <a:r>
              <a:rPr lang="en-US" sz="1400" dirty="0"/>
              <a:t>  </a:t>
            </a:r>
          </a:p>
          <a:p>
            <a:pPr marL="0" indent="0">
              <a:buNone/>
            </a:pPr>
            <a:r>
              <a:rPr lang="en-US" sz="1400" dirty="0"/>
              <a:t>    {   </a:t>
            </a:r>
          </a:p>
          <a:p>
            <a:pPr marL="0" indent="0">
              <a:buNone/>
            </a:pPr>
            <a:r>
              <a:rPr lang="en-US" sz="1400" dirty="0"/>
              <a:t>        temp = </a:t>
            </a:r>
            <a:r>
              <a:rPr lang="en-US" sz="1400" dirty="0" err="1"/>
              <a:t>ptr</a:t>
            </a:r>
            <a:r>
              <a:rPr lang="en-US" sz="1400" dirty="0"/>
              <a:t> -&gt; next;  </a:t>
            </a:r>
          </a:p>
          <a:p>
            <a:pPr marL="0" indent="0">
              <a:buNone/>
            </a:pPr>
            <a:r>
              <a:rPr lang="en-US" sz="1400" dirty="0"/>
              <a:t>        </a:t>
            </a:r>
            <a:r>
              <a:rPr lang="en-US" sz="1400" dirty="0" err="1"/>
              <a:t>ptr</a:t>
            </a:r>
            <a:r>
              <a:rPr lang="en-US" sz="1400" dirty="0"/>
              <a:t> -&gt; next = temp -&gt; next;  </a:t>
            </a:r>
          </a:p>
          <a:p>
            <a:pPr marL="0" indent="0">
              <a:buNone/>
            </a:pPr>
            <a:r>
              <a:rPr lang="en-US" sz="1400" dirty="0"/>
              <a:t>        temp -&gt; next -&gt; </a:t>
            </a:r>
            <a:r>
              <a:rPr lang="en-US" sz="1400" dirty="0" err="1"/>
              <a:t>prev</a:t>
            </a:r>
            <a:r>
              <a:rPr lang="en-US" sz="1400" dirty="0"/>
              <a:t> = </a:t>
            </a:r>
            <a:r>
              <a:rPr lang="en-US" sz="1400" dirty="0" err="1"/>
              <a:t>ptr</a:t>
            </a:r>
            <a:r>
              <a:rPr lang="en-US" sz="1400" dirty="0"/>
              <a:t>;  </a:t>
            </a:r>
          </a:p>
          <a:p>
            <a:pPr marL="0" indent="0">
              <a:buNone/>
            </a:pPr>
            <a:r>
              <a:rPr lang="en-US" sz="1400" dirty="0"/>
              <a:t>        free(temp);  </a:t>
            </a:r>
          </a:p>
          <a:p>
            <a:pPr marL="0" indent="0">
              <a:buNone/>
            </a:pPr>
            <a:r>
              <a:rPr lang="en-US" sz="1400" dirty="0"/>
              <a:t>        </a:t>
            </a:r>
            <a:r>
              <a:rPr lang="en-US" sz="1400" dirty="0" err="1"/>
              <a:t>printf</a:t>
            </a:r>
            <a:r>
              <a:rPr lang="en-US" sz="1400" dirty="0"/>
              <a:t>("\</a:t>
            </a:r>
            <a:r>
              <a:rPr lang="en-US" sz="1400" dirty="0" err="1"/>
              <a:t>nnode</a:t>
            </a:r>
            <a:r>
              <a:rPr lang="en-US" sz="1400" dirty="0"/>
              <a:t> deleted\n");  </a:t>
            </a:r>
          </a:p>
          <a:p>
            <a:pPr marL="0" indent="0">
              <a:buNone/>
            </a:pPr>
            <a:r>
              <a:rPr lang="en-US" sz="1400" dirty="0"/>
              <a:t>    }     </a:t>
            </a:r>
          </a:p>
          <a:p>
            <a:pPr marL="0" indent="0">
              <a:buNone/>
            </a:pPr>
            <a:endParaRPr lang="en-US" sz="1300" dirty="0"/>
          </a:p>
          <a:p>
            <a:pPr marL="0" indent="0">
              <a:buNone/>
            </a:pPr>
            <a:endParaRPr lang="en-US" sz="1300" dirty="0" smtClean="0"/>
          </a:p>
          <a:p>
            <a:pPr marL="0" indent="0">
              <a:buNone/>
            </a:pPr>
            <a:endParaRPr lang="en-US" sz="1300" dirty="0"/>
          </a:p>
        </p:txBody>
      </p:sp>
    </p:spTree>
    <p:extLst>
      <p:ext uri="{BB962C8B-B14F-4D97-AF65-F5344CB8AC3E}">
        <p14:creationId xmlns:p14="http://schemas.microsoft.com/office/powerpoint/2010/main" val="465624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467600" cy="503238"/>
          </a:xfrm>
        </p:spPr>
        <p:txBody>
          <a:bodyPr>
            <a:normAutofit fontScale="90000"/>
          </a:bodyPr>
          <a:lstStyle/>
          <a:p>
            <a:r>
              <a:rPr lang="en-US" dirty="0" smtClean="0"/>
              <a:t>Circular linked list</a:t>
            </a:r>
            <a:endParaRPr lang="en-US" dirty="0"/>
          </a:p>
        </p:txBody>
      </p:sp>
      <p:sp>
        <p:nvSpPr>
          <p:cNvPr id="3" name="Content Placeholder 2"/>
          <p:cNvSpPr>
            <a:spLocks noGrp="1"/>
          </p:cNvSpPr>
          <p:nvPr>
            <p:ph sz="quarter" idx="1"/>
          </p:nvPr>
        </p:nvSpPr>
        <p:spPr>
          <a:xfrm>
            <a:off x="228600" y="762000"/>
            <a:ext cx="8610600" cy="5867400"/>
          </a:xfrm>
        </p:spPr>
        <p:txBody>
          <a:bodyPr/>
          <a:lstStyle/>
          <a:p>
            <a:r>
              <a:rPr lang="en-US" sz="1800" dirty="0"/>
              <a:t>In a circular Singly linked list, the last node of the list contains a pointer to the first node of the list. We can have circular singly linked list as well as circular doubly linked list.</a:t>
            </a:r>
          </a:p>
          <a:p>
            <a:r>
              <a:rPr lang="en-US" sz="1800" dirty="0"/>
              <a:t>We traverse a circular singly linked list until we reach the same node where we started. The circular singly liked list has no beginning and no ending. There is no null value present in the next part of any of the nodes.</a:t>
            </a:r>
          </a:p>
          <a:p>
            <a:r>
              <a:rPr lang="en-US" sz="1800" dirty="0"/>
              <a:t>The following image shows a circular singly linked list.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757237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383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7786747"/>
          </a:xfrm>
          <a:prstGeom prst="rect">
            <a:avLst/>
          </a:prstGeom>
          <a:noFill/>
        </p:spPr>
        <p:txBody>
          <a:bodyPr wrap="square" numCol="2" rtlCol="0">
            <a:spAutoFit/>
          </a:bodyPr>
          <a:lstStyle/>
          <a:p>
            <a:r>
              <a:rPr lang="en-US" b="1" dirty="0" smtClean="0">
                <a:effectLst>
                  <a:outerShdw blurRad="38100" dist="38100" dir="2700000" algn="tl">
                    <a:srgbClr val="000000">
                      <a:alpha val="43137"/>
                    </a:srgbClr>
                  </a:outerShdw>
                </a:effectLst>
              </a:rPr>
              <a:t>Begin Insert</a:t>
            </a:r>
            <a:r>
              <a:rPr lang="en-US" b="1" dirty="0">
                <a:effectLst>
                  <a:outerShdw blurRad="38100" dist="38100" dir="2700000" algn="tl">
                    <a:srgbClr val="000000">
                      <a:alpha val="43137"/>
                    </a:srgbClr>
                  </a:outerShdw>
                </a:effectLst>
              </a:rPr>
              <a:t> </a:t>
            </a:r>
            <a:endParaRPr lang="en-US" b="1" dirty="0" smtClean="0">
              <a:effectLst>
                <a:outerShdw blurRad="38100" dist="38100" dir="2700000" algn="tl">
                  <a:srgbClr val="000000">
                    <a:alpha val="43137"/>
                  </a:srgbClr>
                </a:outerShdw>
              </a:effectLst>
            </a:endParaRPr>
          </a:p>
          <a:p>
            <a:endParaRPr lang="en-US" dirty="0" smtClean="0">
              <a:effectLst>
                <a:outerShdw blurRad="38100" dist="38100" dir="2700000" algn="tl">
                  <a:srgbClr val="000000">
                    <a:alpha val="43137"/>
                  </a:srgbClr>
                </a:outerShdw>
              </a:effectLst>
            </a:endParaRPr>
          </a:p>
          <a:p>
            <a:r>
              <a:rPr lang="en-US" sz="1200" dirty="0" err="1" smtClean="0"/>
              <a:t>struct</a:t>
            </a:r>
            <a:r>
              <a:rPr lang="en-US" sz="1200" dirty="0"/>
              <a:t> node *</a:t>
            </a:r>
            <a:r>
              <a:rPr lang="en-US" sz="1200" dirty="0" err="1"/>
              <a:t>ptr</a:t>
            </a:r>
            <a:r>
              <a:rPr lang="en-US" sz="1200" dirty="0"/>
              <a:t>,*temp;   </a:t>
            </a:r>
          </a:p>
          <a:p>
            <a:r>
              <a:rPr lang="en-US" sz="1200" dirty="0"/>
              <a:t>    </a:t>
            </a:r>
            <a:r>
              <a:rPr lang="en-US" sz="1200" dirty="0" err="1"/>
              <a:t>int</a:t>
            </a:r>
            <a:r>
              <a:rPr lang="en-US" sz="1200" dirty="0"/>
              <a:t> item;   </a:t>
            </a:r>
          </a:p>
          <a:p>
            <a:r>
              <a:rPr lang="en-US" sz="1200" dirty="0"/>
              <a:t>    </a:t>
            </a:r>
            <a:r>
              <a:rPr lang="en-US" sz="1200" dirty="0" err="1"/>
              <a:t>ptr</a:t>
            </a:r>
            <a:r>
              <a:rPr lang="en-US" sz="1200" dirty="0"/>
              <a:t> = (</a:t>
            </a:r>
            <a:r>
              <a:rPr lang="en-US" sz="1200" dirty="0" err="1"/>
              <a:t>struct</a:t>
            </a:r>
            <a:r>
              <a:rPr lang="en-US" sz="1200" dirty="0"/>
              <a:t> node *)</a:t>
            </a:r>
            <a:r>
              <a:rPr lang="en-US" sz="1200" dirty="0" err="1"/>
              <a:t>malloc</a:t>
            </a:r>
            <a:r>
              <a:rPr lang="en-US" sz="1200" dirty="0"/>
              <a:t>(</a:t>
            </a:r>
            <a:r>
              <a:rPr lang="en-US" sz="1200" dirty="0" err="1"/>
              <a:t>sizeof</a:t>
            </a:r>
            <a:r>
              <a:rPr lang="en-US" sz="1200" dirty="0"/>
              <a:t>(</a:t>
            </a:r>
            <a:r>
              <a:rPr lang="en-US" sz="1200" dirty="0" err="1"/>
              <a:t>struct</a:t>
            </a:r>
            <a:r>
              <a:rPr lang="en-US" sz="1200" dirty="0"/>
              <a:t> node));  </a:t>
            </a:r>
          </a:p>
          <a:p>
            <a:r>
              <a:rPr lang="en-US" sz="1200" dirty="0"/>
              <a:t>    if(</a:t>
            </a:r>
            <a:r>
              <a:rPr lang="en-US" sz="1200" dirty="0" err="1"/>
              <a:t>ptr</a:t>
            </a:r>
            <a:r>
              <a:rPr lang="en-US" sz="1200" dirty="0"/>
              <a:t> == NULL)  </a:t>
            </a:r>
          </a:p>
          <a:p>
            <a:r>
              <a:rPr lang="en-US" sz="1200" dirty="0"/>
              <a:t>    {  </a:t>
            </a:r>
          </a:p>
          <a:p>
            <a:r>
              <a:rPr lang="en-US" sz="1200" dirty="0"/>
              <a:t>        </a:t>
            </a:r>
            <a:r>
              <a:rPr lang="en-US" sz="1200" dirty="0" err="1"/>
              <a:t>printf</a:t>
            </a:r>
            <a:r>
              <a:rPr lang="en-US" sz="1200" dirty="0"/>
              <a:t>("\</a:t>
            </a:r>
            <a:r>
              <a:rPr lang="en-US" sz="1200" dirty="0" err="1"/>
              <a:t>nOVERFLOW</a:t>
            </a:r>
            <a:r>
              <a:rPr lang="en-US" sz="1200" dirty="0"/>
              <a:t>");  </a:t>
            </a:r>
          </a:p>
          <a:p>
            <a:r>
              <a:rPr lang="en-US" sz="1200" dirty="0"/>
              <a:t>    }  </a:t>
            </a:r>
          </a:p>
          <a:p>
            <a:r>
              <a:rPr lang="en-US" sz="1200" dirty="0"/>
              <a:t>    else   </a:t>
            </a:r>
          </a:p>
          <a:p>
            <a:r>
              <a:rPr lang="en-US" sz="1200" dirty="0"/>
              <a:t>    {  </a:t>
            </a:r>
          </a:p>
          <a:p>
            <a:r>
              <a:rPr lang="en-US" sz="1200" dirty="0"/>
              <a:t>        </a:t>
            </a:r>
            <a:r>
              <a:rPr lang="en-US" sz="1200" dirty="0" err="1"/>
              <a:t>printf</a:t>
            </a:r>
            <a:r>
              <a:rPr lang="en-US" sz="1200" dirty="0"/>
              <a:t>("\</a:t>
            </a:r>
            <a:r>
              <a:rPr lang="en-US" sz="1200" dirty="0" err="1"/>
              <a:t>nEnter</a:t>
            </a:r>
            <a:r>
              <a:rPr lang="en-US" sz="1200" dirty="0"/>
              <a:t> the node data?");  </a:t>
            </a:r>
          </a:p>
          <a:p>
            <a:r>
              <a:rPr lang="en-US" sz="1200" dirty="0"/>
              <a:t>        </a:t>
            </a:r>
            <a:r>
              <a:rPr lang="en-US" sz="1200" dirty="0" err="1"/>
              <a:t>scanf</a:t>
            </a:r>
            <a:r>
              <a:rPr lang="en-US" sz="1200" dirty="0"/>
              <a:t>("%</a:t>
            </a:r>
            <a:r>
              <a:rPr lang="en-US" sz="1200" dirty="0" err="1"/>
              <a:t>d",&amp;item</a:t>
            </a:r>
            <a:r>
              <a:rPr lang="en-US" sz="1200" dirty="0"/>
              <a:t>);  </a:t>
            </a:r>
          </a:p>
          <a:p>
            <a:r>
              <a:rPr lang="en-US" sz="1200" dirty="0"/>
              <a:t>        </a:t>
            </a:r>
            <a:r>
              <a:rPr lang="en-US" sz="1200" dirty="0" err="1"/>
              <a:t>ptr</a:t>
            </a:r>
            <a:r>
              <a:rPr lang="en-US" sz="1200" dirty="0"/>
              <a:t> -&gt; data = item;  </a:t>
            </a:r>
          </a:p>
          <a:p>
            <a:r>
              <a:rPr lang="en-US" sz="1200" dirty="0"/>
              <a:t>        if(head == NULL)  </a:t>
            </a:r>
          </a:p>
          <a:p>
            <a:r>
              <a:rPr lang="en-US" sz="1200" dirty="0"/>
              <a:t>        {  </a:t>
            </a:r>
          </a:p>
          <a:p>
            <a:r>
              <a:rPr lang="en-US" sz="1200" dirty="0"/>
              <a:t>            head = </a:t>
            </a:r>
            <a:r>
              <a:rPr lang="en-US" sz="1200" dirty="0" err="1"/>
              <a:t>ptr</a:t>
            </a:r>
            <a:r>
              <a:rPr lang="en-US" sz="1200" dirty="0"/>
              <a:t>;  </a:t>
            </a:r>
          </a:p>
          <a:p>
            <a:r>
              <a:rPr lang="en-US" sz="1200" dirty="0"/>
              <a:t>            </a:t>
            </a:r>
            <a:r>
              <a:rPr lang="en-US" sz="1200" dirty="0" err="1"/>
              <a:t>ptr</a:t>
            </a:r>
            <a:r>
              <a:rPr lang="en-US" sz="1200" dirty="0"/>
              <a:t> -&gt; next = head;  </a:t>
            </a:r>
          </a:p>
          <a:p>
            <a:r>
              <a:rPr lang="en-US" sz="1200" dirty="0"/>
              <a:t>        }  </a:t>
            </a:r>
          </a:p>
          <a:p>
            <a:r>
              <a:rPr lang="en-US" sz="1200" dirty="0"/>
              <a:t>        else   </a:t>
            </a:r>
          </a:p>
          <a:p>
            <a:r>
              <a:rPr lang="en-US" sz="1200" dirty="0"/>
              <a:t>        {     </a:t>
            </a:r>
          </a:p>
          <a:p>
            <a:r>
              <a:rPr lang="en-US" sz="1200" dirty="0"/>
              <a:t>            temp = head;  </a:t>
            </a:r>
          </a:p>
          <a:p>
            <a:r>
              <a:rPr lang="en-US" sz="1200" dirty="0"/>
              <a:t>            while(temp-&gt;next != head)  </a:t>
            </a:r>
          </a:p>
          <a:p>
            <a:r>
              <a:rPr lang="en-US" sz="1200" dirty="0"/>
              <a:t>                temp = temp-&gt;next;  </a:t>
            </a:r>
          </a:p>
          <a:p>
            <a:r>
              <a:rPr lang="en-US" sz="1200" dirty="0"/>
              <a:t>            </a:t>
            </a:r>
            <a:r>
              <a:rPr lang="en-US" sz="1200" dirty="0" err="1"/>
              <a:t>ptr</a:t>
            </a:r>
            <a:r>
              <a:rPr lang="en-US" sz="1200" dirty="0"/>
              <a:t>-&gt;next = head;   </a:t>
            </a:r>
          </a:p>
          <a:p>
            <a:r>
              <a:rPr lang="en-US" sz="1200" dirty="0"/>
              <a:t>            temp -&gt; next = </a:t>
            </a:r>
            <a:r>
              <a:rPr lang="en-US" sz="1200" dirty="0" err="1"/>
              <a:t>ptr</a:t>
            </a:r>
            <a:r>
              <a:rPr lang="en-US" sz="1200" dirty="0"/>
              <a:t>;   </a:t>
            </a:r>
          </a:p>
          <a:p>
            <a:r>
              <a:rPr lang="en-US" sz="1200" dirty="0"/>
              <a:t>            head = </a:t>
            </a:r>
            <a:r>
              <a:rPr lang="en-US" sz="1200" dirty="0" err="1"/>
              <a:t>ptr</a:t>
            </a:r>
            <a:r>
              <a:rPr lang="en-US" sz="1200" dirty="0"/>
              <a:t>;  </a:t>
            </a:r>
          </a:p>
          <a:p>
            <a:r>
              <a:rPr lang="en-US" sz="1200" dirty="0"/>
              <a:t>        }   </a:t>
            </a:r>
          </a:p>
          <a:p>
            <a:r>
              <a:rPr lang="en-US" sz="1200" dirty="0"/>
              <a:t>        </a:t>
            </a:r>
            <a:r>
              <a:rPr lang="en-US" sz="1200" dirty="0" err="1"/>
              <a:t>printf</a:t>
            </a:r>
            <a:r>
              <a:rPr lang="en-US" sz="1200" dirty="0"/>
              <a:t>("\</a:t>
            </a:r>
            <a:r>
              <a:rPr lang="en-US" sz="1200" dirty="0" err="1"/>
              <a:t>nnode</a:t>
            </a:r>
            <a:r>
              <a:rPr lang="en-US" sz="1200" dirty="0"/>
              <a:t> inserted\n");  </a:t>
            </a:r>
          </a:p>
          <a:p>
            <a:r>
              <a:rPr lang="en-US" sz="1200" dirty="0"/>
              <a:t>    }  </a:t>
            </a: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r>
              <a:rPr lang="en-US" sz="2400" b="1" dirty="0" smtClean="0"/>
              <a:t>Last Insert</a:t>
            </a:r>
          </a:p>
          <a:p>
            <a:endParaRPr lang="en-US" sz="1200" dirty="0" smtClean="0"/>
          </a:p>
          <a:p>
            <a:r>
              <a:rPr lang="en-US" sz="1200" dirty="0"/>
              <a:t> </a:t>
            </a:r>
            <a:r>
              <a:rPr lang="en-US" sz="1200" dirty="0" err="1"/>
              <a:t>struct</a:t>
            </a:r>
            <a:r>
              <a:rPr lang="en-US" sz="1200" dirty="0"/>
              <a:t> node *</a:t>
            </a:r>
            <a:r>
              <a:rPr lang="en-US" sz="1200" dirty="0" err="1"/>
              <a:t>ptr</a:t>
            </a:r>
            <a:r>
              <a:rPr lang="en-US" sz="1200" dirty="0"/>
              <a:t>,*temp;   </a:t>
            </a:r>
          </a:p>
          <a:p>
            <a:r>
              <a:rPr lang="en-US" sz="1200" dirty="0"/>
              <a:t>    </a:t>
            </a:r>
            <a:r>
              <a:rPr lang="en-US" sz="1200" b="1" dirty="0" err="1"/>
              <a:t>int</a:t>
            </a:r>
            <a:r>
              <a:rPr lang="en-US" sz="1200" dirty="0"/>
              <a:t> item;  </a:t>
            </a:r>
          </a:p>
          <a:p>
            <a:r>
              <a:rPr lang="en-US" sz="1200" dirty="0"/>
              <a:t>    </a:t>
            </a:r>
            <a:r>
              <a:rPr lang="en-US" sz="1200" dirty="0" err="1"/>
              <a:t>ptr</a:t>
            </a:r>
            <a:r>
              <a:rPr lang="en-US" sz="1200" dirty="0"/>
              <a:t> = (</a:t>
            </a:r>
            <a:r>
              <a:rPr lang="en-US" sz="1200" dirty="0" err="1"/>
              <a:t>struct</a:t>
            </a:r>
            <a:r>
              <a:rPr lang="en-US" sz="1200" dirty="0"/>
              <a:t> node *)</a:t>
            </a:r>
            <a:r>
              <a:rPr lang="en-US" sz="1200" dirty="0" err="1"/>
              <a:t>malloc</a:t>
            </a:r>
            <a:r>
              <a:rPr lang="en-US" sz="1200" dirty="0"/>
              <a:t>(</a:t>
            </a:r>
            <a:r>
              <a:rPr lang="en-US" sz="1200" dirty="0" err="1"/>
              <a:t>sizeof</a:t>
            </a:r>
            <a:r>
              <a:rPr lang="en-US" sz="1200" dirty="0"/>
              <a:t>(</a:t>
            </a:r>
            <a:r>
              <a:rPr lang="en-US" sz="1200" dirty="0" err="1"/>
              <a:t>struct</a:t>
            </a:r>
            <a:r>
              <a:rPr lang="en-US" sz="1200" dirty="0"/>
              <a:t> node));  </a:t>
            </a:r>
          </a:p>
          <a:p>
            <a:r>
              <a:rPr lang="en-US" sz="1200" dirty="0"/>
              <a:t>    </a:t>
            </a:r>
            <a:r>
              <a:rPr lang="en-US" sz="1200" b="1" dirty="0"/>
              <a:t>if</a:t>
            </a:r>
            <a:r>
              <a:rPr lang="en-US" sz="1200" dirty="0"/>
              <a:t>(</a:t>
            </a:r>
            <a:r>
              <a:rPr lang="en-US" sz="1200" dirty="0" err="1"/>
              <a:t>ptr</a:t>
            </a:r>
            <a:r>
              <a:rPr lang="en-US" sz="1200" dirty="0"/>
              <a:t> == NULL)  </a:t>
            </a:r>
          </a:p>
          <a:p>
            <a:r>
              <a:rPr lang="en-US" sz="1200" dirty="0"/>
              <a:t>    {  </a:t>
            </a:r>
          </a:p>
          <a:p>
            <a:r>
              <a:rPr lang="en-US" sz="1200" dirty="0"/>
              <a:t>        </a:t>
            </a:r>
            <a:r>
              <a:rPr lang="en-US" sz="1200" dirty="0" err="1"/>
              <a:t>printf</a:t>
            </a:r>
            <a:r>
              <a:rPr lang="en-US" sz="1200" dirty="0"/>
              <a:t>("\</a:t>
            </a:r>
            <a:r>
              <a:rPr lang="en-US" sz="1200" dirty="0" err="1"/>
              <a:t>nOVERFLOW</a:t>
            </a:r>
            <a:r>
              <a:rPr lang="en-US" sz="1200" dirty="0"/>
              <a:t>\n");  </a:t>
            </a:r>
          </a:p>
          <a:p>
            <a:r>
              <a:rPr lang="en-US" sz="1200" dirty="0"/>
              <a:t>    }  </a:t>
            </a:r>
          </a:p>
          <a:p>
            <a:r>
              <a:rPr lang="en-US" sz="1200" dirty="0"/>
              <a:t>    </a:t>
            </a:r>
            <a:r>
              <a:rPr lang="en-US" sz="1200" b="1" dirty="0"/>
              <a:t>else</a:t>
            </a:r>
            <a:r>
              <a:rPr lang="en-US" sz="1200" dirty="0"/>
              <a:t>  </a:t>
            </a:r>
          </a:p>
          <a:p>
            <a:r>
              <a:rPr lang="en-US" sz="1200" dirty="0"/>
              <a:t>    {  </a:t>
            </a:r>
          </a:p>
          <a:p>
            <a:r>
              <a:rPr lang="en-US" sz="1200" dirty="0"/>
              <a:t>        </a:t>
            </a:r>
            <a:r>
              <a:rPr lang="en-US" sz="1200" dirty="0" err="1"/>
              <a:t>printf</a:t>
            </a:r>
            <a:r>
              <a:rPr lang="en-US" sz="1200" dirty="0"/>
              <a:t>("\</a:t>
            </a:r>
            <a:r>
              <a:rPr lang="en-US" sz="1200" dirty="0" err="1"/>
              <a:t>nEnter</a:t>
            </a:r>
            <a:r>
              <a:rPr lang="en-US" sz="1200" dirty="0"/>
              <a:t> Data?");  </a:t>
            </a:r>
          </a:p>
          <a:p>
            <a:r>
              <a:rPr lang="en-US" sz="1200" dirty="0"/>
              <a:t>        </a:t>
            </a:r>
            <a:r>
              <a:rPr lang="en-US" sz="1200" dirty="0" err="1"/>
              <a:t>scanf</a:t>
            </a:r>
            <a:r>
              <a:rPr lang="en-US" sz="1200" dirty="0"/>
              <a:t>("%</a:t>
            </a:r>
            <a:r>
              <a:rPr lang="en-US" sz="1200" dirty="0" err="1"/>
              <a:t>d",&amp;item</a:t>
            </a:r>
            <a:r>
              <a:rPr lang="en-US" sz="1200" dirty="0"/>
              <a:t>);  </a:t>
            </a:r>
          </a:p>
          <a:p>
            <a:r>
              <a:rPr lang="en-US" sz="1200" dirty="0"/>
              <a:t>        </a:t>
            </a:r>
            <a:r>
              <a:rPr lang="en-US" sz="1200" dirty="0" err="1"/>
              <a:t>ptr</a:t>
            </a:r>
            <a:r>
              <a:rPr lang="en-US" sz="1200" dirty="0"/>
              <a:t>-&gt;data = item;  </a:t>
            </a:r>
          </a:p>
          <a:p>
            <a:r>
              <a:rPr lang="en-US" sz="1200" dirty="0"/>
              <a:t>        </a:t>
            </a:r>
            <a:r>
              <a:rPr lang="en-US" sz="1200" b="1" dirty="0"/>
              <a:t>if</a:t>
            </a:r>
            <a:r>
              <a:rPr lang="en-US" sz="1200" dirty="0"/>
              <a:t>(head == NULL)  </a:t>
            </a:r>
          </a:p>
          <a:p>
            <a:r>
              <a:rPr lang="en-US" sz="1200" dirty="0"/>
              <a:t>        {  </a:t>
            </a:r>
          </a:p>
          <a:p>
            <a:r>
              <a:rPr lang="en-US" sz="1200" dirty="0"/>
              <a:t>            head = </a:t>
            </a:r>
            <a:r>
              <a:rPr lang="en-US" sz="1200" dirty="0" err="1"/>
              <a:t>ptr</a:t>
            </a:r>
            <a:r>
              <a:rPr lang="en-US" sz="1200" dirty="0"/>
              <a:t>;  </a:t>
            </a:r>
          </a:p>
          <a:p>
            <a:r>
              <a:rPr lang="en-US" sz="1200" dirty="0"/>
              <a:t>            </a:t>
            </a:r>
            <a:r>
              <a:rPr lang="en-US" sz="1200" dirty="0" err="1"/>
              <a:t>ptr</a:t>
            </a:r>
            <a:r>
              <a:rPr lang="en-US" sz="1200" dirty="0"/>
              <a:t> -&gt; next = head;    </a:t>
            </a:r>
          </a:p>
          <a:p>
            <a:r>
              <a:rPr lang="en-US" sz="1200" dirty="0"/>
              <a:t>        }  </a:t>
            </a:r>
          </a:p>
          <a:p>
            <a:r>
              <a:rPr lang="en-US" sz="1200" dirty="0"/>
              <a:t>        </a:t>
            </a:r>
            <a:r>
              <a:rPr lang="en-US" sz="1200" b="1" dirty="0"/>
              <a:t>else</a:t>
            </a:r>
            <a:r>
              <a:rPr lang="en-US" sz="1200" dirty="0"/>
              <a:t>  </a:t>
            </a:r>
          </a:p>
          <a:p>
            <a:r>
              <a:rPr lang="en-US" sz="1200" dirty="0"/>
              <a:t>        {  </a:t>
            </a:r>
          </a:p>
          <a:p>
            <a:r>
              <a:rPr lang="en-US" sz="1200" dirty="0"/>
              <a:t>            temp = head;  </a:t>
            </a:r>
          </a:p>
          <a:p>
            <a:r>
              <a:rPr lang="en-US" sz="1200" dirty="0"/>
              <a:t>            </a:t>
            </a:r>
            <a:r>
              <a:rPr lang="en-US" sz="1200" b="1" dirty="0"/>
              <a:t>while</a:t>
            </a:r>
            <a:r>
              <a:rPr lang="en-US" sz="1200" dirty="0"/>
              <a:t>(temp -&gt; next != head)  </a:t>
            </a:r>
          </a:p>
          <a:p>
            <a:r>
              <a:rPr lang="en-US" sz="1200" dirty="0"/>
              <a:t>            {  </a:t>
            </a:r>
          </a:p>
          <a:p>
            <a:r>
              <a:rPr lang="en-US" sz="1200" dirty="0"/>
              <a:t>                temp = temp -&gt; next;  </a:t>
            </a:r>
          </a:p>
          <a:p>
            <a:r>
              <a:rPr lang="en-US" sz="1200" dirty="0"/>
              <a:t>            }  </a:t>
            </a:r>
          </a:p>
          <a:p>
            <a:r>
              <a:rPr lang="en-US" sz="1200" dirty="0"/>
              <a:t>            temp -&gt; next = </a:t>
            </a:r>
            <a:r>
              <a:rPr lang="en-US" sz="1200" dirty="0" err="1"/>
              <a:t>ptr</a:t>
            </a:r>
            <a:r>
              <a:rPr lang="en-US" sz="1200" dirty="0"/>
              <a:t>;   </a:t>
            </a:r>
          </a:p>
          <a:p>
            <a:r>
              <a:rPr lang="en-US" sz="1200" dirty="0"/>
              <a:t>            </a:t>
            </a:r>
            <a:r>
              <a:rPr lang="en-US" sz="1200" dirty="0" err="1"/>
              <a:t>ptr</a:t>
            </a:r>
            <a:r>
              <a:rPr lang="en-US" sz="1200" dirty="0"/>
              <a:t> -&gt; next = head;  </a:t>
            </a:r>
          </a:p>
          <a:p>
            <a:r>
              <a:rPr lang="en-US" sz="1200" dirty="0"/>
              <a:t>        }  </a:t>
            </a:r>
          </a:p>
          <a:p>
            <a:r>
              <a:rPr lang="en-US" sz="1200" dirty="0"/>
              <a:t>          </a:t>
            </a:r>
          </a:p>
          <a:p>
            <a:r>
              <a:rPr lang="en-US" sz="1200" dirty="0"/>
              <a:t>        </a:t>
            </a:r>
            <a:r>
              <a:rPr lang="en-US" sz="1200" dirty="0" err="1"/>
              <a:t>printf</a:t>
            </a:r>
            <a:r>
              <a:rPr lang="en-US" sz="1200" dirty="0"/>
              <a:t>("\</a:t>
            </a:r>
            <a:r>
              <a:rPr lang="en-US" sz="1200" dirty="0" err="1"/>
              <a:t>nnode</a:t>
            </a:r>
            <a:r>
              <a:rPr lang="en-US" sz="1200" dirty="0"/>
              <a:t> inserted\n");  </a:t>
            </a:r>
            <a:endParaRPr lang="en-US" sz="1050" dirty="0"/>
          </a:p>
          <a:p>
            <a:r>
              <a:rPr lang="en-US" sz="1050" dirty="0"/>
              <a:t>    }  </a:t>
            </a:r>
          </a:p>
          <a:p>
            <a:endParaRPr lang="en-US" sz="1050" dirty="0"/>
          </a:p>
        </p:txBody>
      </p:sp>
    </p:spTree>
    <p:extLst>
      <p:ext uri="{BB962C8B-B14F-4D97-AF65-F5344CB8AC3E}">
        <p14:creationId xmlns:p14="http://schemas.microsoft.com/office/powerpoint/2010/main" val="125959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
            <a:ext cx="8839200" cy="6629400"/>
          </a:xfrm>
        </p:spPr>
        <p:txBody>
          <a:bodyPr numCol="2">
            <a:normAutofit/>
          </a:bodyPr>
          <a:lstStyle/>
          <a:p>
            <a:pPr marL="0" indent="0">
              <a:buNone/>
            </a:pPr>
            <a:r>
              <a:rPr lang="en-US" sz="1800" b="1" dirty="0" smtClean="0"/>
              <a:t>Begin Delete</a:t>
            </a:r>
          </a:p>
          <a:p>
            <a:pPr marL="0" indent="0">
              <a:buNone/>
            </a:pPr>
            <a:r>
              <a:rPr lang="en-US" sz="1400" dirty="0" err="1" smtClean="0"/>
              <a:t>struct</a:t>
            </a:r>
            <a:r>
              <a:rPr lang="en-US" sz="1400" dirty="0" smtClean="0"/>
              <a:t> </a:t>
            </a:r>
            <a:r>
              <a:rPr lang="en-US" sz="1400" dirty="0"/>
              <a:t>node *</a:t>
            </a:r>
            <a:r>
              <a:rPr lang="en-US" sz="1400" dirty="0" err="1"/>
              <a:t>ptr</a:t>
            </a:r>
            <a:r>
              <a:rPr lang="en-US" sz="1400" dirty="0"/>
              <a:t>;   </a:t>
            </a:r>
          </a:p>
          <a:p>
            <a:pPr marL="0" indent="0">
              <a:buNone/>
            </a:pPr>
            <a:r>
              <a:rPr lang="en-US" sz="1400" dirty="0"/>
              <a:t>    if(head == NULL)  </a:t>
            </a:r>
          </a:p>
          <a:p>
            <a:pPr marL="0" indent="0">
              <a:buNone/>
            </a:pPr>
            <a:r>
              <a:rPr lang="en-US" sz="1400" dirty="0"/>
              <a:t>    {  </a:t>
            </a:r>
          </a:p>
          <a:p>
            <a:pPr marL="0" indent="0">
              <a:buNone/>
            </a:pPr>
            <a:r>
              <a:rPr lang="en-US" sz="1400" dirty="0"/>
              <a:t>        </a:t>
            </a:r>
            <a:r>
              <a:rPr lang="en-US" sz="1400" dirty="0" err="1"/>
              <a:t>printf</a:t>
            </a:r>
            <a:r>
              <a:rPr lang="en-US" sz="1400" dirty="0"/>
              <a:t>("\</a:t>
            </a:r>
            <a:r>
              <a:rPr lang="en-US" sz="1400" dirty="0" err="1"/>
              <a:t>nUNDERFLOW</a:t>
            </a:r>
            <a:r>
              <a:rPr lang="en-US" sz="1400" dirty="0"/>
              <a:t>");    </a:t>
            </a:r>
          </a:p>
          <a:p>
            <a:pPr marL="0" indent="0">
              <a:buNone/>
            </a:pPr>
            <a:r>
              <a:rPr lang="en-US" sz="1400" dirty="0"/>
              <a:t>    }  </a:t>
            </a:r>
          </a:p>
          <a:p>
            <a:pPr marL="0" indent="0">
              <a:buNone/>
            </a:pPr>
            <a:r>
              <a:rPr lang="en-US" sz="1400" dirty="0"/>
              <a:t>    else if(head-&gt;next == head)  </a:t>
            </a:r>
          </a:p>
          <a:p>
            <a:pPr marL="0" indent="0">
              <a:buNone/>
            </a:pPr>
            <a:r>
              <a:rPr lang="en-US" sz="1400" dirty="0"/>
              <a:t>    {  </a:t>
            </a:r>
          </a:p>
          <a:p>
            <a:pPr marL="0" indent="0">
              <a:buNone/>
            </a:pPr>
            <a:r>
              <a:rPr lang="en-US" sz="1400" dirty="0"/>
              <a:t>        head = NULL;  </a:t>
            </a:r>
          </a:p>
          <a:p>
            <a:pPr marL="0" indent="0">
              <a:buNone/>
            </a:pPr>
            <a:r>
              <a:rPr lang="en-US" sz="1400" dirty="0"/>
              <a:t>        free(head);  </a:t>
            </a:r>
          </a:p>
          <a:p>
            <a:pPr marL="0" indent="0">
              <a:buNone/>
            </a:pPr>
            <a:r>
              <a:rPr lang="en-US" sz="1400" dirty="0"/>
              <a:t>        </a:t>
            </a:r>
            <a:r>
              <a:rPr lang="en-US" sz="1400" dirty="0" err="1"/>
              <a:t>printf</a:t>
            </a:r>
            <a:r>
              <a:rPr lang="en-US" sz="1400" dirty="0"/>
              <a:t>("\</a:t>
            </a:r>
            <a:r>
              <a:rPr lang="en-US" sz="1400" dirty="0" err="1"/>
              <a:t>nnode</a:t>
            </a:r>
            <a:r>
              <a:rPr lang="en-US" sz="1400" dirty="0"/>
              <a:t> deleted\n");  </a:t>
            </a:r>
          </a:p>
          <a:p>
            <a:pPr marL="0" indent="0">
              <a:buNone/>
            </a:pPr>
            <a:r>
              <a:rPr lang="en-US" sz="1400" dirty="0"/>
              <a:t>    }  </a:t>
            </a:r>
          </a:p>
          <a:p>
            <a:pPr marL="0" indent="0">
              <a:buNone/>
            </a:pPr>
            <a:r>
              <a:rPr lang="en-US" sz="1400" dirty="0"/>
              <a:t>      </a:t>
            </a:r>
          </a:p>
          <a:p>
            <a:pPr marL="0" indent="0">
              <a:buNone/>
            </a:pPr>
            <a:r>
              <a:rPr lang="en-US" sz="1400" dirty="0"/>
              <a:t>    else  </a:t>
            </a:r>
          </a:p>
          <a:p>
            <a:pPr marL="0" indent="0">
              <a:buNone/>
            </a:pPr>
            <a:r>
              <a:rPr lang="en-US" sz="1400" dirty="0"/>
              <a:t>    {   </a:t>
            </a:r>
            <a:r>
              <a:rPr lang="en-US" sz="1400" dirty="0" err="1"/>
              <a:t>ptr</a:t>
            </a:r>
            <a:r>
              <a:rPr lang="en-US" sz="1400" dirty="0"/>
              <a:t> = head;   </a:t>
            </a:r>
          </a:p>
          <a:p>
            <a:pPr marL="0" indent="0">
              <a:buNone/>
            </a:pPr>
            <a:r>
              <a:rPr lang="en-US" sz="1400" dirty="0"/>
              <a:t>        while(</a:t>
            </a:r>
            <a:r>
              <a:rPr lang="en-US" sz="1400" dirty="0" err="1"/>
              <a:t>ptr</a:t>
            </a:r>
            <a:r>
              <a:rPr lang="en-US" sz="1400" dirty="0"/>
              <a:t> -&gt; next != head)  </a:t>
            </a:r>
          </a:p>
          <a:p>
            <a:pPr marL="0" indent="0">
              <a:buNone/>
            </a:pPr>
            <a:r>
              <a:rPr lang="en-US" sz="1400" dirty="0"/>
              <a:t>            </a:t>
            </a:r>
            <a:r>
              <a:rPr lang="en-US" sz="1400" dirty="0" err="1"/>
              <a:t>ptr</a:t>
            </a:r>
            <a:r>
              <a:rPr lang="en-US" sz="1400" dirty="0"/>
              <a:t> = </a:t>
            </a:r>
            <a:r>
              <a:rPr lang="en-US" sz="1400" dirty="0" err="1"/>
              <a:t>ptr</a:t>
            </a:r>
            <a:r>
              <a:rPr lang="en-US" sz="1400" dirty="0"/>
              <a:t> -&gt; next;   </a:t>
            </a:r>
          </a:p>
          <a:p>
            <a:pPr marL="0" indent="0">
              <a:buNone/>
            </a:pPr>
            <a:r>
              <a:rPr lang="en-US" sz="1400" dirty="0"/>
              <a:t>        </a:t>
            </a:r>
            <a:r>
              <a:rPr lang="en-US" sz="1400" dirty="0" err="1"/>
              <a:t>ptr</a:t>
            </a:r>
            <a:r>
              <a:rPr lang="en-US" sz="1400" dirty="0"/>
              <a:t>-&gt;next = head-&gt;next;  </a:t>
            </a:r>
          </a:p>
          <a:p>
            <a:pPr marL="0" indent="0">
              <a:buNone/>
            </a:pPr>
            <a:r>
              <a:rPr lang="en-US" sz="1400" dirty="0"/>
              <a:t>        free(head);  </a:t>
            </a:r>
          </a:p>
          <a:p>
            <a:pPr marL="0" indent="0">
              <a:buNone/>
            </a:pPr>
            <a:r>
              <a:rPr lang="en-US" sz="1400" dirty="0"/>
              <a:t>        head = </a:t>
            </a:r>
            <a:r>
              <a:rPr lang="en-US" sz="1400" dirty="0" err="1"/>
              <a:t>ptr</a:t>
            </a:r>
            <a:r>
              <a:rPr lang="en-US" sz="1400" dirty="0"/>
              <a:t>-&gt;next;  </a:t>
            </a:r>
          </a:p>
          <a:p>
            <a:pPr marL="0" indent="0">
              <a:buNone/>
            </a:pPr>
            <a:r>
              <a:rPr lang="en-US" sz="1400" dirty="0"/>
              <a:t>        </a:t>
            </a:r>
            <a:r>
              <a:rPr lang="en-US" sz="1400" dirty="0" err="1"/>
              <a:t>printf</a:t>
            </a:r>
            <a:r>
              <a:rPr lang="en-US" sz="1400" dirty="0"/>
              <a:t>("\</a:t>
            </a:r>
            <a:r>
              <a:rPr lang="en-US" sz="1400" dirty="0" err="1"/>
              <a:t>nnode</a:t>
            </a:r>
            <a:r>
              <a:rPr lang="en-US" sz="1400" dirty="0"/>
              <a:t> deleted\n");  </a:t>
            </a:r>
          </a:p>
          <a:p>
            <a:pPr marL="0" indent="0">
              <a:buNone/>
            </a:pPr>
            <a:r>
              <a:rPr lang="en-US" sz="1400" dirty="0"/>
              <a:t> </a:t>
            </a:r>
            <a:r>
              <a:rPr lang="en-US" sz="1400" dirty="0" smtClean="0"/>
              <a:t>    </a:t>
            </a:r>
            <a:r>
              <a:rPr lang="en-US" sz="1400" dirty="0"/>
              <a:t>} </a:t>
            </a:r>
            <a:endParaRPr lang="en-US" sz="1400" dirty="0" smtClean="0"/>
          </a:p>
          <a:p>
            <a:pPr marL="0" indent="0">
              <a:buNone/>
            </a:pPr>
            <a:r>
              <a:rPr lang="en-US" sz="1800" b="1" dirty="0" smtClean="0"/>
              <a:t>Last Delete </a:t>
            </a:r>
          </a:p>
          <a:p>
            <a:pPr marL="0" indent="0">
              <a:buNone/>
            </a:pPr>
            <a:r>
              <a:rPr lang="en-US" sz="1200" dirty="0" err="1" smtClean="0"/>
              <a:t>struct</a:t>
            </a:r>
            <a:r>
              <a:rPr lang="en-US" sz="1200" dirty="0" smtClean="0"/>
              <a:t> </a:t>
            </a:r>
            <a:r>
              <a:rPr lang="en-US" sz="1200" dirty="0"/>
              <a:t>node *</a:t>
            </a:r>
            <a:r>
              <a:rPr lang="en-US" sz="1200" dirty="0" err="1"/>
              <a:t>ptr</a:t>
            </a:r>
            <a:r>
              <a:rPr lang="en-US" sz="1200" dirty="0"/>
              <a:t>, *</a:t>
            </a:r>
            <a:r>
              <a:rPr lang="en-US" sz="1200" dirty="0" err="1"/>
              <a:t>preptr</a:t>
            </a:r>
            <a:r>
              <a:rPr lang="en-US" sz="1200" dirty="0"/>
              <a:t>;  </a:t>
            </a:r>
          </a:p>
          <a:p>
            <a:pPr marL="0" indent="0">
              <a:buNone/>
            </a:pPr>
            <a:r>
              <a:rPr lang="en-US" sz="1200" dirty="0"/>
              <a:t>    if(head==NULL)  </a:t>
            </a:r>
          </a:p>
          <a:p>
            <a:pPr marL="0" indent="0">
              <a:buNone/>
            </a:pPr>
            <a:r>
              <a:rPr lang="en-US" sz="1200" dirty="0"/>
              <a:t>    {  </a:t>
            </a:r>
          </a:p>
          <a:p>
            <a:pPr marL="0" indent="0">
              <a:buNone/>
            </a:pPr>
            <a:r>
              <a:rPr lang="en-US" sz="1200" dirty="0"/>
              <a:t>        </a:t>
            </a:r>
            <a:r>
              <a:rPr lang="en-US" sz="1200" dirty="0" err="1"/>
              <a:t>printf</a:t>
            </a:r>
            <a:r>
              <a:rPr lang="en-US" sz="1200" dirty="0"/>
              <a:t>("\</a:t>
            </a:r>
            <a:r>
              <a:rPr lang="en-US" sz="1200" dirty="0" err="1"/>
              <a:t>nUNDERFLOW</a:t>
            </a:r>
            <a:r>
              <a:rPr lang="en-US" sz="1200" dirty="0"/>
              <a:t>");  </a:t>
            </a:r>
          </a:p>
          <a:p>
            <a:pPr marL="0" indent="0">
              <a:buNone/>
            </a:pPr>
            <a:r>
              <a:rPr lang="en-US" sz="1200" dirty="0"/>
              <a:t>    }  </a:t>
            </a:r>
          </a:p>
          <a:p>
            <a:pPr marL="0" indent="0">
              <a:buNone/>
            </a:pPr>
            <a:r>
              <a:rPr lang="en-US" sz="1200" dirty="0"/>
              <a:t>    else if (head -&gt;next == head)  </a:t>
            </a:r>
          </a:p>
          <a:p>
            <a:pPr marL="0" indent="0">
              <a:buNone/>
            </a:pPr>
            <a:r>
              <a:rPr lang="en-US" sz="1200" dirty="0"/>
              <a:t>    {  </a:t>
            </a:r>
          </a:p>
          <a:p>
            <a:pPr marL="0" indent="0">
              <a:buNone/>
            </a:pPr>
            <a:r>
              <a:rPr lang="en-US" sz="1200" dirty="0"/>
              <a:t>        head = NULL;  </a:t>
            </a:r>
          </a:p>
          <a:p>
            <a:pPr marL="0" indent="0">
              <a:buNone/>
            </a:pPr>
            <a:r>
              <a:rPr lang="en-US" sz="1200" dirty="0"/>
              <a:t>        free(head);  </a:t>
            </a:r>
          </a:p>
          <a:p>
            <a:pPr marL="0" indent="0">
              <a:buNone/>
            </a:pPr>
            <a:r>
              <a:rPr lang="en-US" sz="1200" dirty="0"/>
              <a:t>        </a:t>
            </a:r>
            <a:r>
              <a:rPr lang="en-US" sz="1200" dirty="0" err="1"/>
              <a:t>printf</a:t>
            </a:r>
            <a:r>
              <a:rPr lang="en-US" sz="1200" dirty="0"/>
              <a:t>("\</a:t>
            </a:r>
            <a:r>
              <a:rPr lang="en-US" sz="1200" dirty="0" err="1"/>
              <a:t>nnode</a:t>
            </a:r>
            <a:r>
              <a:rPr lang="en-US" sz="1200" dirty="0"/>
              <a:t> deleted\n");  </a:t>
            </a:r>
          </a:p>
          <a:p>
            <a:pPr marL="0" indent="0">
              <a:buNone/>
            </a:pPr>
            <a:r>
              <a:rPr lang="en-US" sz="1200" dirty="0"/>
              <a:t>  </a:t>
            </a:r>
          </a:p>
          <a:p>
            <a:pPr marL="0" indent="0">
              <a:buNone/>
            </a:pPr>
            <a:r>
              <a:rPr lang="en-US" sz="1200" dirty="0"/>
              <a:t>    }  </a:t>
            </a:r>
          </a:p>
          <a:p>
            <a:pPr marL="0" indent="0">
              <a:buNone/>
            </a:pPr>
            <a:r>
              <a:rPr lang="en-US" sz="1200" dirty="0"/>
              <a:t>    else   </a:t>
            </a:r>
          </a:p>
          <a:p>
            <a:pPr marL="0" indent="0">
              <a:buNone/>
            </a:pPr>
            <a:r>
              <a:rPr lang="en-US" sz="1200" dirty="0"/>
              <a:t>    {  </a:t>
            </a:r>
          </a:p>
          <a:p>
            <a:pPr marL="0" indent="0">
              <a:buNone/>
            </a:pPr>
            <a:r>
              <a:rPr lang="en-US" sz="1200" dirty="0"/>
              <a:t>        </a:t>
            </a:r>
            <a:r>
              <a:rPr lang="en-US" sz="1200" dirty="0" err="1"/>
              <a:t>ptr</a:t>
            </a:r>
            <a:r>
              <a:rPr lang="en-US" sz="1200" dirty="0"/>
              <a:t> = head;  </a:t>
            </a:r>
          </a:p>
          <a:p>
            <a:pPr marL="0" indent="0">
              <a:buNone/>
            </a:pPr>
            <a:r>
              <a:rPr lang="en-US" sz="1200" dirty="0"/>
              <a:t>        while(</a:t>
            </a:r>
            <a:r>
              <a:rPr lang="en-US" sz="1200" dirty="0" err="1"/>
              <a:t>ptr</a:t>
            </a:r>
            <a:r>
              <a:rPr lang="en-US" sz="1200" dirty="0"/>
              <a:t> -&gt;next != head)  </a:t>
            </a:r>
          </a:p>
          <a:p>
            <a:pPr marL="0" indent="0">
              <a:buNone/>
            </a:pPr>
            <a:r>
              <a:rPr lang="en-US" sz="1200" dirty="0"/>
              <a:t>        {  </a:t>
            </a:r>
          </a:p>
          <a:p>
            <a:pPr marL="0" indent="0">
              <a:buNone/>
            </a:pPr>
            <a:r>
              <a:rPr lang="en-US" sz="1200" dirty="0"/>
              <a:t>            </a:t>
            </a:r>
            <a:r>
              <a:rPr lang="en-US" sz="1200" dirty="0" err="1"/>
              <a:t>preptr</a:t>
            </a:r>
            <a:r>
              <a:rPr lang="en-US" sz="1200" dirty="0"/>
              <a:t>=</a:t>
            </a:r>
            <a:r>
              <a:rPr lang="en-US" sz="1200" dirty="0" err="1"/>
              <a:t>ptr</a:t>
            </a:r>
            <a:r>
              <a:rPr lang="en-US" sz="1200" dirty="0"/>
              <a:t>;  </a:t>
            </a:r>
          </a:p>
          <a:p>
            <a:pPr marL="0" indent="0">
              <a:buNone/>
            </a:pPr>
            <a:r>
              <a:rPr lang="en-US" sz="1200" dirty="0"/>
              <a:t>            </a:t>
            </a:r>
            <a:r>
              <a:rPr lang="en-US" sz="1200" dirty="0" err="1"/>
              <a:t>ptr</a:t>
            </a:r>
            <a:r>
              <a:rPr lang="en-US" sz="1200" dirty="0"/>
              <a:t> = </a:t>
            </a:r>
            <a:r>
              <a:rPr lang="en-US" sz="1200" dirty="0" err="1"/>
              <a:t>ptr</a:t>
            </a:r>
            <a:r>
              <a:rPr lang="en-US" sz="1200" dirty="0"/>
              <a:t>-&gt;next;  </a:t>
            </a:r>
          </a:p>
          <a:p>
            <a:pPr marL="0" indent="0">
              <a:buNone/>
            </a:pPr>
            <a:r>
              <a:rPr lang="en-US" sz="1200" dirty="0"/>
              <a:t>        }  </a:t>
            </a:r>
          </a:p>
          <a:p>
            <a:pPr marL="0" indent="0">
              <a:buNone/>
            </a:pPr>
            <a:r>
              <a:rPr lang="en-US" sz="1200" dirty="0"/>
              <a:t>        </a:t>
            </a:r>
            <a:r>
              <a:rPr lang="en-US" sz="1200" dirty="0" err="1"/>
              <a:t>preptr</a:t>
            </a:r>
            <a:r>
              <a:rPr lang="en-US" sz="1200" dirty="0"/>
              <a:t>-&gt;next = </a:t>
            </a:r>
            <a:r>
              <a:rPr lang="en-US" sz="1200" dirty="0" err="1"/>
              <a:t>ptr</a:t>
            </a:r>
            <a:r>
              <a:rPr lang="en-US" sz="1200" dirty="0"/>
              <a:t> -&gt; next;  </a:t>
            </a:r>
          </a:p>
          <a:p>
            <a:pPr marL="0" indent="0">
              <a:buNone/>
            </a:pPr>
            <a:r>
              <a:rPr lang="en-US" sz="1200" dirty="0"/>
              <a:t>        free(</a:t>
            </a:r>
            <a:r>
              <a:rPr lang="en-US" sz="1200" dirty="0" err="1"/>
              <a:t>ptr</a:t>
            </a:r>
            <a:r>
              <a:rPr lang="en-US" sz="1200" dirty="0"/>
              <a:t>);  </a:t>
            </a:r>
          </a:p>
          <a:p>
            <a:pPr marL="0" indent="0">
              <a:buNone/>
            </a:pPr>
            <a:r>
              <a:rPr lang="en-US" sz="1200" dirty="0"/>
              <a:t>  </a:t>
            </a:r>
            <a:r>
              <a:rPr lang="en-US" sz="1200" dirty="0" smtClean="0"/>
              <a:t>     </a:t>
            </a:r>
            <a:r>
              <a:rPr lang="en-US" sz="1200" dirty="0" err="1"/>
              <a:t>printf</a:t>
            </a:r>
            <a:r>
              <a:rPr lang="en-US" sz="1200" dirty="0"/>
              <a:t>("\</a:t>
            </a:r>
            <a:r>
              <a:rPr lang="en-US" sz="1200" dirty="0" err="1"/>
              <a:t>nnode</a:t>
            </a:r>
            <a:r>
              <a:rPr lang="en-US" sz="1200" dirty="0"/>
              <a:t> deleted\n");  </a:t>
            </a:r>
          </a:p>
          <a:p>
            <a:pPr marL="0" indent="0">
              <a:buNone/>
            </a:pPr>
            <a:r>
              <a:rPr lang="en-US" sz="1200" dirty="0"/>
              <a:t>  </a:t>
            </a:r>
            <a:r>
              <a:rPr lang="en-US" sz="1200" dirty="0" smtClean="0"/>
              <a:t>    </a:t>
            </a:r>
            <a:r>
              <a:rPr lang="en-US" sz="1200" dirty="0"/>
              <a:t>} </a:t>
            </a:r>
          </a:p>
        </p:txBody>
      </p:sp>
    </p:spTree>
    <p:extLst>
      <p:ext uri="{BB962C8B-B14F-4D97-AF65-F5344CB8AC3E}">
        <p14:creationId xmlns:p14="http://schemas.microsoft.com/office/powerpoint/2010/main" val="3552764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8839200" cy="6553200"/>
          </a:xfrm>
        </p:spPr>
        <p:txBody>
          <a:bodyPr numCol="2">
            <a:noAutofit/>
          </a:bodyPr>
          <a:lstStyle/>
          <a:p>
            <a:pPr marL="0" indent="0">
              <a:buNone/>
            </a:pPr>
            <a:r>
              <a:rPr lang="en-US" sz="2000" b="1" dirty="0" smtClean="0"/>
              <a:t>Search node</a:t>
            </a:r>
          </a:p>
          <a:p>
            <a:pPr marL="0" indent="0">
              <a:buNone/>
            </a:pPr>
            <a:r>
              <a:rPr lang="en-US" sz="1600" dirty="0" err="1" smtClean="0"/>
              <a:t>struct</a:t>
            </a:r>
            <a:r>
              <a:rPr lang="en-US" sz="1600" dirty="0" smtClean="0"/>
              <a:t> </a:t>
            </a:r>
            <a:r>
              <a:rPr lang="en-US" sz="1600" dirty="0"/>
              <a:t>node *</a:t>
            </a:r>
            <a:r>
              <a:rPr lang="en-US" sz="1600" dirty="0" err="1"/>
              <a:t>ptr</a:t>
            </a:r>
            <a:r>
              <a:rPr lang="en-US" sz="1600" dirty="0"/>
              <a:t>;  </a:t>
            </a:r>
          </a:p>
          <a:p>
            <a:pPr marL="0" indent="0">
              <a:buNone/>
            </a:pPr>
            <a:r>
              <a:rPr lang="en-US" sz="1600" dirty="0"/>
              <a:t>    </a:t>
            </a:r>
            <a:r>
              <a:rPr lang="en-US" sz="1600" dirty="0" err="1"/>
              <a:t>int</a:t>
            </a:r>
            <a:r>
              <a:rPr lang="en-US" sz="1600" dirty="0"/>
              <a:t> </a:t>
            </a:r>
            <a:r>
              <a:rPr lang="en-US" sz="1600" dirty="0" err="1"/>
              <a:t>item,i</a:t>
            </a:r>
            <a:r>
              <a:rPr lang="en-US" sz="1600" dirty="0"/>
              <a:t>=0,flag=1;  </a:t>
            </a:r>
          </a:p>
          <a:p>
            <a:pPr marL="0" indent="0">
              <a:buNone/>
            </a:pPr>
            <a:r>
              <a:rPr lang="en-US" sz="1600" dirty="0"/>
              <a:t>    </a:t>
            </a:r>
            <a:r>
              <a:rPr lang="en-US" sz="1600" dirty="0" err="1"/>
              <a:t>ptr</a:t>
            </a:r>
            <a:r>
              <a:rPr lang="en-US" sz="1600" dirty="0"/>
              <a:t> = head;   </a:t>
            </a:r>
          </a:p>
          <a:p>
            <a:pPr marL="0" indent="0">
              <a:buNone/>
            </a:pPr>
            <a:r>
              <a:rPr lang="en-US" sz="1600" dirty="0"/>
              <a:t>    if(</a:t>
            </a:r>
            <a:r>
              <a:rPr lang="en-US" sz="1600" dirty="0" err="1"/>
              <a:t>ptr</a:t>
            </a:r>
            <a:r>
              <a:rPr lang="en-US" sz="1600" dirty="0"/>
              <a:t> == NULL)  </a:t>
            </a:r>
          </a:p>
          <a:p>
            <a:pPr marL="0" indent="0">
              <a:buNone/>
            </a:pPr>
            <a:r>
              <a:rPr lang="en-US" sz="1600" dirty="0"/>
              <a:t>    {  </a:t>
            </a:r>
          </a:p>
          <a:p>
            <a:pPr marL="0" indent="0">
              <a:buNone/>
            </a:pPr>
            <a:r>
              <a:rPr lang="en-US" sz="1600" dirty="0"/>
              <a:t>        </a:t>
            </a:r>
            <a:r>
              <a:rPr lang="en-US" sz="1600" dirty="0" err="1"/>
              <a:t>printf</a:t>
            </a:r>
            <a:r>
              <a:rPr lang="en-US" sz="1600" dirty="0"/>
              <a:t>("\</a:t>
            </a:r>
            <a:r>
              <a:rPr lang="en-US" sz="1600" dirty="0" err="1"/>
              <a:t>nEmpty</a:t>
            </a:r>
            <a:r>
              <a:rPr lang="en-US" sz="1600" dirty="0"/>
              <a:t> List\n");  </a:t>
            </a:r>
          </a:p>
          <a:p>
            <a:pPr marL="0" indent="0">
              <a:buNone/>
            </a:pPr>
            <a:r>
              <a:rPr lang="en-US" sz="1600" dirty="0"/>
              <a:t>    }  </a:t>
            </a:r>
          </a:p>
          <a:p>
            <a:pPr marL="0" indent="0">
              <a:buNone/>
            </a:pPr>
            <a:r>
              <a:rPr lang="en-US" sz="1600" dirty="0"/>
              <a:t>    else  </a:t>
            </a:r>
          </a:p>
          <a:p>
            <a:pPr marL="0" indent="0">
              <a:buNone/>
            </a:pPr>
            <a:r>
              <a:rPr lang="en-US" sz="1600" dirty="0"/>
              <a:t>    {   </a:t>
            </a:r>
          </a:p>
          <a:p>
            <a:pPr marL="0" indent="0">
              <a:buNone/>
            </a:pPr>
            <a:r>
              <a:rPr lang="en-US" sz="1600" dirty="0"/>
              <a:t>        </a:t>
            </a:r>
            <a:r>
              <a:rPr lang="en-US" sz="1600" dirty="0" err="1"/>
              <a:t>printf</a:t>
            </a:r>
            <a:r>
              <a:rPr lang="en-US" sz="1600" dirty="0"/>
              <a:t>("\</a:t>
            </a:r>
            <a:r>
              <a:rPr lang="en-US" sz="1600" dirty="0" err="1"/>
              <a:t>nEnter</a:t>
            </a:r>
            <a:r>
              <a:rPr lang="en-US" sz="1600" dirty="0"/>
              <a:t> item which you want to search?\n");   </a:t>
            </a:r>
          </a:p>
          <a:p>
            <a:pPr marL="0" indent="0">
              <a:buNone/>
            </a:pPr>
            <a:r>
              <a:rPr lang="en-US" sz="1600" dirty="0"/>
              <a:t>        </a:t>
            </a:r>
            <a:r>
              <a:rPr lang="en-US" sz="1600" dirty="0" err="1"/>
              <a:t>scanf</a:t>
            </a:r>
            <a:r>
              <a:rPr lang="en-US" sz="1600" dirty="0"/>
              <a:t>("%</a:t>
            </a:r>
            <a:r>
              <a:rPr lang="en-US" sz="1600" dirty="0" err="1"/>
              <a:t>d",&amp;item</a:t>
            </a:r>
            <a:r>
              <a:rPr lang="en-US" sz="1600" dirty="0"/>
              <a:t>);  </a:t>
            </a:r>
          </a:p>
          <a:p>
            <a:pPr marL="0" indent="0">
              <a:buNone/>
            </a:pPr>
            <a:r>
              <a:rPr lang="en-US" sz="1600" dirty="0"/>
              <a:t>        if(head -&gt;data == item)  </a:t>
            </a:r>
          </a:p>
          <a:p>
            <a:pPr marL="0" indent="0">
              <a:buNone/>
            </a:pPr>
            <a:r>
              <a:rPr lang="en-US" sz="1600" dirty="0"/>
              <a:t>        {  </a:t>
            </a:r>
          </a:p>
          <a:p>
            <a:pPr marL="0" indent="0">
              <a:buNone/>
            </a:pPr>
            <a:r>
              <a:rPr lang="en-US" sz="1600" dirty="0"/>
              <a:t>        </a:t>
            </a:r>
            <a:r>
              <a:rPr lang="en-US" sz="1600" dirty="0" err="1"/>
              <a:t>printf</a:t>
            </a:r>
            <a:r>
              <a:rPr lang="en-US" sz="1600" dirty="0"/>
              <a:t>("item found at location %d",i+1);  </a:t>
            </a:r>
          </a:p>
          <a:p>
            <a:pPr marL="0" indent="0">
              <a:buNone/>
            </a:pPr>
            <a:r>
              <a:rPr lang="en-US" sz="1600" dirty="0"/>
              <a:t>        flag=0;  </a:t>
            </a:r>
          </a:p>
          <a:p>
            <a:pPr marL="0" indent="0">
              <a:buNone/>
            </a:pPr>
            <a:r>
              <a:rPr lang="en-US" sz="1600" dirty="0"/>
              <a:t>        }  </a:t>
            </a:r>
          </a:p>
          <a:p>
            <a:pPr marL="0" indent="0">
              <a:buNone/>
            </a:pPr>
            <a:r>
              <a:rPr lang="en-US" sz="1600" dirty="0"/>
              <a:t>        else   </a:t>
            </a:r>
          </a:p>
          <a:p>
            <a:pPr marL="0" indent="0">
              <a:buNone/>
            </a:pPr>
            <a:r>
              <a:rPr lang="en-US" sz="1600" dirty="0"/>
              <a:t>        {  </a:t>
            </a:r>
          </a:p>
          <a:p>
            <a:pPr marL="0" indent="0">
              <a:buNone/>
            </a:pPr>
            <a:r>
              <a:rPr lang="en-US" sz="1600" dirty="0"/>
              <a:t>        while (</a:t>
            </a:r>
            <a:r>
              <a:rPr lang="en-US" sz="1600" dirty="0" err="1"/>
              <a:t>ptr</a:t>
            </a:r>
            <a:r>
              <a:rPr lang="en-US" sz="1600" dirty="0"/>
              <a:t>-&gt;next != head)  </a:t>
            </a:r>
          </a:p>
          <a:p>
            <a:pPr marL="0" indent="0">
              <a:buNone/>
            </a:pPr>
            <a:r>
              <a:rPr lang="en-US" sz="1600" dirty="0"/>
              <a:t>        {  </a:t>
            </a:r>
          </a:p>
          <a:p>
            <a:pPr marL="0" indent="0">
              <a:buNone/>
            </a:pPr>
            <a:r>
              <a:rPr lang="en-US" sz="1600" dirty="0"/>
              <a:t>            if(</a:t>
            </a:r>
            <a:r>
              <a:rPr lang="en-US" sz="1600" dirty="0" err="1"/>
              <a:t>ptr</a:t>
            </a:r>
            <a:r>
              <a:rPr lang="en-US" sz="1600" dirty="0"/>
              <a:t>-&gt;data == item)  </a:t>
            </a:r>
          </a:p>
          <a:p>
            <a:pPr marL="0" indent="0">
              <a:buNone/>
            </a:pPr>
            <a:r>
              <a:rPr lang="en-US" sz="1600" dirty="0"/>
              <a:t>            {  </a:t>
            </a:r>
          </a:p>
          <a:p>
            <a:pPr marL="0" indent="0">
              <a:buNone/>
            </a:pPr>
            <a:r>
              <a:rPr lang="en-US" sz="1600" dirty="0"/>
              <a:t>                </a:t>
            </a:r>
            <a:r>
              <a:rPr lang="en-US" sz="1600" dirty="0" err="1"/>
              <a:t>printf</a:t>
            </a:r>
            <a:r>
              <a:rPr lang="en-US" sz="1600" dirty="0"/>
              <a:t>("item found at location %d ",i+1);  </a:t>
            </a:r>
          </a:p>
          <a:p>
            <a:pPr marL="0" indent="0">
              <a:buNone/>
            </a:pPr>
            <a:r>
              <a:rPr lang="en-US" sz="1600" dirty="0"/>
              <a:t>                flag=0;  </a:t>
            </a:r>
          </a:p>
          <a:p>
            <a:pPr marL="0" indent="0">
              <a:buNone/>
            </a:pPr>
            <a:r>
              <a:rPr lang="en-US" sz="1600" dirty="0"/>
              <a:t>                break;  </a:t>
            </a:r>
          </a:p>
          <a:p>
            <a:pPr marL="0" indent="0">
              <a:buNone/>
            </a:pPr>
            <a:r>
              <a:rPr lang="en-US" sz="1600" dirty="0"/>
              <a:t>            }   </a:t>
            </a:r>
          </a:p>
          <a:p>
            <a:pPr marL="0" indent="0">
              <a:buNone/>
            </a:pPr>
            <a:r>
              <a:rPr lang="en-US" sz="1600" dirty="0"/>
              <a:t>            else  </a:t>
            </a:r>
          </a:p>
          <a:p>
            <a:pPr marL="0" indent="0">
              <a:buNone/>
            </a:pPr>
            <a:r>
              <a:rPr lang="en-US" sz="1600" dirty="0"/>
              <a:t>            {  </a:t>
            </a:r>
          </a:p>
          <a:p>
            <a:pPr marL="0" indent="0">
              <a:buNone/>
            </a:pPr>
            <a:r>
              <a:rPr lang="en-US" sz="1600" dirty="0"/>
              <a:t>                flag=1;  </a:t>
            </a:r>
          </a:p>
          <a:p>
            <a:pPr marL="0" indent="0">
              <a:buNone/>
            </a:pPr>
            <a:r>
              <a:rPr lang="en-US" sz="1600" dirty="0"/>
              <a:t>            }  </a:t>
            </a:r>
          </a:p>
          <a:p>
            <a:pPr marL="0" indent="0">
              <a:buNone/>
            </a:pPr>
            <a:r>
              <a:rPr lang="en-US" sz="1600" dirty="0"/>
              <a:t>            </a:t>
            </a:r>
            <a:r>
              <a:rPr lang="en-US" sz="1600" dirty="0" err="1"/>
              <a:t>i</a:t>
            </a:r>
            <a:r>
              <a:rPr lang="en-US" sz="1600" dirty="0"/>
              <a:t>++;  </a:t>
            </a:r>
          </a:p>
          <a:p>
            <a:pPr marL="0" indent="0">
              <a:buNone/>
            </a:pPr>
            <a:r>
              <a:rPr lang="en-US" sz="1600" dirty="0"/>
              <a:t>            </a:t>
            </a:r>
            <a:r>
              <a:rPr lang="en-US" sz="1600" dirty="0" err="1"/>
              <a:t>ptr</a:t>
            </a:r>
            <a:r>
              <a:rPr lang="en-US" sz="1600" dirty="0"/>
              <a:t> = </a:t>
            </a:r>
            <a:r>
              <a:rPr lang="en-US" sz="1600" dirty="0" err="1"/>
              <a:t>ptr</a:t>
            </a:r>
            <a:r>
              <a:rPr lang="en-US" sz="1600" dirty="0"/>
              <a:t> -&gt; next;  </a:t>
            </a:r>
          </a:p>
          <a:p>
            <a:pPr marL="0" indent="0">
              <a:buNone/>
            </a:pPr>
            <a:r>
              <a:rPr lang="en-US" sz="1600" dirty="0"/>
              <a:t>        }  </a:t>
            </a:r>
          </a:p>
          <a:p>
            <a:pPr marL="0" indent="0">
              <a:buNone/>
            </a:pPr>
            <a:r>
              <a:rPr lang="en-US" sz="1600" dirty="0"/>
              <a:t>        }  </a:t>
            </a:r>
          </a:p>
          <a:p>
            <a:pPr marL="0" indent="0">
              <a:buNone/>
            </a:pPr>
            <a:r>
              <a:rPr lang="en-US" sz="1600" dirty="0"/>
              <a:t>        if(flag != 0)  </a:t>
            </a:r>
          </a:p>
          <a:p>
            <a:pPr marL="0" indent="0">
              <a:buNone/>
            </a:pPr>
            <a:r>
              <a:rPr lang="en-US" sz="1600" dirty="0"/>
              <a:t>        {  </a:t>
            </a:r>
          </a:p>
          <a:p>
            <a:pPr marL="0" indent="0">
              <a:buNone/>
            </a:pPr>
            <a:r>
              <a:rPr lang="en-US" sz="1600" dirty="0"/>
              <a:t>            </a:t>
            </a:r>
            <a:r>
              <a:rPr lang="en-US" sz="1600" dirty="0" err="1"/>
              <a:t>printf</a:t>
            </a:r>
            <a:r>
              <a:rPr lang="en-US" sz="1600" dirty="0"/>
              <a:t>("Item not found\n");  </a:t>
            </a:r>
          </a:p>
          <a:p>
            <a:pPr marL="0" indent="0">
              <a:buNone/>
            </a:pPr>
            <a:r>
              <a:rPr lang="en-US" sz="1600" dirty="0"/>
              <a:t>        }  </a:t>
            </a:r>
          </a:p>
          <a:p>
            <a:pPr marL="0" indent="0">
              <a:buNone/>
            </a:pPr>
            <a:r>
              <a:rPr lang="en-US" sz="1600" dirty="0"/>
              <a:t>    } </a:t>
            </a:r>
          </a:p>
        </p:txBody>
      </p:sp>
    </p:spTree>
    <p:extLst>
      <p:ext uri="{BB962C8B-B14F-4D97-AF65-F5344CB8AC3E}">
        <p14:creationId xmlns:p14="http://schemas.microsoft.com/office/powerpoint/2010/main" val="369960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
            <a:ext cx="8839200" cy="6705600"/>
          </a:xfrm>
        </p:spPr>
        <p:txBody>
          <a:bodyPr>
            <a:normAutofit fontScale="92500" lnSpcReduction="20000"/>
          </a:bodyPr>
          <a:lstStyle/>
          <a:p>
            <a:pPr marL="0" indent="0">
              <a:buNone/>
            </a:pPr>
            <a:r>
              <a:rPr lang="en-US" b="1" dirty="0" smtClean="0">
                <a:effectLst>
                  <a:outerShdw blurRad="38100" dist="38100" dir="2700000" algn="tl">
                    <a:srgbClr val="000000">
                      <a:alpha val="43137"/>
                    </a:srgbClr>
                  </a:outerShdw>
                </a:effectLst>
              </a:rPr>
              <a:t>Display linked list</a:t>
            </a:r>
          </a:p>
          <a:p>
            <a:pPr marL="0" indent="0">
              <a:buNone/>
            </a:pPr>
            <a:r>
              <a:rPr lang="en-US" dirty="0" err="1" smtClean="0"/>
              <a:t>struct</a:t>
            </a:r>
            <a:r>
              <a:rPr lang="en-US" dirty="0" smtClean="0"/>
              <a:t> </a:t>
            </a:r>
            <a:r>
              <a:rPr lang="en-US" dirty="0"/>
              <a:t>node *</a:t>
            </a:r>
            <a:r>
              <a:rPr lang="en-US" dirty="0" err="1"/>
              <a:t>ptr</a:t>
            </a:r>
            <a:r>
              <a:rPr lang="en-US" dirty="0"/>
              <a:t>;  </a:t>
            </a:r>
          </a:p>
          <a:p>
            <a:pPr marL="0" indent="0">
              <a:buNone/>
            </a:pPr>
            <a:r>
              <a:rPr lang="en-US" dirty="0"/>
              <a:t>    </a:t>
            </a:r>
            <a:r>
              <a:rPr lang="en-US" dirty="0" err="1"/>
              <a:t>ptr</a:t>
            </a:r>
            <a:r>
              <a:rPr lang="en-US" dirty="0"/>
              <a:t>=head;  </a:t>
            </a:r>
          </a:p>
          <a:p>
            <a:pPr marL="0" indent="0">
              <a:buNone/>
            </a:pPr>
            <a:r>
              <a:rPr lang="en-US" dirty="0"/>
              <a:t>    if(head == NULL)  </a:t>
            </a:r>
          </a:p>
          <a:p>
            <a:pPr marL="0" indent="0">
              <a:buNone/>
            </a:pPr>
            <a:r>
              <a:rPr lang="en-US" dirty="0"/>
              <a:t>    {  </a:t>
            </a:r>
          </a:p>
          <a:p>
            <a:pPr marL="0" indent="0">
              <a:buNone/>
            </a:pPr>
            <a:r>
              <a:rPr lang="en-US" dirty="0"/>
              <a:t>        </a:t>
            </a:r>
            <a:r>
              <a:rPr lang="en-US" dirty="0" err="1"/>
              <a:t>printf</a:t>
            </a:r>
            <a:r>
              <a:rPr lang="en-US" dirty="0"/>
              <a:t>("\</a:t>
            </a:r>
            <a:r>
              <a:rPr lang="en-US" dirty="0" err="1"/>
              <a:t>nnothing</a:t>
            </a:r>
            <a:r>
              <a:rPr lang="en-US" dirty="0"/>
              <a:t> to print");  </a:t>
            </a:r>
          </a:p>
          <a:p>
            <a:pPr marL="0" indent="0">
              <a:buNone/>
            </a:pPr>
            <a:r>
              <a:rPr lang="en-US" dirty="0"/>
              <a:t>    }     </a:t>
            </a:r>
          </a:p>
          <a:p>
            <a:pPr marL="0" indent="0">
              <a:buNone/>
            </a:pPr>
            <a:r>
              <a:rPr lang="en-US" dirty="0"/>
              <a:t>    else  </a:t>
            </a:r>
          </a:p>
          <a:p>
            <a:pPr marL="0" indent="0">
              <a:buNone/>
            </a:pPr>
            <a:r>
              <a:rPr lang="en-US" dirty="0"/>
              <a:t>    {  </a:t>
            </a:r>
          </a:p>
          <a:p>
            <a:pPr marL="0" indent="0">
              <a:buNone/>
            </a:pPr>
            <a:r>
              <a:rPr lang="en-US" dirty="0"/>
              <a:t>        </a:t>
            </a:r>
            <a:r>
              <a:rPr lang="en-US" dirty="0" err="1"/>
              <a:t>printf</a:t>
            </a:r>
            <a:r>
              <a:rPr lang="en-US" dirty="0"/>
              <a:t>("\n printing values ... \n");  </a:t>
            </a:r>
          </a:p>
          <a:p>
            <a:pPr marL="0" indent="0">
              <a:buNone/>
            </a:pPr>
            <a:r>
              <a:rPr lang="en-US" dirty="0"/>
              <a:t>          </a:t>
            </a:r>
          </a:p>
          <a:p>
            <a:pPr marL="0" indent="0">
              <a:buNone/>
            </a:pPr>
            <a:r>
              <a:rPr lang="en-US" dirty="0"/>
              <a:t>        while(</a:t>
            </a:r>
            <a:r>
              <a:rPr lang="en-US" dirty="0" err="1"/>
              <a:t>ptr</a:t>
            </a:r>
            <a:r>
              <a:rPr lang="en-US" dirty="0"/>
              <a:t> -&gt; next != head)  </a:t>
            </a:r>
          </a:p>
          <a:p>
            <a:pPr marL="0" indent="0">
              <a:buNone/>
            </a:pPr>
            <a:r>
              <a:rPr lang="en-US" dirty="0"/>
              <a:t>        {  </a:t>
            </a:r>
          </a:p>
          <a:p>
            <a:pPr marL="0" indent="0">
              <a:buNone/>
            </a:pPr>
            <a:r>
              <a:rPr lang="en-US" dirty="0"/>
              <a:t>          </a:t>
            </a:r>
          </a:p>
          <a:p>
            <a:pPr marL="0" indent="0">
              <a:buNone/>
            </a:pPr>
            <a:r>
              <a:rPr lang="en-US" dirty="0"/>
              <a:t>            </a:t>
            </a:r>
            <a:r>
              <a:rPr lang="en-US" dirty="0" err="1"/>
              <a:t>printf</a:t>
            </a:r>
            <a:r>
              <a:rPr lang="en-US" dirty="0"/>
              <a:t>("%d\n", </a:t>
            </a:r>
            <a:r>
              <a:rPr lang="en-US" dirty="0" err="1"/>
              <a:t>ptr</a:t>
            </a:r>
            <a:r>
              <a:rPr lang="en-US" dirty="0"/>
              <a:t> -&gt; data);  </a:t>
            </a:r>
          </a:p>
          <a:p>
            <a:pPr marL="0" indent="0">
              <a:buNone/>
            </a:pPr>
            <a:r>
              <a:rPr lang="en-US" dirty="0"/>
              <a:t>            </a:t>
            </a:r>
            <a:r>
              <a:rPr lang="en-US" dirty="0" err="1"/>
              <a:t>ptr</a:t>
            </a:r>
            <a:r>
              <a:rPr lang="en-US" dirty="0"/>
              <a:t> = </a:t>
            </a:r>
            <a:r>
              <a:rPr lang="en-US" dirty="0" err="1"/>
              <a:t>ptr</a:t>
            </a:r>
            <a:r>
              <a:rPr lang="en-US" dirty="0"/>
              <a:t> -&gt; next;  </a:t>
            </a:r>
          </a:p>
          <a:p>
            <a:pPr marL="0" indent="0">
              <a:buNone/>
            </a:pPr>
            <a:r>
              <a:rPr lang="en-US" dirty="0"/>
              <a:t>        }  </a:t>
            </a:r>
          </a:p>
          <a:p>
            <a:pPr marL="0" indent="0">
              <a:buNone/>
            </a:pPr>
            <a:r>
              <a:rPr lang="en-US" dirty="0"/>
              <a:t>        </a:t>
            </a:r>
            <a:r>
              <a:rPr lang="en-US" dirty="0" err="1"/>
              <a:t>printf</a:t>
            </a:r>
            <a:r>
              <a:rPr lang="en-US" dirty="0"/>
              <a:t>("%d\n", </a:t>
            </a:r>
            <a:r>
              <a:rPr lang="en-US" dirty="0" err="1"/>
              <a:t>ptr</a:t>
            </a:r>
            <a:r>
              <a:rPr lang="en-US" dirty="0"/>
              <a:t> -&gt; data);  </a:t>
            </a:r>
          </a:p>
          <a:p>
            <a:pPr marL="0" indent="0">
              <a:buNone/>
            </a:pPr>
            <a:r>
              <a:rPr lang="en-US" dirty="0"/>
              <a:t>    } </a:t>
            </a:r>
          </a:p>
        </p:txBody>
      </p:sp>
    </p:spTree>
    <p:extLst>
      <p:ext uri="{BB962C8B-B14F-4D97-AF65-F5344CB8AC3E}">
        <p14:creationId xmlns:p14="http://schemas.microsoft.com/office/powerpoint/2010/main" val="117295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77000"/>
          </a:xfrm>
        </p:spPr>
        <p:txBody>
          <a:bodyPr/>
          <a:lstStyle/>
          <a:p>
            <a:pPr marL="0" indent="0">
              <a:buNone/>
            </a:pPr>
            <a:r>
              <a:rPr lang="en-US" sz="2000" b="1" dirty="0">
                <a:solidFill>
                  <a:schemeClr val="accent1"/>
                </a:solidFill>
              </a:rPr>
              <a:t>Linked List</a:t>
            </a:r>
          </a:p>
          <a:p>
            <a:r>
              <a:rPr lang="en-US" sz="1800" dirty="0"/>
              <a:t>Linked List can be defined as collection of objects called nodes that are randomly stored in the memory.</a:t>
            </a:r>
          </a:p>
          <a:p>
            <a:r>
              <a:rPr lang="en-US" sz="1800" dirty="0"/>
              <a:t>A node contains two fields i.e. data stored at that particular address and the pointer which contains the address of the next node in the memory.</a:t>
            </a:r>
          </a:p>
          <a:p>
            <a:r>
              <a:rPr lang="en-US" sz="1800" dirty="0"/>
              <a:t>The last node of the list contains </a:t>
            </a:r>
            <a:r>
              <a:rPr lang="en-US" sz="1800" dirty="0" smtClean="0"/>
              <a:t>pointer </a:t>
            </a:r>
            <a:r>
              <a:rPr lang="en-US" sz="1800" dirty="0"/>
              <a:t>to the null</a:t>
            </a:r>
            <a:r>
              <a:rPr lang="en-US"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22368"/>
            <a:ext cx="69723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038600"/>
            <a:ext cx="8153400" cy="2339102"/>
          </a:xfrm>
          <a:prstGeom prst="rect">
            <a:avLst/>
          </a:prstGeom>
        </p:spPr>
        <p:txBody>
          <a:bodyPr wrap="square">
            <a:spAutoFit/>
          </a:bodyPr>
          <a:lstStyle/>
          <a:p>
            <a:pPr>
              <a:spcBef>
                <a:spcPts val="600"/>
              </a:spcBef>
              <a:buClr>
                <a:schemeClr val="accent1"/>
              </a:buClr>
              <a:buSzPct val="70000"/>
            </a:pPr>
            <a:r>
              <a:rPr lang="en-US" sz="2000" b="1" dirty="0">
                <a:solidFill>
                  <a:schemeClr val="accent1"/>
                </a:solidFill>
              </a:rPr>
              <a:t>Uses of Linked List</a:t>
            </a:r>
          </a:p>
          <a:p>
            <a:pPr marL="285750" indent="-285750">
              <a:buFont typeface="Arial" pitchFamily="34" charset="0"/>
              <a:buChar char="•"/>
            </a:pPr>
            <a:r>
              <a:rPr lang="en-US" dirty="0" smtClean="0"/>
              <a:t>The list is not required to be contiguously present in the memory. The node can reside any where in the memory and linked together to make a list. This achieves optimized utilization of space.</a:t>
            </a:r>
          </a:p>
          <a:p>
            <a:pPr marL="285750" indent="-285750">
              <a:buFont typeface="Arial" pitchFamily="34" charset="0"/>
              <a:buChar char="•"/>
            </a:pPr>
            <a:r>
              <a:rPr lang="en-US" dirty="0" smtClean="0"/>
              <a:t>list size is limited to the memory size and doesn't need to be declared in advance.</a:t>
            </a:r>
          </a:p>
          <a:p>
            <a:pPr marL="285750" indent="-285750">
              <a:buFont typeface="Arial" pitchFamily="34" charset="0"/>
              <a:buChar char="•"/>
            </a:pPr>
            <a:r>
              <a:rPr lang="en-US" dirty="0" smtClean="0"/>
              <a:t>Empty node can not be present in the linked list.</a:t>
            </a:r>
          </a:p>
          <a:p>
            <a:pPr marL="285750" indent="-285750">
              <a:buFont typeface="Arial" pitchFamily="34" charset="0"/>
              <a:buChar char="•"/>
            </a:pPr>
            <a:r>
              <a:rPr lang="en-US" dirty="0" smtClean="0"/>
              <a:t>We can store values of primitive types or objects in the singly linked list.</a:t>
            </a:r>
            <a:endParaRPr lang="en-US" dirty="0"/>
          </a:p>
        </p:txBody>
      </p:sp>
    </p:spTree>
    <p:extLst>
      <p:ext uri="{BB962C8B-B14F-4D97-AF65-F5344CB8AC3E}">
        <p14:creationId xmlns:p14="http://schemas.microsoft.com/office/powerpoint/2010/main" val="288841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629400"/>
          </a:xfrm>
        </p:spPr>
        <p:txBody>
          <a:bodyPr/>
          <a:lstStyle/>
          <a:p>
            <a:pPr marL="0" indent="0">
              <a:buNone/>
            </a:pPr>
            <a:r>
              <a:rPr lang="en-US" b="1" dirty="0">
                <a:effectLst>
                  <a:outerShdw blurRad="38100" dist="38100" dir="2700000" algn="tl">
                    <a:srgbClr val="000000">
                      <a:alpha val="43137"/>
                    </a:srgbClr>
                  </a:outerShdw>
                </a:effectLst>
              </a:rPr>
              <a:t>Dynamic memory allocation in C</a:t>
            </a:r>
          </a:p>
          <a:p>
            <a:pPr marL="0" indent="0">
              <a:buNone/>
            </a:pPr>
            <a:r>
              <a:rPr lang="en-US" dirty="0"/>
              <a:t>The concept of dynamic memory allocation in c language enables the C programmer to allocate memory at runtime. Dynamic memory allocation in c language is possible by 4 functions of </a:t>
            </a:r>
            <a:r>
              <a:rPr lang="en-US" dirty="0" err="1"/>
              <a:t>stdlib.h</a:t>
            </a:r>
            <a:r>
              <a:rPr lang="en-US" dirty="0"/>
              <a:t> header file.</a:t>
            </a:r>
          </a:p>
          <a:p>
            <a:pPr marL="0" indent="0">
              <a:buNone/>
            </a:pPr>
            <a:r>
              <a:rPr lang="en-US" dirty="0" err="1" smtClean="0"/>
              <a:t>malloc</a:t>
            </a:r>
            <a:r>
              <a:rPr lang="en-US" dirty="0"/>
              <a:t>()</a:t>
            </a:r>
          </a:p>
          <a:p>
            <a:pPr marL="0" indent="0">
              <a:buNone/>
            </a:pPr>
            <a:r>
              <a:rPr lang="en-US" dirty="0" err="1"/>
              <a:t>calloc</a:t>
            </a:r>
            <a:r>
              <a:rPr lang="en-US" dirty="0"/>
              <a:t>()</a:t>
            </a:r>
          </a:p>
          <a:p>
            <a:pPr marL="0" indent="0">
              <a:buNone/>
            </a:pPr>
            <a:r>
              <a:rPr lang="en-US" dirty="0" err="1"/>
              <a:t>realloc</a:t>
            </a:r>
            <a:r>
              <a:rPr lang="en-US" dirty="0"/>
              <a:t>()</a:t>
            </a:r>
          </a:p>
          <a:p>
            <a:pPr marL="0" indent="0">
              <a:buNone/>
            </a:pPr>
            <a:r>
              <a:rPr lang="en-US" dirty="0"/>
              <a:t>free()</a:t>
            </a:r>
          </a:p>
          <a:p>
            <a:pPr marL="0" indent="0">
              <a:buNone/>
            </a:pPr>
            <a:r>
              <a:rPr lang="en-US" dirty="0"/>
              <a:t>Before learning above functions, let's understand the difference between static memory allocation and dynamic memory allocation.</a:t>
            </a:r>
          </a:p>
        </p:txBody>
      </p:sp>
    </p:spTree>
    <p:extLst>
      <p:ext uri="{BB962C8B-B14F-4D97-AF65-F5344CB8AC3E}">
        <p14:creationId xmlns:p14="http://schemas.microsoft.com/office/powerpoint/2010/main" val="379964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2756724190"/>
              </p:ext>
            </p:extLst>
          </p:nvPr>
        </p:nvGraphicFramePr>
        <p:xfrm>
          <a:off x="762000" y="533400"/>
          <a:ext cx="6597406" cy="2331720"/>
        </p:xfrm>
        <a:graphic>
          <a:graphicData uri="http://schemas.openxmlformats.org/drawingml/2006/table">
            <a:tbl>
              <a:tblPr>
                <a:tableStyleId>{35758FB7-9AC5-4552-8A53-C91805E547FA}</a:tableStyleId>
              </a:tblPr>
              <a:tblGrid>
                <a:gridCol w="3298703"/>
                <a:gridCol w="3298703"/>
              </a:tblGrid>
              <a:tr h="0">
                <a:tc>
                  <a:txBody>
                    <a:bodyPr/>
                    <a:lstStyle/>
                    <a:p>
                      <a:pPr algn="l" fontAlgn="t"/>
                      <a:r>
                        <a:rPr lang="en-US" dirty="0">
                          <a:effectLst/>
                        </a:rPr>
                        <a:t>static memory allocation</a:t>
                      </a:r>
                      <a:endParaRPr lang="en-US" dirty="0">
                        <a:solidFill>
                          <a:srgbClr val="000000"/>
                        </a:solidFill>
                        <a:effectLst/>
                        <a:latin typeface="times new roman"/>
                      </a:endParaRPr>
                    </a:p>
                  </a:txBody>
                  <a:tcPr marL="114300" marR="114300" marT="114300" marB="114300"/>
                </a:tc>
                <a:tc>
                  <a:txBody>
                    <a:bodyPr/>
                    <a:lstStyle/>
                    <a:p>
                      <a:pPr algn="l" fontAlgn="t"/>
                      <a:r>
                        <a:rPr lang="en-US">
                          <a:effectLst/>
                        </a:rPr>
                        <a:t>dynamic memory allocation</a:t>
                      </a:r>
                      <a:endParaRPr lang="en-US">
                        <a:solidFill>
                          <a:srgbClr val="000000"/>
                        </a:solidFill>
                        <a:effectLst/>
                        <a:latin typeface="times new roman"/>
                      </a:endParaRPr>
                    </a:p>
                  </a:txBody>
                  <a:tcPr marL="114300" marR="114300" marT="114300" marB="114300"/>
                </a:tc>
              </a:tr>
              <a:tr h="0">
                <a:tc>
                  <a:txBody>
                    <a:bodyPr/>
                    <a:lstStyle/>
                    <a:p>
                      <a:pPr algn="just" fontAlgn="t"/>
                      <a:r>
                        <a:rPr lang="en-US">
                          <a:effectLst/>
                        </a:rPr>
                        <a:t>memory is allocated at compile time.</a:t>
                      </a:r>
                      <a:endParaRPr lang="en-US">
                        <a:solidFill>
                          <a:srgbClr val="333333"/>
                        </a:solidFill>
                        <a:effectLst/>
                        <a:latin typeface="inter-regular"/>
                      </a:endParaRPr>
                    </a:p>
                  </a:txBody>
                  <a:tcPr marL="76200" marR="76200" marT="76200" marB="76200"/>
                </a:tc>
                <a:tc>
                  <a:txBody>
                    <a:bodyPr/>
                    <a:lstStyle/>
                    <a:p>
                      <a:pPr algn="just" fontAlgn="t"/>
                      <a:r>
                        <a:rPr lang="en-US">
                          <a:effectLst/>
                        </a:rPr>
                        <a:t>memory is allocated at run time.</a:t>
                      </a:r>
                      <a:endParaRPr lang="en-US">
                        <a:solidFill>
                          <a:srgbClr val="333333"/>
                        </a:solidFill>
                        <a:effectLst/>
                        <a:latin typeface="inter-regular"/>
                      </a:endParaRPr>
                    </a:p>
                  </a:txBody>
                  <a:tcPr marL="76200" marR="76200" marT="76200" marB="76200"/>
                </a:tc>
              </a:tr>
              <a:tr h="0">
                <a:tc>
                  <a:txBody>
                    <a:bodyPr/>
                    <a:lstStyle/>
                    <a:p>
                      <a:pPr algn="just" fontAlgn="t"/>
                      <a:r>
                        <a:rPr lang="en-US">
                          <a:effectLst/>
                        </a:rPr>
                        <a:t>memory can't be increased while executing program.</a:t>
                      </a:r>
                      <a:endParaRPr lang="en-US">
                        <a:solidFill>
                          <a:srgbClr val="333333"/>
                        </a:solidFill>
                        <a:effectLst/>
                        <a:latin typeface="inter-regular"/>
                      </a:endParaRPr>
                    </a:p>
                  </a:txBody>
                  <a:tcPr marL="76200" marR="76200" marT="76200" marB="76200"/>
                </a:tc>
                <a:tc>
                  <a:txBody>
                    <a:bodyPr/>
                    <a:lstStyle/>
                    <a:p>
                      <a:pPr algn="just" fontAlgn="t"/>
                      <a:r>
                        <a:rPr lang="en-US">
                          <a:effectLst/>
                        </a:rPr>
                        <a:t>memory can be increased while executing program.</a:t>
                      </a:r>
                      <a:endParaRPr lang="en-US">
                        <a:solidFill>
                          <a:srgbClr val="333333"/>
                        </a:solidFill>
                        <a:effectLst/>
                        <a:latin typeface="inter-regular"/>
                      </a:endParaRPr>
                    </a:p>
                  </a:txBody>
                  <a:tcPr marL="76200" marR="76200" marT="76200" marB="76200"/>
                </a:tc>
              </a:tr>
              <a:tr h="0">
                <a:tc>
                  <a:txBody>
                    <a:bodyPr/>
                    <a:lstStyle/>
                    <a:p>
                      <a:pPr algn="just" fontAlgn="t"/>
                      <a:r>
                        <a:rPr lang="en-US">
                          <a:effectLst/>
                        </a:rPr>
                        <a:t>used in array.</a:t>
                      </a:r>
                      <a:endParaRPr lang="en-US">
                        <a:solidFill>
                          <a:srgbClr val="333333"/>
                        </a:solidFill>
                        <a:effectLst/>
                        <a:latin typeface="inter-regular"/>
                      </a:endParaRPr>
                    </a:p>
                  </a:txBody>
                  <a:tcPr marL="76200" marR="76200" marT="76200" marB="76200"/>
                </a:tc>
                <a:tc>
                  <a:txBody>
                    <a:bodyPr/>
                    <a:lstStyle/>
                    <a:p>
                      <a:pPr algn="just" fontAlgn="t"/>
                      <a:r>
                        <a:rPr lang="en-US" dirty="0">
                          <a:effectLst/>
                        </a:rPr>
                        <a:t>used in linked list.</a:t>
                      </a:r>
                      <a:endParaRPr lang="en-US" dirty="0">
                        <a:solidFill>
                          <a:srgbClr val="333333"/>
                        </a:solidFill>
                        <a:effectLst/>
                        <a:latin typeface="inter-regular"/>
                      </a:endParaRPr>
                    </a:p>
                  </a:txBody>
                  <a:tcPr marL="76200" marR="7620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09462348"/>
              </p:ext>
            </p:extLst>
          </p:nvPr>
        </p:nvGraphicFramePr>
        <p:xfrm>
          <a:off x="914400" y="3276600"/>
          <a:ext cx="6597406" cy="3078480"/>
        </p:xfrm>
        <a:graphic>
          <a:graphicData uri="http://schemas.openxmlformats.org/drawingml/2006/table">
            <a:tbl>
              <a:tblPr>
                <a:tableStyleId>{284E427A-3D55-4303-BF80-6455036E1DE7}</a:tableStyleId>
              </a:tblPr>
              <a:tblGrid>
                <a:gridCol w="3298703"/>
                <a:gridCol w="3298703"/>
              </a:tblGrid>
              <a:tr h="0">
                <a:tc>
                  <a:txBody>
                    <a:bodyPr/>
                    <a:lstStyle/>
                    <a:p>
                      <a:pPr algn="just" fontAlgn="t"/>
                      <a:r>
                        <a:rPr lang="en-US" dirty="0" err="1">
                          <a:effectLst/>
                        </a:rPr>
                        <a:t>malloc</a:t>
                      </a:r>
                      <a:r>
                        <a:rPr lang="en-US" dirty="0">
                          <a:effectLst/>
                        </a:rPr>
                        <a:t>()</a:t>
                      </a:r>
                      <a:endParaRPr lang="en-US" dirty="0">
                        <a:solidFill>
                          <a:srgbClr val="333333"/>
                        </a:solidFill>
                        <a:effectLst/>
                        <a:latin typeface="inter-regular"/>
                      </a:endParaRPr>
                    </a:p>
                  </a:txBody>
                  <a:tcPr marL="76200" marR="76200" marT="76200" marB="76200"/>
                </a:tc>
                <a:tc>
                  <a:txBody>
                    <a:bodyPr/>
                    <a:lstStyle/>
                    <a:p>
                      <a:pPr algn="just" fontAlgn="t"/>
                      <a:r>
                        <a:rPr lang="en-US">
                          <a:effectLst/>
                        </a:rPr>
                        <a:t>allocates single block of requested memory.</a:t>
                      </a:r>
                      <a:endParaRPr lang="en-US">
                        <a:solidFill>
                          <a:srgbClr val="333333"/>
                        </a:solidFill>
                        <a:effectLst/>
                        <a:latin typeface="inter-regular"/>
                      </a:endParaRPr>
                    </a:p>
                  </a:txBody>
                  <a:tcPr marL="76200" marR="76200" marT="76200" marB="76200"/>
                </a:tc>
              </a:tr>
              <a:tr h="0">
                <a:tc>
                  <a:txBody>
                    <a:bodyPr/>
                    <a:lstStyle/>
                    <a:p>
                      <a:pPr algn="just" fontAlgn="t"/>
                      <a:r>
                        <a:rPr lang="en-US">
                          <a:effectLst/>
                        </a:rPr>
                        <a:t>calloc()</a:t>
                      </a:r>
                      <a:endParaRPr lang="en-US">
                        <a:solidFill>
                          <a:srgbClr val="333333"/>
                        </a:solidFill>
                        <a:effectLst/>
                        <a:latin typeface="inter-regular"/>
                      </a:endParaRPr>
                    </a:p>
                  </a:txBody>
                  <a:tcPr marL="76200" marR="76200" marT="76200" marB="76200"/>
                </a:tc>
                <a:tc>
                  <a:txBody>
                    <a:bodyPr/>
                    <a:lstStyle/>
                    <a:p>
                      <a:pPr algn="just" fontAlgn="t"/>
                      <a:r>
                        <a:rPr lang="en-US">
                          <a:effectLst/>
                        </a:rPr>
                        <a:t>allocates multiple block of requested memory.</a:t>
                      </a:r>
                      <a:endParaRPr lang="en-US">
                        <a:solidFill>
                          <a:srgbClr val="333333"/>
                        </a:solidFill>
                        <a:effectLst/>
                        <a:latin typeface="inter-regular"/>
                      </a:endParaRPr>
                    </a:p>
                  </a:txBody>
                  <a:tcPr marL="76200" marR="76200" marT="76200" marB="76200"/>
                </a:tc>
              </a:tr>
              <a:tr h="0">
                <a:tc>
                  <a:txBody>
                    <a:bodyPr/>
                    <a:lstStyle/>
                    <a:p>
                      <a:pPr algn="just" fontAlgn="t"/>
                      <a:r>
                        <a:rPr lang="en-US">
                          <a:effectLst/>
                        </a:rPr>
                        <a:t>realloc()</a:t>
                      </a:r>
                      <a:endParaRPr lang="en-US">
                        <a:solidFill>
                          <a:srgbClr val="333333"/>
                        </a:solidFill>
                        <a:effectLst/>
                        <a:latin typeface="inter-regular"/>
                      </a:endParaRPr>
                    </a:p>
                  </a:txBody>
                  <a:tcPr marL="76200" marR="76200" marT="76200" marB="76200"/>
                </a:tc>
                <a:tc>
                  <a:txBody>
                    <a:bodyPr/>
                    <a:lstStyle/>
                    <a:p>
                      <a:pPr algn="just" fontAlgn="t"/>
                      <a:r>
                        <a:rPr lang="en-US">
                          <a:effectLst/>
                        </a:rPr>
                        <a:t>reallocates the memory occupied by malloc() or calloc() functions.</a:t>
                      </a:r>
                      <a:endParaRPr lang="en-US">
                        <a:solidFill>
                          <a:srgbClr val="333333"/>
                        </a:solidFill>
                        <a:effectLst/>
                        <a:latin typeface="inter-regular"/>
                      </a:endParaRPr>
                    </a:p>
                  </a:txBody>
                  <a:tcPr marL="76200" marR="76200" marT="76200" marB="76200"/>
                </a:tc>
              </a:tr>
              <a:tr h="0">
                <a:tc>
                  <a:txBody>
                    <a:bodyPr/>
                    <a:lstStyle/>
                    <a:p>
                      <a:pPr algn="just" fontAlgn="t"/>
                      <a:r>
                        <a:rPr lang="en-US">
                          <a:effectLst/>
                        </a:rPr>
                        <a:t>free()</a:t>
                      </a:r>
                      <a:endParaRPr lang="en-US">
                        <a:solidFill>
                          <a:srgbClr val="333333"/>
                        </a:solidFill>
                        <a:effectLst/>
                        <a:latin typeface="inter-regular"/>
                      </a:endParaRPr>
                    </a:p>
                  </a:txBody>
                  <a:tcPr marL="76200" marR="76200" marT="76200" marB="76200"/>
                </a:tc>
                <a:tc>
                  <a:txBody>
                    <a:bodyPr/>
                    <a:lstStyle/>
                    <a:p>
                      <a:pPr algn="just" fontAlgn="t"/>
                      <a:r>
                        <a:rPr lang="en-US" dirty="0">
                          <a:effectLst/>
                        </a:rPr>
                        <a:t>frees the dynamically allocated memory.</a:t>
                      </a:r>
                      <a:endParaRPr lang="en-US" dirty="0">
                        <a:solidFill>
                          <a:srgbClr val="333333"/>
                        </a:solidFill>
                        <a:effectLst/>
                        <a:latin typeface="inter-regular"/>
                      </a:endParaRPr>
                    </a:p>
                  </a:txBody>
                  <a:tcPr marL="76200" marR="76200" marT="76200" marB="76200"/>
                </a:tc>
              </a:tr>
            </a:tbl>
          </a:graphicData>
        </a:graphic>
      </p:graphicFrame>
    </p:spTree>
    <p:extLst>
      <p:ext uri="{BB962C8B-B14F-4D97-AF65-F5344CB8AC3E}">
        <p14:creationId xmlns:p14="http://schemas.microsoft.com/office/powerpoint/2010/main" val="181875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10600" cy="6705600"/>
          </a:xfrm>
        </p:spPr>
        <p:txBody>
          <a:bodyPr>
            <a:normAutofit/>
          </a:bodyPr>
          <a:lstStyle/>
          <a:p>
            <a:pPr marL="0" indent="0">
              <a:buNone/>
            </a:pPr>
            <a:r>
              <a:rPr lang="en-US" b="1" dirty="0" err="1" smtClean="0">
                <a:effectLst>
                  <a:outerShdw blurRad="38100" dist="38100" dir="2700000" algn="tl">
                    <a:srgbClr val="000000">
                      <a:alpha val="43137"/>
                    </a:srgbClr>
                  </a:outerShdw>
                </a:effectLst>
              </a:rPr>
              <a:t>malloc</a:t>
            </a:r>
            <a:endParaRPr lang="en-US" b="1" dirty="0" smtClean="0">
              <a:effectLst>
                <a:outerShdw blurRad="38100" dist="38100" dir="2700000" algn="tl">
                  <a:srgbClr val="000000">
                    <a:alpha val="43137"/>
                  </a:srgbClr>
                </a:outerShdw>
              </a:effectLst>
            </a:endParaRPr>
          </a:p>
          <a:p>
            <a:r>
              <a:rPr lang="en-US" sz="1600" dirty="0" smtClean="0"/>
              <a:t>The </a:t>
            </a:r>
            <a:r>
              <a:rPr lang="en-US" sz="1600" dirty="0" err="1"/>
              <a:t>malloc</a:t>
            </a:r>
            <a:r>
              <a:rPr lang="en-US" sz="1600" dirty="0"/>
              <a:t>() function allocates single block of requested memory.</a:t>
            </a:r>
          </a:p>
          <a:p>
            <a:r>
              <a:rPr lang="en-US" sz="1600" dirty="0"/>
              <a:t>It doesn't initialize memory at execution time, so it has garbage value initially.</a:t>
            </a:r>
          </a:p>
          <a:p>
            <a:r>
              <a:rPr lang="en-US" sz="1600" dirty="0"/>
              <a:t>It returns NULL if memory is not sufficient.</a:t>
            </a:r>
          </a:p>
          <a:p>
            <a:r>
              <a:rPr lang="en-US" sz="1600" dirty="0"/>
              <a:t>The syntax of </a:t>
            </a:r>
            <a:r>
              <a:rPr lang="en-US" sz="1600" dirty="0" err="1"/>
              <a:t>malloc</a:t>
            </a:r>
            <a:r>
              <a:rPr lang="en-US" sz="1600" dirty="0"/>
              <a:t>() function is given below</a:t>
            </a:r>
            <a:r>
              <a:rPr lang="en-US" sz="1600" dirty="0" smtClean="0"/>
              <a:t>:</a:t>
            </a:r>
          </a:p>
          <a:p>
            <a:pPr marL="0" indent="0">
              <a:buNone/>
            </a:pPr>
            <a:r>
              <a:rPr lang="en-US" sz="1600" dirty="0" smtClean="0"/>
              <a:t>	</a:t>
            </a:r>
            <a:r>
              <a:rPr lang="en-US" sz="1600" b="1" dirty="0" err="1" smtClean="0"/>
              <a:t>ptr</a:t>
            </a:r>
            <a:r>
              <a:rPr lang="en-US" sz="1600" b="1" dirty="0"/>
              <a:t>=(cast-type*)</a:t>
            </a:r>
            <a:r>
              <a:rPr lang="en-US" sz="1600" b="1" dirty="0" err="1"/>
              <a:t>malloc</a:t>
            </a:r>
            <a:r>
              <a:rPr lang="en-US" sz="1600" b="1" dirty="0"/>
              <a:t>(byte-size) </a:t>
            </a:r>
            <a:endParaRPr lang="en-US" sz="1600" b="1" dirty="0" smtClean="0"/>
          </a:p>
          <a:p>
            <a:pPr marL="0" indent="0">
              <a:buNone/>
            </a:pPr>
            <a:r>
              <a:rPr lang="en-US" sz="1800" b="1" dirty="0" err="1" smtClean="0"/>
              <a:t>Eg</a:t>
            </a:r>
            <a:r>
              <a:rPr lang="en-US" sz="1800" b="1" dirty="0" smtClean="0"/>
              <a:t>.</a:t>
            </a:r>
          </a:p>
          <a:p>
            <a:pPr marL="0" indent="0">
              <a:buNone/>
            </a:pPr>
            <a:r>
              <a:rPr lang="en-US" sz="1800" dirty="0"/>
              <a:t> </a:t>
            </a:r>
            <a:r>
              <a:rPr lang="en-US" sz="1800" dirty="0" smtClean="0"/>
              <a:t>  </a:t>
            </a:r>
            <a:r>
              <a:rPr lang="en-US" sz="1400" dirty="0" err="1" smtClean="0"/>
              <a:t>printf</a:t>
            </a:r>
            <a:r>
              <a:rPr lang="en-US" sz="1400" dirty="0"/>
              <a:t>("Enter number of elements: ");    </a:t>
            </a:r>
          </a:p>
          <a:p>
            <a:pPr marL="0" indent="0">
              <a:buNone/>
            </a:pPr>
            <a:r>
              <a:rPr lang="en-US" sz="1400" dirty="0"/>
              <a:t>    </a:t>
            </a:r>
            <a:r>
              <a:rPr lang="en-US" sz="1400" dirty="0" err="1"/>
              <a:t>scanf</a:t>
            </a:r>
            <a:r>
              <a:rPr lang="en-US" sz="1400" dirty="0"/>
              <a:t>("%</a:t>
            </a:r>
            <a:r>
              <a:rPr lang="en-US" sz="1400" dirty="0" err="1"/>
              <a:t>d",&amp;n</a:t>
            </a:r>
            <a:r>
              <a:rPr lang="en-US" sz="1400" dirty="0"/>
              <a:t>);    </a:t>
            </a:r>
          </a:p>
          <a:p>
            <a:pPr marL="0" indent="0">
              <a:buNone/>
            </a:pPr>
            <a:r>
              <a:rPr lang="en-US" sz="1400" dirty="0"/>
              <a:t>    </a:t>
            </a:r>
            <a:r>
              <a:rPr lang="en-US" sz="1400" dirty="0" err="1"/>
              <a:t>ptr</a:t>
            </a:r>
            <a:r>
              <a:rPr lang="en-US" sz="1400" dirty="0"/>
              <a:t>=(</a:t>
            </a:r>
            <a:r>
              <a:rPr lang="en-US" sz="1400" b="1" dirty="0" err="1"/>
              <a:t>int</a:t>
            </a:r>
            <a:r>
              <a:rPr lang="en-US" sz="1400" dirty="0"/>
              <a:t>*)</a:t>
            </a:r>
            <a:r>
              <a:rPr lang="en-US" sz="1400" dirty="0" err="1"/>
              <a:t>malloc</a:t>
            </a:r>
            <a:r>
              <a:rPr lang="en-US" sz="1400" dirty="0"/>
              <a:t>(n*</a:t>
            </a:r>
            <a:r>
              <a:rPr lang="en-US" sz="1400" b="1" dirty="0" err="1"/>
              <a:t>sizeof</a:t>
            </a:r>
            <a:r>
              <a:rPr lang="en-US" sz="1400" dirty="0"/>
              <a:t>(</a:t>
            </a:r>
            <a:r>
              <a:rPr lang="en-US" sz="1400" b="1" dirty="0" err="1"/>
              <a:t>int</a:t>
            </a:r>
            <a:r>
              <a:rPr lang="en-US" sz="1400" dirty="0"/>
              <a:t>));  //memory allocated using </a:t>
            </a:r>
            <a:r>
              <a:rPr lang="en-US" sz="1400" dirty="0" err="1"/>
              <a:t>malloc</a:t>
            </a:r>
            <a:r>
              <a:rPr lang="en-US" sz="1400" dirty="0"/>
              <a:t>    </a:t>
            </a:r>
          </a:p>
          <a:p>
            <a:pPr marL="0" indent="0">
              <a:buNone/>
            </a:pPr>
            <a:r>
              <a:rPr lang="en-US" b="1" dirty="0" err="1" smtClean="0"/>
              <a:t>Calloc</a:t>
            </a:r>
            <a:endParaRPr lang="en-US" b="1" dirty="0" smtClean="0"/>
          </a:p>
          <a:p>
            <a:r>
              <a:rPr lang="en-US" sz="1800" dirty="0" smtClean="0"/>
              <a:t>The </a:t>
            </a:r>
            <a:r>
              <a:rPr lang="en-US" sz="1800" dirty="0" err="1"/>
              <a:t>calloc</a:t>
            </a:r>
            <a:r>
              <a:rPr lang="en-US" sz="1800" dirty="0"/>
              <a:t>() function allocates multiple block of requested memory.</a:t>
            </a:r>
          </a:p>
          <a:p>
            <a:r>
              <a:rPr lang="en-US" sz="1800" dirty="0"/>
              <a:t>It initially initialize all bytes to zero.</a:t>
            </a:r>
          </a:p>
          <a:p>
            <a:r>
              <a:rPr lang="en-US" sz="1800" dirty="0"/>
              <a:t>It returns NULL if memory is not sufficient.</a:t>
            </a:r>
          </a:p>
          <a:p>
            <a:pPr marL="0" indent="0">
              <a:buNone/>
            </a:pPr>
            <a:r>
              <a:rPr lang="en-US" sz="1800" dirty="0"/>
              <a:t> </a:t>
            </a:r>
            <a:r>
              <a:rPr lang="en-US" sz="1800" dirty="0" smtClean="0"/>
              <a:t>syntax : </a:t>
            </a:r>
            <a:r>
              <a:rPr lang="en-US" sz="1600" b="1" dirty="0" err="1"/>
              <a:t>ptr</a:t>
            </a:r>
            <a:r>
              <a:rPr lang="en-US" sz="1600" b="1" dirty="0"/>
              <a:t>=(</a:t>
            </a:r>
            <a:r>
              <a:rPr lang="en-US" sz="1600" b="1" dirty="0" smtClean="0"/>
              <a:t>cast-type</a:t>
            </a:r>
            <a:r>
              <a:rPr lang="en-US" sz="1600" b="1" dirty="0"/>
              <a:t>*)</a:t>
            </a:r>
            <a:r>
              <a:rPr lang="en-US" sz="1600" b="1" dirty="0" err="1"/>
              <a:t>calloc</a:t>
            </a:r>
            <a:r>
              <a:rPr lang="en-US" sz="1600" b="1" dirty="0"/>
              <a:t>(number, byte-size</a:t>
            </a:r>
            <a:r>
              <a:rPr lang="en-US" sz="1600" b="1" dirty="0" smtClean="0"/>
              <a:t>)</a:t>
            </a:r>
          </a:p>
          <a:p>
            <a:pPr marL="0" indent="0">
              <a:buNone/>
            </a:pPr>
            <a:r>
              <a:rPr lang="en-US" sz="1600" b="1" dirty="0" err="1" smtClean="0"/>
              <a:t>Eg</a:t>
            </a:r>
            <a:r>
              <a:rPr lang="en-US" sz="1600" b="1" dirty="0" smtClean="0"/>
              <a:t>. </a:t>
            </a:r>
            <a:endParaRPr lang="en-US" sz="1600" b="1" dirty="0"/>
          </a:p>
          <a:p>
            <a:pPr marL="0" indent="0">
              <a:buNone/>
            </a:pPr>
            <a:r>
              <a:rPr lang="en-US" sz="1400" dirty="0" smtClean="0"/>
              <a:t>    </a:t>
            </a:r>
            <a:r>
              <a:rPr lang="en-US" sz="1400" dirty="0" err="1" smtClean="0"/>
              <a:t>printf</a:t>
            </a:r>
            <a:r>
              <a:rPr lang="en-US" sz="1400" dirty="0"/>
              <a:t>("Enter number of elements: ");    </a:t>
            </a:r>
          </a:p>
          <a:p>
            <a:pPr marL="0" indent="0">
              <a:buNone/>
            </a:pPr>
            <a:r>
              <a:rPr lang="en-US" sz="1400" dirty="0"/>
              <a:t>    </a:t>
            </a:r>
            <a:r>
              <a:rPr lang="en-US" sz="1400" dirty="0" err="1"/>
              <a:t>scanf</a:t>
            </a:r>
            <a:r>
              <a:rPr lang="en-US" sz="1400" dirty="0"/>
              <a:t>("%</a:t>
            </a:r>
            <a:r>
              <a:rPr lang="en-US" sz="1400" dirty="0" err="1"/>
              <a:t>d",&amp;n</a:t>
            </a:r>
            <a:r>
              <a:rPr lang="en-US" sz="1400" dirty="0"/>
              <a:t>);    </a:t>
            </a:r>
          </a:p>
          <a:p>
            <a:pPr marL="0" indent="0">
              <a:buNone/>
            </a:pPr>
            <a:r>
              <a:rPr lang="en-US" sz="1400" dirty="0"/>
              <a:t>    </a:t>
            </a:r>
            <a:r>
              <a:rPr lang="en-US" sz="1400" dirty="0" err="1"/>
              <a:t>ptr</a:t>
            </a:r>
            <a:r>
              <a:rPr lang="en-US" sz="1400" dirty="0"/>
              <a:t>=(</a:t>
            </a:r>
            <a:r>
              <a:rPr lang="en-US" sz="1400" b="1" dirty="0" err="1"/>
              <a:t>int</a:t>
            </a:r>
            <a:r>
              <a:rPr lang="en-US" sz="1400" dirty="0"/>
              <a:t>*)</a:t>
            </a:r>
            <a:r>
              <a:rPr lang="en-US" sz="1400" dirty="0" err="1"/>
              <a:t>calloc</a:t>
            </a:r>
            <a:r>
              <a:rPr lang="en-US" sz="1400" dirty="0"/>
              <a:t>(</a:t>
            </a:r>
            <a:r>
              <a:rPr lang="en-US" sz="1400" dirty="0" err="1"/>
              <a:t>n,</a:t>
            </a:r>
            <a:r>
              <a:rPr lang="en-US" sz="1400" b="1" dirty="0" err="1"/>
              <a:t>sizeof</a:t>
            </a:r>
            <a:r>
              <a:rPr lang="en-US" sz="1400" dirty="0"/>
              <a:t>(</a:t>
            </a:r>
            <a:r>
              <a:rPr lang="en-US" sz="1400" b="1" dirty="0" err="1"/>
              <a:t>int</a:t>
            </a:r>
            <a:r>
              <a:rPr lang="en-US" sz="1400" dirty="0"/>
              <a:t>));  //memory allocated using </a:t>
            </a:r>
            <a:r>
              <a:rPr lang="en-US" sz="1400" dirty="0" err="1"/>
              <a:t>calloc</a:t>
            </a:r>
            <a:r>
              <a:rPr lang="en-US" sz="1400" dirty="0"/>
              <a:t>    </a:t>
            </a:r>
          </a:p>
          <a:p>
            <a:pPr marL="0" indent="0">
              <a:buNone/>
            </a:pPr>
            <a:endParaRPr lang="en-US" sz="1400" dirty="0"/>
          </a:p>
        </p:txBody>
      </p:sp>
    </p:spTree>
    <p:extLst>
      <p:ext uri="{BB962C8B-B14F-4D97-AF65-F5344CB8AC3E}">
        <p14:creationId xmlns:p14="http://schemas.microsoft.com/office/powerpoint/2010/main" val="2055944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321552"/>
          </a:xfrm>
        </p:spPr>
        <p:txBody>
          <a:bodyPr>
            <a:normAutofit/>
          </a:bodyPr>
          <a:lstStyle/>
          <a:p>
            <a:pPr marL="0" indent="0">
              <a:buNone/>
            </a:pPr>
            <a:r>
              <a:rPr lang="en-US" sz="1800" dirty="0" smtClean="0">
                <a:solidFill>
                  <a:schemeClr val="accent1"/>
                </a:solidFill>
              </a:rPr>
              <a:t>Node Creation :</a:t>
            </a:r>
          </a:p>
          <a:p>
            <a:pPr marL="0" indent="0">
              <a:buNone/>
            </a:pPr>
            <a:r>
              <a:rPr lang="en-US" sz="1400" dirty="0" err="1"/>
              <a:t>struct</a:t>
            </a:r>
            <a:r>
              <a:rPr lang="en-US" sz="1400" dirty="0"/>
              <a:t> node   </a:t>
            </a:r>
          </a:p>
          <a:p>
            <a:pPr marL="0" indent="0">
              <a:buNone/>
            </a:pPr>
            <a:r>
              <a:rPr lang="en-US" sz="1400" dirty="0"/>
              <a:t>{  </a:t>
            </a:r>
          </a:p>
          <a:p>
            <a:pPr marL="0" indent="0">
              <a:buNone/>
            </a:pPr>
            <a:r>
              <a:rPr lang="en-US" sz="1400" dirty="0"/>
              <a:t>    </a:t>
            </a:r>
            <a:r>
              <a:rPr lang="en-US" sz="1400" dirty="0" err="1"/>
              <a:t>int</a:t>
            </a:r>
            <a:r>
              <a:rPr lang="en-US" sz="1400" dirty="0"/>
              <a:t> data;   </a:t>
            </a:r>
          </a:p>
          <a:p>
            <a:pPr marL="0" indent="0">
              <a:buNone/>
            </a:pPr>
            <a:r>
              <a:rPr lang="en-US" sz="1400" dirty="0"/>
              <a:t>    </a:t>
            </a:r>
            <a:r>
              <a:rPr lang="en-US" sz="1400" dirty="0" err="1"/>
              <a:t>struct</a:t>
            </a:r>
            <a:r>
              <a:rPr lang="en-US" sz="1400" dirty="0"/>
              <a:t> node *next;  </a:t>
            </a:r>
          </a:p>
          <a:p>
            <a:pPr marL="0" indent="0">
              <a:buNone/>
            </a:pPr>
            <a:r>
              <a:rPr lang="en-US" sz="1400" dirty="0"/>
              <a:t>};  </a:t>
            </a:r>
          </a:p>
          <a:p>
            <a:pPr marL="0" indent="0">
              <a:buNone/>
            </a:pPr>
            <a:r>
              <a:rPr lang="en-US" sz="1400" dirty="0" err="1"/>
              <a:t>struct</a:t>
            </a:r>
            <a:r>
              <a:rPr lang="en-US" sz="1400" dirty="0"/>
              <a:t> node *head, *</a:t>
            </a:r>
            <a:r>
              <a:rPr lang="en-US" sz="1400" dirty="0" err="1"/>
              <a:t>ptr</a:t>
            </a:r>
            <a:r>
              <a:rPr lang="en-US" sz="1400" dirty="0"/>
              <a:t>;   </a:t>
            </a:r>
          </a:p>
          <a:p>
            <a:pPr marL="0" indent="0">
              <a:buNone/>
            </a:pPr>
            <a:r>
              <a:rPr lang="en-US" sz="1400" dirty="0" err="1"/>
              <a:t>ptr</a:t>
            </a:r>
            <a:r>
              <a:rPr lang="en-US" sz="1400" dirty="0"/>
              <a:t> = (</a:t>
            </a:r>
            <a:r>
              <a:rPr lang="en-US" sz="1400" dirty="0" err="1"/>
              <a:t>struct</a:t>
            </a:r>
            <a:r>
              <a:rPr lang="en-US" sz="1400" dirty="0"/>
              <a:t> node *)</a:t>
            </a:r>
            <a:r>
              <a:rPr lang="en-US" sz="1400" dirty="0" err="1"/>
              <a:t>malloc</a:t>
            </a:r>
            <a:r>
              <a:rPr lang="en-US" sz="1400" dirty="0"/>
              <a:t>(</a:t>
            </a:r>
            <a:r>
              <a:rPr lang="en-US" sz="1400" dirty="0" err="1"/>
              <a:t>sizeof</a:t>
            </a:r>
            <a:r>
              <a:rPr lang="en-US" sz="1400" dirty="0"/>
              <a:t>(</a:t>
            </a:r>
            <a:r>
              <a:rPr lang="en-US" sz="1400" dirty="0" err="1"/>
              <a:t>struct</a:t>
            </a:r>
            <a:r>
              <a:rPr lang="en-US" sz="1400" dirty="0"/>
              <a:t> node *)); </a:t>
            </a:r>
            <a:endParaRPr lang="en-US" sz="1400" dirty="0" smtClean="0"/>
          </a:p>
          <a:p>
            <a:pPr marL="0" indent="0">
              <a:buNone/>
            </a:pPr>
            <a:r>
              <a:rPr lang="en-US" sz="1800" dirty="0" smtClean="0">
                <a:solidFill>
                  <a:schemeClr val="accent1"/>
                </a:solidFill>
              </a:rPr>
              <a:t>Insertion in Linked list</a:t>
            </a:r>
            <a:endParaRPr lang="en-US" sz="1800"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616852503"/>
              </p:ext>
            </p:extLst>
          </p:nvPr>
        </p:nvGraphicFramePr>
        <p:xfrm>
          <a:off x="685801" y="2895600"/>
          <a:ext cx="7696200" cy="3642436"/>
        </p:xfrm>
        <a:graphic>
          <a:graphicData uri="http://schemas.openxmlformats.org/drawingml/2006/table">
            <a:tbl>
              <a:tblPr>
                <a:tableStyleId>{35758FB7-9AC5-4552-8A53-C91805E547FA}</a:tableStyleId>
              </a:tblPr>
              <a:tblGrid>
                <a:gridCol w="1835871"/>
                <a:gridCol w="1835871"/>
                <a:gridCol w="4024458"/>
              </a:tblGrid>
              <a:tr h="357532">
                <a:tc>
                  <a:txBody>
                    <a:bodyPr/>
                    <a:lstStyle/>
                    <a:p>
                      <a:pPr algn="ctr" fontAlgn="t"/>
                      <a:r>
                        <a:rPr lang="en-US" sz="1200" dirty="0">
                          <a:effectLst/>
                        </a:rPr>
                        <a:t>SN</a:t>
                      </a:r>
                      <a:endParaRPr lang="en-US" sz="1200" dirty="0">
                        <a:solidFill>
                          <a:srgbClr val="000000"/>
                        </a:solidFill>
                        <a:effectLst/>
                        <a:latin typeface="times new roman"/>
                      </a:endParaRPr>
                    </a:p>
                  </a:txBody>
                  <a:tcPr marL="64466" marR="64466" marT="64466" marB="64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dirty="0">
                          <a:effectLst/>
                        </a:rPr>
                        <a:t>Operation</a:t>
                      </a:r>
                      <a:endParaRPr lang="en-US" sz="1200" dirty="0">
                        <a:solidFill>
                          <a:srgbClr val="000000"/>
                        </a:solidFill>
                        <a:effectLst/>
                        <a:latin typeface="times new roman"/>
                      </a:endParaRPr>
                    </a:p>
                  </a:txBody>
                  <a:tcPr marL="64466" marR="64466" marT="64466" marB="64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dirty="0">
                          <a:effectLst/>
                        </a:rPr>
                        <a:t>Description</a:t>
                      </a:r>
                      <a:endParaRPr lang="en-US" sz="1200" dirty="0">
                        <a:solidFill>
                          <a:srgbClr val="000000"/>
                        </a:solidFill>
                        <a:effectLst/>
                        <a:latin typeface="times new roman"/>
                      </a:endParaRPr>
                    </a:p>
                  </a:txBody>
                  <a:tcPr marL="64466" marR="64466" marT="64466" marB="64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7868">
                <a:tc>
                  <a:txBody>
                    <a:bodyPr/>
                    <a:lstStyle/>
                    <a:p>
                      <a:pPr algn="ctr" fontAlgn="t"/>
                      <a:r>
                        <a:rPr lang="en-US" sz="1200" dirty="0">
                          <a:effectLst/>
                        </a:rPr>
                        <a:t>1</a:t>
                      </a:r>
                      <a:endParaRPr lang="en-US" sz="1200" dirty="0">
                        <a:solidFill>
                          <a:srgbClr val="333333"/>
                        </a:solidFill>
                        <a:effectLst/>
                        <a:latin typeface="inter-regular"/>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hlinkClick r:id="rId2"/>
                        </a:rPr>
                        <a:t>Insertion at beginning</a:t>
                      </a:r>
                      <a:endParaRPr lang="en-US" sz="1200" u="none" strike="noStrike" dirty="0">
                        <a:solidFill>
                          <a:schemeClr val="tx1"/>
                        </a:solidFill>
                        <a:effectLst/>
                        <a:latin typeface="inter-regular"/>
                        <a:hlinkClick r:id="rId2"/>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dirty="0">
                          <a:effectLst/>
                        </a:rPr>
                        <a:t>It involves inserting any element at the front of the list. We just need to a few link adjustments to make the new node as the head of the list.</a:t>
                      </a:r>
                      <a:endParaRPr lang="en-US" sz="1200" dirty="0">
                        <a:solidFill>
                          <a:srgbClr val="333333"/>
                        </a:solidFill>
                        <a:effectLst/>
                        <a:latin typeface="inter-regular"/>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84693">
                <a:tc>
                  <a:txBody>
                    <a:bodyPr/>
                    <a:lstStyle/>
                    <a:p>
                      <a:pPr algn="ctr" fontAlgn="t"/>
                      <a:r>
                        <a:rPr lang="en-US" sz="1200" dirty="0">
                          <a:effectLst/>
                        </a:rPr>
                        <a:t>2</a:t>
                      </a:r>
                      <a:endParaRPr lang="en-US" sz="1200" dirty="0">
                        <a:solidFill>
                          <a:srgbClr val="333333"/>
                        </a:solidFill>
                        <a:effectLst/>
                        <a:latin typeface="inter-regular"/>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hlinkClick r:id="rId3"/>
                        </a:rPr>
                        <a:t>Insertion at end of the list</a:t>
                      </a:r>
                      <a:endParaRPr lang="en-US" sz="1200" u="none" strike="noStrike" dirty="0">
                        <a:solidFill>
                          <a:schemeClr val="tx1"/>
                        </a:solidFill>
                        <a:effectLst/>
                        <a:latin typeface="inter-regular"/>
                        <a:hlinkClick r:id="rId3"/>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dirty="0">
                          <a:effectLst/>
                        </a:rPr>
                        <a:t>It involves insertion at the last of the linked list. The new node can be inserted as the only node in the list or it can be inserted as the last one. Different logics are implemented in each scenario.</a:t>
                      </a:r>
                      <a:endParaRPr lang="en-US" sz="1200" dirty="0">
                        <a:solidFill>
                          <a:srgbClr val="333333"/>
                        </a:solidFill>
                        <a:effectLst/>
                        <a:latin typeface="inter-regular"/>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2343">
                <a:tc>
                  <a:txBody>
                    <a:bodyPr/>
                    <a:lstStyle/>
                    <a:p>
                      <a:pPr algn="ctr" fontAlgn="t"/>
                      <a:r>
                        <a:rPr lang="en-US" sz="1200" dirty="0">
                          <a:effectLst/>
                        </a:rPr>
                        <a:t>3</a:t>
                      </a:r>
                      <a:endParaRPr lang="en-US" sz="1200" dirty="0">
                        <a:solidFill>
                          <a:srgbClr val="333333"/>
                        </a:solidFill>
                        <a:effectLst/>
                        <a:latin typeface="inter-regular"/>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hlinkClick r:id="rId4"/>
                        </a:rPr>
                        <a:t>Insertion after specified node</a:t>
                      </a:r>
                      <a:endParaRPr lang="en-US" sz="1200" u="none" strike="noStrike" dirty="0">
                        <a:solidFill>
                          <a:schemeClr val="tx1"/>
                        </a:solidFill>
                        <a:effectLst/>
                        <a:latin typeface="inter-regular"/>
                        <a:hlinkClick r:id="rId4"/>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200" dirty="0">
                          <a:effectLst/>
                        </a:rPr>
                        <a:t>It involves insertion after the specified node of the linked list. We need to skip the desired number of nodes in order to reach the node after which the new node will be inserted. .</a:t>
                      </a:r>
                      <a:endParaRPr lang="en-US" sz="1200" dirty="0">
                        <a:solidFill>
                          <a:srgbClr val="333333"/>
                        </a:solidFill>
                        <a:effectLst/>
                        <a:latin typeface="inter-regular"/>
                      </a:endParaRPr>
                    </a:p>
                  </a:txBody>
                  <a:tcPr marL="42977" marR="42977" marT="42977" marB="429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78038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numCol="3">
            <a:normAutofit/>
          </a:bodyPr>
          <a:lstStyle/>
          <a:p>
            <a:pPr marL="0" indent="0">
              <a:buNone/>
            </a:pPr>
            <a:r>
              <a:rPr lang="en-US" sz="1600" dirty="0" smtClean="0">
                <a:solidFill>
                  <a:schemeClr val="accent3">
                    <a:lumMod val="60000"/>
                    <a:lumOff val="40000"/>
                  </a:schemeClr>
                </a:solidFill>
              </a:rPr>
              <a:t>Insertion at the Beginning</a:t>
            </a:r>
          </a:p>
          <a:p>
            <a:pPr marL="0" indent="0">
              <a:buNone/>
            </a:pPr>
            <a:r>
              <a:rPr lang="en-US" sz="1300" dirty="0" err="1"/>
              <a:t>struct</a:t>
            </a:r>
            <a:r>
              <a:rPr lang="en-US" sz="1300" dirty="0"/>
              <a:t> node *</a:t>
            </a:r>
            <a:r>
              <a:rPr lang="en-US" sz="1300" dirty="0" err="1"/>
              <a:t>ptr</a:t>
            </a:r>
            <a:r>
              <a:rPr lang="en-US" sz="1300" dirty="0"/>
              <a:t>;  </a:t>
            </a:r>
          </a:p>
          <a:p>
            <a:pPr marL="0" indent="0">
              <a:buNone/>
            </a:pPr>
            <a:r>
              <a:rPr lang="en-US" sz="1300" dirty="0"/>
              <a:t>    </a:t>
            </a:r>
            <a:r>
              <a:rPr lang="en-US" sz="1300" dirty="0" err="1"/>
              <a:t>int</a:t>
            </a:r>
            <a:r>
              <a:rPr lang="en-US" sz="1300" dirty="0"/>
              <a:t> item;  </a:t>
            </a:r>
          </a:p>
          <a:p>
            <a:pPr marL="0" indent="0">
              <a:buNone/>
            </a:pPr>
            <a:r>
              <a:rPr lang="en-US" sz="1300" dirty="0"/>
              <a:t>    </a:t>
            </a:r>
            <a:r>
              <a:rPr lang="en-US" sz="1300" dirty="0" err="1"/>
              <a:t>ptr</a:t>
            </a:r>
            <a:r>
              <a:rPr lang="en-US" sz="1300" dirty="0"/>
              <a:t> = (</a:t>
            </a:r>
            <a:r>
              <a:rPr lang="en-US" sz="1300" dirty="0" err="1"/>
              <a:t>struct</a:t>
            </a:r>
            <a:r>
              <a:rPr lang="en-US" sz="1300" dirty="0"/>
              <a:t> node *) </a:t>
            </a:r>
            <a:r>
              <a:rPr lang="en-US" sz="1300" dirty="0" err="1"/>
              <a:t>malloc</a:t>
            </a:r>
            <a:r>
              <a:rPr lang="en-US" sz="1300" dirty="0"/>
              <a:t>(</a:t>
            </a:r>
            <a:r>
              <a:rPr lang="en-US" sz="1300" dirty="0" err="1"/>
              <a:t>sizeof</a:t>
            </a:r>
            <a:r>
              <a:rPr lang="en-US" sz="1300" dirty="0"/>
              <a:t>(</a:t>
            </a:r>
            <a:r>
              <a:rPr lang="en-US" sz="1300" dirty="0" err="1"/>
              <a:t>struct</a:t>
            </a:r>
            <a:r>
              <a:rPr lang="en-US" sz="1300" dirty="0"/>
              <a:t> node *));  </a:t>
            </a:r>
          </a:p>
          <a:p>
            <a:pPr marL="0" indent="0">
              <a:buNone/>
            </a:pPr>
            <a:r>
              <a:rPr lang="en-US" sz="1300" dirty="0"/>
              <a:t>    if(</a:t>
            </a:r>
            <a:r>
              <a:rPr lang="en-US" sz="1300" dirty="0" err="1"/>
              <a:t>ptr</a:t>
            </a:r>
            <a:r>
              <a:rPr lang="en-US" sz="1300" dirty="0"/>
              <a:t> == NULL)  </a:t>
            </a:r>
          </a:p>
          <a:p>
            <a:pPr marL="0" indent="0">
              <a:buNone/>
            </a:pPr>
            <a:r>
              <a:rPr lang="en-US" sz="1300" dirty="0"/>
              <a:t>    {  </a:t>
            </a:r>
          </a:p>
          <a:p>
            <a:pPr marL="0" indent="0">
              <a:buNone/>
            </a:pPr>
            <a:r>
              <a:rPr lang="en-US" sz="1300" dirty="0"/>
              <a:t>        </a:t>
            </a:r>
            <a:r>
              <a:rPr lang="en-US" sz="1300" dirty="0" err="1"/>
              <a:t>printf</a:t>
            </a:r>
            <a:r>
              <a:rPr lang="en-US" sz="1300" dirty="0"/>
              <a:t>("\</a:t>
            </a:r>
            <a:r>
              <a:rPr lang="en-US" sz="1300" dirty="0" err="1"/>
              <a:t>nOVERFLOW</a:t>
            </a:r>
            <a:r>
              <a:rPr lang="en-US" sz="1300" dirty="0"/>
              <a:t>");  </a:t>
            </a:r>
          </a:p>
          <a:p>
            <a:pPr marL="0" indent="0">
              <a:buNone/>
            </a:pPr>
            <a:r>
              <a:rPr lang="en-US" sz="1300" dirty="0"/>
              <a:t>    }  </a:t>
            </a:r>
          </a:p>
          <a:p>
            <a:pPr marL="0" indent="0">
              <a:buNone/>
            </a:pPr>
            <a:r>
              <a:rPr lang="en-US" sz="1300" dirty="0"/>
              <a:t>    else  </a:t>
            </a:r>
          </a:p>
          <a:p>
            <a:pPr marL="0" indent="0">
              <a:buNone/>
            </a:pPr>
            <a:r>
              <a:rPr lang="en-US" sz="1300" dirty="0"/>
              <a:t>    {  </a:t>
            </a:r>
          </a:p>
          <a:p>
            <a:pPr marL="0" indent="0">
              <a:buNone/>
            </a:pPr>
            <a:r>
              <a:rPr lang="en-US" sz="1300" dirty="0"/>
              <a:t>        </a:t>
            </a:r>
            <a:r>
              <a:rPr lang="en-US" sz="1300" dirty="0" err="1"/>
              <a:t>printf</a:t>
            </a:r>
            <a:r>
              <a:rPr lang="en-US" sz="1300" dirty="0"/>
              <a:t>("\</a:t>
            </a:r>
            <a:r>
              <a:rPr lang="en-US" sz="1300" dirty="0" err="1"/>
              <a:t>nEnter</a:t>
            </a:r>
            <a:r>
              <a:rPr lang="en-US" sz="1300" dirty="0"/>
              <a:t> </a:t>
            </a:r>
            <a:r>
              <a:rPr lang="en-US" sz="1300" dirty="0" smtClean="0"/>
              <a:t>value\n</a:t>
            </a:r>
            <a:r>
              <a:rPr lang="en-US" sz="1300" dirty="0"/>
              <a:t>");    </a:t>
            </a:r>
          </a:p>
          <a:p>
            <a:pPr marL="0" indent="0">
              <a:buNone/>
            </a:pPr>
            <a:r>
              <a:rPr lang="en-US" sz="1300" dirty="0"/>
              <a:t>        </a:t>
            </a:r>
            <a:r>
              <a:rPr lang="en-US" sz="1300" dirty="0" err="1"/>
              <a:t>scanf</a:t>
            </a:r>
            <a:r>
              <a:rPr lang="en-US" sz="1300" dirty="0"/>
              <a:t>("%</a:t>
            </a:r>
            <a:r>
              <a:rPr lang="en-US" sz="1300" dirty="0" err="1"/>
              <a:t>d",&amp;item</a:t>
            </a:r>
            <a:r>
              <a:rPr lang="en-US" sz="1300" dirty="0"/>
              <a:t>);    </a:t>
            </a:r>
          </a:p>
          <a:p>
            <a:pPr marL="0" indent="0">
              <a:buNone/>
            </a:pPr>
            <a:r>
              <a:rPr lang="en-US" sz="1300" dirty="0"/>
              <a:t>        </a:t>
            </a:r>
            <a:r>
              <a:rPr lang="en-US" sz="1300" dirty="0" err="1"/>
              <a:t>ptr</a:t>
            </a:r>
            <a:r>
              <a:rPr lang="en-US" sz="1300" dirty="0"/>
              <a:t>-&gt;data = item;  </a:t>
            </a:r>
          </a:p>
          <a:p>
            <a:pPr marL="0" indent="0">
              <a:buNone/>
            </a:pPr>
            <a:r>
              <a:rPr lang="en-US" sz="1300" dirty="0"/>
              <a:t>        </a:t>
            </a:r>
            <a:r>
              <a:rPr lang="en-US" sz="1300" dirty="0" err="1"/>
              <a:t>ptr</a:t>
            </a:r>
            <a:r>
              <a:rPr lang="en-US" sz="1300" dirty="0"/>
              <a:t>-&gt;next = head;  </a:t>
            </a:r>
          </a:p>
          <a:p>
            <a:pPr marL="0" indent="0">
              <a:buNone/>
            </a:pPr>
            <a:r>
              <a:rPr lang="en-US" sz="1300" dirty="0"/>
              <a:t>        head = </a:t>
            </a:r>
            <a:r>
              <a:rPr lang="en-US" sz="1300" dirty="0" err="1"/>
              <a:t>ptr</a:t>
            </a:r>
            <a:r>
              <a:rPr lang="en-US" sz="1300" dirty="0"/>
              <a:t>;  </a:t>
            </a:r>
          </a:p>
          <a:p>
            <a:pPr marL="0" indent="0">
              <a:buNone/>
            </a:pPr>
            <a:r>
              <a:rPr lang="en-US" sz="1300" dirty="0"/>
              <a:t>        </a:t>
            </a:r>
            <a:r>
              <a:rPr lang="en-US" sz="1300" dirty="0" err="1"/>
              <a:t>printf</a:t>
            </a:r>
            <a:r>
              <a:rPr lang="en-US" sz="1300" dirty="0"/>
              <a:t>("\</a:t>
            </a:r>
            <a:r>
              <a:rPr lang="en-US" sz="1300" dirty="0" err="1"/>
              <a:t>nNode</a:t>
            </a:r>
            <a:r>
              <a:rPr lang="en-US" sz="1300" dirty="0"/>
              <a:t> inserted");  </a:t>
            </a:r>
            <a:endParaRPr lang="en-US" sz="1300" dirty="0" smtClean="0"/>
          </a:p>
          <a:p>
            <a:pPr marL="0" indent="0">
              <a:buNone/>
            </a:pPr>
            <a:r>
              <a:rPr lang="en-US" sz="1300" dirty="0" smtClean="0"/>
              <a:t>}</a:t>
            </a:r>
          </a:p>
          <a:p>
            <a:pPr marL="0" indent="0">
              <a:buNone/>
            </a:pPr>
            <a:endParaRPr lang="en-US" sz="1300" dirty="0"/>
          </a:p>
          <a:p>
            <a:pPr marL="0" indent="0">
              <a:buNone/>
            </a:pPr>
            <a:endParaRPr lang="en-US" sz="1300" dirty="0" smtClean="0"/>
          </a:p>
          <a:p>
            <a:pPr marL="0" indent="0">
              <a:buNone/>
            </a:pPr>
            <a:endParaRPr lang="en-US" sz="1300" dirty="0"/>
          </a:p>
          <a:p>
            <a:pPr marL="0" indent="0">
              <a:buNone/>
            </a:pPr>
            <a:endParaRPr lang="en-US" sz="1300" dirty="0" smtClean="0"/>
          </a:p>
          <a:p>
            <a:pPr marL="0" indent="0">
              <a:buNone/>
            </a:pPr>
            <a:endParaRPr lang="en-US" sz="1300" dirty="0"/>
          </a:p>
          <a:p>
            <a:pPr marL="0" indent="0">
              <a:buNone/>
            </a:pPr>
            <a:r>
              <a:rPr lang="en-US" sz="1300" dirty="0" smtClean="0">
                <a:solidFill>
                  <a:schemeClr val="accent1"/>
                </a:solidFill>
              </a:rPr>
              <a:t> </a:t>
            </a:r>
            <a:r>
              <a:rPr lang="en-US" sz="1600" dirty="0" smtClean="0">
                <a:solidFill>
                  <a:schemeClr val="accent1"/>
                </a:solidFill>
              </a:rPr>
              <a:t>Insertion At Last</a:t>
            </a:r>
            <a:endParaRPr lang="en-US" sz="1300" dirty="0" smtClean="0">
              <a:solidFill>
                <a:schemeClr val="accent1"/>
              </a:solidFill>
            </a:endParaRPr>
          </a:p>
          <a:p>
            <a:pPr marL="0" indent="0">
              <a:buNone/>
            </a:pPr>
            <a:r>
              <a:rPr lang="en-US" sz="1300" dirty="0" smtClean="0"/>
              <a:t> </a:t>
            </a:r>
            <a:r>
              <a:rPr lang="en-US" sz="1300" dirty="0" err="1"/>
              <a:t>struct</a:t>
            </a:r>
            <a:r>
              <a:rPr lang="en-US" sz="1300" dirty="0"/>
              <a:t> node *</a:t>
            </a:r>
            <a:r>
              <a:rPr lang="en-US" sz="1300" dirty="0" err="1"/>
              <a:t>ptr</a:t>
            </a:r>
            <a:r>
              <a:rPr lang="en-US" sz="1300" dirty="0"/>
              <a:t>,*temp;  </a:t>
            </a:r>
          </a:p>
          <a:p>
            <a:pPr marL="0" indent="0">
              <a:buNone/>
            </a:pPr>
            <a:r>
              <a:rPr lang="en-US" sz="1300" dirty="0"/>
              <a:t>    </a:t>
            </a:r>
            <a:r>
              <a:rPr lang="en-US" sz="1300" dirty="0" err="1"/>
              <a:t>int</a:t>
            </a:r>
            <a:r>
              <a:rPr lang="en-US" sz="1300" dirty="0"/>
              <a:t> item;     </a:t>
            </a:r>
          </a:p>
          <a:p>
            <a:pPr marL="0" indent="0">
              <a:buNone/>
            </a:pPr>
            <a:r>
              <a:rPr lang="en-US" sz="1300" dirty="0"/>
              <a:t>    </a:t>
            </a:r>
            <a:r>
              <a:rPr lang="en-US" sz="1300" dirty="0" err="1"/>
              <a:t>ptr</a:t>
            </a:r>
            <a:r>
              <a:rPr lang="en-US" sz="1300" dirty="0"/>
              <a:t> = (</a:t>
            </a:r>
            <a:r>
              <a:rPr lang="en-US" sz="1300" dirty="0" err="1"/>
              <a:t>struct</a:t>
            </a:r>
            <a:r>
              <a:rPr lang="en-US" sz="1300" dirty="0"/>
              <a:t> node*)</a:t>
            </a:r>
            <a:r>
              <a:rPr lang="en-US" sz="1300" dirty="0" err="1"/>
              <a:t>malloc</a:t>
            </a:r>
            <a:r>
              <a:rPr lang="en-US" sz="1300" dirty="0"/>
              <a:t>(</a:t>
            </a:r>
            <a:r>
              <a:rPr lang="en-US" sz="1300" dirty="0" err="1"/>
              <a:t>sizeof</a:t>
            </a:r>
            <a:r>
              <a:rPr lang="en-US" sz="1300" dirty="0"/>
              <a:t>(</a:t>
            </a:r>
            <a:r>
              <a:rPr lang="en-US" sz="1300" dirty="0" err="1"/>
              <a:t>struct</a:t>
            </a:r>
            <a:r>
              <a:rPr lang="en-US" sz="1300" dirty="0"/>
              <a:t> node));      </a:t>
            </a:r>
          </a:p>
          <a:p>
            <a:pPr marL="0" indent="0">
              <a:buNone/>
            </a:pPr>
            <a:r>
              <a:rPr lang="en-US" sz="1300" dirty="0"/>
              <a:t>    if(</a:t>
            </a:r>
            <a:r>
              <a:rPr lang="en-US" sz="1300" dirty="0" err="1"/>
              <a:t>ptr</a:t>
            </a:r>
            <a:r>
              <a:rPr lang="en-US" sz="1300" dirty="0"/>
              <a:t> == NULL)  </a:t>
            </a:r>
          </a:p>
          <a:p>
            <a:pPr marL="0" indent="0">
              <a:buNone/>
            </a:pPr>
            <a:r>
              <a:rPr lang="en-US" sz="1300" dirty="0"/>
              <a:t>    {  </a:t>
            </a:r>
          </a:p>
          <a:p>
            <a:pPr marL="0" indent="0">
              <a:buNone/>
            </a:pPr>
            <a:r>
              <a:rPr lang="en-US" sz="1300" dirty="0"/>
              <a:t>        </a:t>
            </a:r>
            <a:r>
              <a:rPr lang="en-US" sz="1300" dirty="0" err="1"/>
              <a:t>printf</a:t>
            </a:r>
            <a:r>
              <a:rPr lang="en-US" sz="1300" dirty="0"/>
              <a:t>("\</a:t>
            </a:r>
            <a:r>
              <a:rPr lang="en-US" sz="1300" dirty="0" err="1"/>
              <a:t>nOVERFLOW</a:t>
            </a:r>
            <a:r>
              <a:rPr lang="en-US" sz="1300" dirty="0"/>
              <a:t>");     </a:t>
            </a:r>
          </a:p>
          <a:p>
            <a:pPr marL="0" indent="0">
              <a:buNone/>
            </a:pPr>
            <a:r>
              <a:rPr lang="en-US" sz="1300" dirty="0"/>
              <a:t>    }  </a:t>
            </a:r>
          </a:p>
          <a:p>
            <a:pPr marL="0" indent="0">
              <a:buNone/>
            </a:pPr>
            <a:r>
              <a:rPr lang="en-US" sz="1300" dirty="0"/>
              <a:t>    else  </a:t>
            </a:r>
          </a:p>
          <a:p>
            <a:pPr marL="0" indent="0">
              <a:buNone/>
            </a:pPr>
            <a:r>
              <a:rPr lang="en-US" sz="1300" dirty="0"/>
              <a:t>    {  </a:t>
            </a:r>
          </a:p>
          <a:p>
            <a:pPr marL="0" indent="0">
              <a:buNone/>
            </a:pPr>
            <a:r>
              <a:rPr lang="en-US" sz="1300" dirty="0"/>
              <a:t>        </a:t>
            </a:r>
            <a:r>
              <a:rPr lang="en-US" sz="1300" dirty="0" err="1"/>
              <a:t>printf</a:t>
            </a:r>
            <a:r>
              <a:rPr lang="en-US" sz="1300" dirty="0"/>
              <a:t>("\</a:t>
            </a:r>
            <a:r>
              <a:rPr lang="en-US" sz="1300" dirty="0" err="1"/>
              <a:t>nEnter</a:t>
            </a:r>
            <a:r>
              <a:rPr lang="en-US" sz="1300" dirty="0"/>
              <a:t> value?\n");  </a:t>
            </a:r>
          </a:p>
          <a:p>
            <a:pPr marL="0" indent="0">
              <a:buNone/>
            </a:pPr>
            <a:r>
              <a:rPr lang="en-US" sz="1300" dirty="0"/>
              <a:t>        </a:t>
            </a:r>
            <a:r>
              <a:rPr lang="en-US" sz="1300" dirty="0" err="1"/>
              <a:t>scanf</a:t>
            </a:r>
            <a:r>
              <a:rPr lang="en-US" sz="1300" dirty="0"/>
              <a:t>("%</a:t>
            </a:r>
            <a:r>
              <a:rPr lang="en-US" sz="1300" dirty="0" err="1"/>
              <a:t>d",&amp;item</a:t>
            </a:r>
            <a:r>
              <a:rPr lang="en-US" sz="1300" dirty="0"/>
              <a:t>);  </a:t>
            </a:r>
          </a:p>
          <a:p>
            <a:pPr marL="0" indent="0">
              <a:buNone/>
            </a:pPr>
            <a:r>
              <a:rPr lang="en-US" sz="1300" dirty="0"/>
              <a:t>        </a:t>
            </a:r>
            <a:r>
              <a:rPr lang="en-US" sz="1300" dirty="0" err="1"/>
              <a:t>ptr</a:t>
            </a:r>
            <a:r>
              <a:rPr lang="en-US" sz="1300" dirty="0"/>
              <a:t>-&gt;data = item;  </a:t>
            </a:r>
          </a:p>
          <a:p>
            <a:pPr marL="0" indent="0">
              <a:buNone/>
            </a:pPr>
            <a:r>
              <a:rPr lang="en-US" sz="1300" dirty="0"/>
              <a:t>        if(head == NULL)  </a:t>
            </a:r>
          </a:p>
          <a:p>
            <a:pPr marL="0" indent="0">
              <a:buNone/>
            </a:pPr>
            <a:r>
              <a:rPr lang="en-US" sz="1300" dirty="0"/>
              <a:t>        {  </a:t>
            </a:r>
          </a:p>
          <a:p>
            <a:pPr marL="0" indent="0">
              <a:buNone/>
            </a:pPr>
            <a:r>
              <a:rPr lang="en-US" sz="1300" dirty="0"/>
              <a:t>            </a:t>
            </a:r>
            <a:r>
              <a:rPr lang="en-US" sz="1300" dirty="0" err="1"/>
              <a:t>ptr</a:t>
            </a:r>
            <a:r>
              <a:rPr lang="en-US" sz="1300" dirty="0"/>
              <a:t> -&gt; next = NULL;  </a:t>
            </a:r>
          </a:p>
          <a:p>
            <a:pPr marL="0" indent="0">
              <a:buNone/>
            </a:pPr>
            <a:r>
              <a:rPr lang="en-US" sz="1300" dirty="0"/>
              <a:t>            head = </a:t>
            </a:r>
            <a:r>
              <a:rPr lang="en-US" sz="1300" dirty="0" err="1"/>
              <a:t>ptr</a:t>
            </a:r>
            <a:r>
              <a:rPr lang="en-US" sz="1300" dirty="0"/>
              <a:t>;  </a:t>
            </a:r>
          </a:p>
          <a:p>
            <a:pPr marL="0" indent="0">
              <a:buNone/>
            </a:pPr>
            <a:r>
              <a:rPr lang="en-US" sz="1300" dirty="0"/>
              <a:t>            </a:t>
            </a:r>
            <a:r>
              <a:rPr lang="en-US" sz="1300" dirty="0" err="1"/>
              <a:t>printf</a:t>
            </a:r>
            <a:r>
              <a:rPr lang="en-US" sz="1300" dirty="0"/>
              <a:t>("\</a:t>
            </a:r>
            <a:r>
              <a:rPr lang="en-US" sz="1300" dirty="0" err="1"/>
              <a:t>nNode</a:t>
            </a:r>
            <a:r>
              <a:rPr lang="en-US" sz="1300" dirty="0"/>
              <a:t> inserted");  </a:t>
            </a:r>
          </a:p>
          <a:p>
            <a:pPr marL="0" indent="0">
              <a:buNone/>
            </a:pPr>
            <a:r>
              <a:rPr lang="en-US" sz="1300" dirty="0"/>
              <a:t>        }  </a:t>
            </a:r>
          </a:p>
          <a:p>
            <a:pPr marL="0" indent="0">
              <a:buNone/>
            </a:pPr>
            <a:r>
              <a:rPr lang="en-US" sz="1300" dirty="0"/>
              <a:t>        else  </a:t>
            </a:r>
          </a:p>
          <a:p>
            <a:pPr marL="0" indent="0">
              <a:buNone/>
            </a:pPr>
            <a:r>
              <a:rPr lang="en-US" sz="1300" dirty="0"/>
              <a:t>        {  </a:t>
            </a:r>
          </a:p>
          <a:p>
            <a:pPr marL="0" indent="0">
              <a:buNone/>
            </a:pPr>
            <a:r>
              <a:rPr lang="en-US" sz="1300" dirty="0"/>
              <a:t>            temp = head;  </a:t>
            </a:r>
          </a:p>
          <a:p>
            <a:pPr marL="0" indent="0">
              <a:buNone/>
            </a:pPr>
            <a:r>
              <a:rPr lang="en-US" sz="1300" dirty="0"/>
              <a:t>            while (temp -&gt; next != NULL)  </a:t>
            </a:r>
          </a:p>
          <a:p>
            <a:pPr marL="0" indent="0">
              <a:buNone/>
            </a:pPr>
            <a:r>
              <a:rPr lang="en-US" sz="1300" dirty="0"/>
              <a:t>            {  </a:t>
            </a:r>
          </a:p>
          <a:p>
            <a:pPr marL="0" indent="0">
              <a:buNone/>
            </a:pPr>
            <a:r>
              <a:rPr lang="en-US" sz="1300" dirty="0"/>
              <a:t>                temp = temp -&gt; next;  </a:t>
            </a:r>
          </a:p>
          <a:p>
            <a:pPr marL="0" indent="0">
              <a:buNone/>
            </a:pPr>
            <a:r>
              <a:rPr lang="en-US" sz="1300" dirty="0"/>
              <a:t>            }  </a:t>
            </a:r>
          </a:p>
          <a:p>
            <a:pPr marL="0" indent="0">
              <a:buNone/>
            </a:pPr>
            <a:r>
              <a:rPr lang="en-US" sz="1300" dirty="0"/>
              <a:t>            temp-&gt;next = </a:t>
            </a:r>
            <a:r>
              <a:rPr lang="en-US" sz="1300" dirty="0" err="1"/>
              <a:t>ptr</a:t>
            </a:r>
            <a:r>
              <a:rPr lang="en-US" sz="1300" dirty="0"/>
              <a:t>;  </a:t>
            </a:r>
          </a:p>
          <a:p>
            <a:pPr marL="0" indent="0">
              <a:buNone/>
            </a:pPr>
            <a:r>
              <a:rPr lang="en-US" sz="1300" dirty="0"/>
              <a:t>            </a:t>
            </a:r>
            <a:r>
              <a:rPr lang="en-US" sz="1300" dirty="0" err="1"/>
              <a:t>ptr</a:t>
            </a:r>
            <a:r>
              <a:rPr lang="en-US" sz="1300" dirty="0"/>
              <a:t>-&gt;next = NULL;  </a:t>
            </a:r>
          </a:p>
          <a:p>
            <a:pPr marL="0" indent="0">
              <a:buNone/>
            </a:pPr>
            <a:r>
              <a:rPr lang="en-US" sz="1300" dirty="0"/>
              <a:t>            </a:t>
            </a:r>
            <a:r>
              <a:rPr lang="en-US" sz="1300" dirty="0" err="1"/>
              <a:t>printf</a:t>
            </a:r>
            <a:r>
              <a:rPr lang="en-US" sz="1300" dirty="0"/>
              <a:t>("\</a:t>
            </a:r>
            <a:r>
              <a:rPr lang="en-US" sz="1300" dirty="0" err="1"/>
              <a:t>nNode</a:t>
            </a:r>
            <a:r>
              <a:rPr lang="en-US" sz="1300" dirty="0"/>
              <a:t> inserted");  </a:t>
            </a:r>
          </a:p>
          <a:p>
            <a:pPr marL="0" indent="0">
              <a:buNone/>
            </a:pPr>
            <a:r>
              <a:rPr lang="en-US" sz="1300" dirty="0"/>
              <a:t>          </a:t>
            </a:r>
          </a:p>
          <a:p>
            <a:pPr marL="0" indent="0">
              <a:buNone/>
            </a:pPr>
            <a:r>
              <a:rPr lang="en-US" sz="1300" dirty="0"/>
              <a:t>        }  </a:t>
            </a:r>
          </a:p>
          <a:p>
            <a:pPr marL="0" indent="0">
              <a:buNone/>
            </a:pPr>
            <a:r>
              <a:rPr lang="en-US" sz="1300" dirty="0"/>
              <a:t>    }  </a:t>
            </a:r>
          </a:p>
          <a:p>
            <a:pPr marL="0" indent="0">
              <a:buNone/>
            </a:pPr>
            <a:r>
              <a:rPr lang="en-US" sz="1300" dirty="0"/>
              <a:t>} </a:t>
            </a:r>
          </a:p>
          <a:p>
            <a:pPr marL="0" indent="0">
              <a:buNone/>
            </a:pPr>
            <a:endParaRPr lang="en-US" sz="1300" dirty="0" smtClean="0"/>
          </a:p>
          <a:p>
            <a:pPr marL="0" indent="0">
              <a:buNone/>
            </a:pPr>
            <a:endParaRPr lang="en-US" sz="1300" dirty="0"/>
          </a:p>
          <a:p>
            <a:pPr marL="0" indent="0">
              <a:buNone/>
            </a:pPr>
            <a:endParaRPr lang="en-US" sz="1300" dirty="0" smtClean="0"/>
          </a:p>
          <a:p>
            <a:pPr marL="0" indent="0">
              <a:buNone/>
            </a:pPr>
            <a:endParaRPr lang="en-US" sz="1300" dirty="0"/>
          </a:p>
          <a:p>
            <a:pPr marL="0" indent="0">
              <a:buNone/>
            </a:pPr>
            <a:endParaRPr lang="en-US" sz="1300" dirty="0"/>
          </a:p>
          <a:p>
            <a:pPr marL="0" indent="0">
              <a:buNone/>
            </a:pPr>
            <a:r>
              <a:rPr lang="en-US" sz="1300" dirty="0"/>
              <a:t> </a:t>
            </a:r>
            <a:endParaRPr lang="en-US" sz="1300" dirty="0" smtClean="0"/>
          </a:p>
          <a:p>
            <a:pPr marL="0" indent="0">
              <a:buNone/>
            </a:pPr>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5181600"/>
            <a:ext cx="31242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352800"/>
            <a:ext cx="29337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541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77000"/>
          </a:xfrm>
        </p:spPr>
        <p:txBody>
          <a:bodyPr>
            <a:normAutofit fontScale="77500" lnSpcReduction="20000"/>
          </a:bodyPr>
          <a:lstStyle/>
          <a:p>
            <a:pPr marL="0" indent="0">
              <a:buNone/>
            </a:pPr>
            <a:r>
              <a:rPr lang="en-US" sz="2100" b="1" dirty="0" smtClean="0">
                <a:solidFill>
                  <a:schemeClr val="accent1"/>
                </a:solidFill>
              </a:rPr>
              <a:t>Random Insert at Position</a:t>
            </a:r>
          </a:p>
          <a:p>
            <a:pPr marL="0" indent="0">
              <a:buNone/>
            </a:pPr>
            <a:r>
              <a:rPr lang="en-US" sz="1400" dirty="0"/>
              <a:t> </a:t>
            </a:r>
            <a:r>
              <a:rPr lang="en-US" sz="1400" dirty="0" err="1"/>
              <a:t>int</a:t>
            </a:r>
            <a:r>
              <a:rPr lang="en-US" sz="1400" dirty="0"/>
              <a:t> </a:t>
            </a:r>
            <a:r>
              <a:rPr lang="en-US" sz="1400" dirty="0" err="1"/>
              <a:t>i,loc,item</a:t>
            </a:r>
            <a:r>
              <a:rPr lang="en-US" sz="1400" dirty="0"/>
              <a:t>;   </a:t>
            </a:r>
          </a:p>
          <a:p>
            <a:pPr marL="0" indent="0">
              <a:buNone/>
            </a:pPr>
            <a:r>
              <a:rPr lang="en-US" sz="1400" dirty="0"/>
              <a:t>    </a:t>
            </a:r>
            <a:r>
              <a:rPr lang="en-US" sz="1400" dirty="0" err="1"/>
              <a:t>struct</a:t>
            </a:r>
            <a:r>
              <a:rPr lang="en-US" sz="1400" dirty="0"/>
              <a:t> node *</a:t>
            </a:r>
            <a:r>
              <a:rPr lang="en-US" sz="1400" dirty="0" err="1"/>
              <a:t>ptr</a:t>
            </a:r>
            <a:r>
              <a:rPr lang="en-US" sz="1400" dirty="0"/>
              <a:t>, *temp;  </a:t>
            </a:r>
          </a:p>
          <a:p>
            <a:pPr marL="0" indent="0">
              <a:buNone/>
            </a:pPr>
            <a:r>
              <a:rPr lang="en-US" sz="1400" dirty="0"/>
              <a:t>    </a:t>
            </a:r>
            <a:r>
              <a:rPr lang="en-US" sz="1400" dirty="0" err="1"/>
              <a:t>ptr</a:t>
            </a:r>
            <a:r>
              <a:rPr lang="en-US" sz="1400" dirty="0"/>
              <a:t> = (</a:t>
            </a:r>
            <a:r>
              <a:rPr lang="en-US" sz="1400" dirty="0" err="1"/>
              <a:t>struct</a:t>
            </a:r>
            <a:r>
              <a:rPr lang="en-US" sz="1400" dirty="0"/>
              <a:t> node *) </a:t>
            </a:r>
            <a:r>
              <a:rPr lang="en-US" sz="1400" dirty="0" err="1"/>
              <a:t>malloc</a:t>
            </a:r>
            <a:r>
              <a:rPr lang="en-US" sz="1400" dirty="0"/>
              <a:t> (</a:t>
            </a:r>
            <a:r>
              <a:rPr lang="en-US" sz="1400" dirty="0" err="1"/>
              <a:t>sizeof</a:t>
            </a:r>
            <a:r>
              <a:rPr lang="en-US" sz="1400" dirty="0"/>
              <a:t>(</a:t>
            </a:r>
            <a:r>
              <a:rPr lang="en-US" sz="1400" dirty="0" err="1"/>
              <a:t>struct</a:t>
            </a:r>
            <a:r>
              <a:rPr lang="en-US" sz="1400" dirty="0"/>
              <a:t> node));  </a:t>
            </a:r>
          </a:p>
          <a:p>
            <a:pPr marL="0" indent="0">
              <a:buNone/>
            </a:pPr>
            <a:r>
              <a:rPr lang="en-US" sz="1400" dirty="0"/>
              <a:t>    if(</a:t>
            </a:r>
            <a:r>
              <a:rPr lang="en-US" sz="1400" dirty="0" err="1"/>
              <a:t>ptr</a:t>
            </a:r>
            <a:r>
              <a:rPr lang="en-US" sz="1400" dirty="0"/>
              <a:t> == NULL)  </a:t>
            </a:r>
          </a:p>
          <a:p>
            <a:pPr marL="0" indent="0">
              <a:buNone/>
            </a:pPr>
            <a:r>
              <a:rPr lang="en-US" sz="1400" dirty="0"/>
              <a:t>    {  </a:t>
            </a:r>
          </a:p>
          <a:p>
            <a:pPr marL="0" indent="0">
              <a:buNone/>
            </a:pPr>
            <a:r>
              <a:rPr lang="en-US" sz="1400" dirty="0"/>
              <a:t>        </a:t>
            </a:r>
            <a:r>
              <a:rPr lang="en-US" sz="1400" dirty="0" err="1"/>
              <a:t>printf</a:t>
            </a:r>
            <a:r>
              <a:rPr lang="en-US" sz="1400" dirty="0"/>
              <a:t>("\</a:t>
            </a:r>
            <a:r>
              <a:rPr lang="en-US" sz="1400" dirty="0" err="1"/>
              <a:t>nOVERFLOW</a:t>
            </a:r>
            <a:r>
              <a:rPr lang="en-US" sz="1400" dirty="0"/>
              <a:t>");  </a:t>
            </a:r>
          </a:p>
          <a:p>
            <a:pPr marL="0" indent="0">
              <a:buNone/>
            </a:pPr>
            <a:r>
              <a:rPr lang="en-US" sz="1400" dirty="0"/>
              <a:t>    }  </a:t>
            </a:r>
          </a:p>
          <a:p>
            <a:pPr marL="0" indent="0">
              <a:buNone/>
            </a:pPr>
            <a:r>
              <a:rPr lang="en-US" sz="1400" dirty="0"/>
              <a:t>    else  </a:t>
            </a:r>
          </a:p>
          <a:p>
            <a:pPr marL="0" indent="0">
              <a:buNone/>
            </a:pPr>
            <a:r>
              <a:rPr lang="en-US" sz="1400" dirty="0"/>
              <a:t>    {  </a:t>
            </a:r>
          </a:p>
          <a:p>
            <a:pPr marL="0" indent="0">
              <a:buNone/>
            </a:pPr>
            <a:r>
              <a:rPr lang="en-US" sz="1400" dirty="0"/>
              <a:t>        </a:t>
            </a:r>
            <a:r>
              <a:rPr lang="en-US" sz="1400" dirty="0" err="1"/>
              <a:t>printf</a:t>
            </a:r>
            <a:r>
              <a:rPr lang="en-US" sz="1400" dirty="0"/>
              <a:t>("\</a:t>
            </a:r>
            <a:r>
              <a:rPr lang="en-US" sz="1400" dirty="0" err="1"/>
              <a:t>nEnter</a:t>
            </a:r>
            <a:r>
              <a:rPr lang="en-US" sz="1400" dirty="0"/>
              <a:t> element value");  </a:t>
            </a:r>
          </a:p>
          <a:p>
            <a:pPr marL="0" indent="0">
              <a:buNone/>
            </a:pPr>
            <a:r>
              <a:rPr lang="en-US" sz="1400" dirty="0"/>
              <a:t>        </a:t>
            </a:r>
            <a:r>
              <a:rPr lang="en-US" sz="1400" dirty="0" err="1"/>
              <a:t>scanf</a:t>
            </a:r>
            <a:r>
              <a:rPr lang="en-US" sz="1400" dirty="0"/>
              <a:t>("%</a:t>
            </a:r>
            <a:r>
              <a:rPr lang="en-US" sz="1400" dirty="0" err="1"/>
              <a:t>d",&amp;item</a:t>
            </a:r>
            <a:r>
              <a:rPr lang="en-US" sz="1400" dirty="0"/>
              <a:t>);  </a:t>
            </a:r>
          </a:p>
          <a:p>
            <a:pPr marL="0" indent="0">
              <a:buNone/>
            </a:pPr>
            <a:r>
              <a:rPr lang="en-US" sz="1400" dirty="0"/>
              <a:t>        </a:t>
            </a:r>
            <a:r>
              <a:rPr lang="en-US" sz="1400" dirty="0" err="1"/>
              <a:t>ptr</a:t>
            </a:r>
            <a:r>
              <a:rPr lang="en-US" sz="1400" dirty="0"/>
              <a:t>-&gt;data = item;  </a:t>
            </a:r>
          </a:p>
          <a:p>
            <a:pPr marL="0" indent="0">
              <a:buNone/>
            </a:pPr>
            <a:r>
              <a:rPr lang="en-US" sz="1400" dirty="0"/>
              <a:t>        </a:t>
            </a:r>
            <a:r>
              <a:rPr lang="en-US" sz="1400" dirty="0" err="1"/>
              <a:t>printf</a:t>
            </a:r>
            <a:r>
              <a:rPr lang="en-US" sz="1400" dirty="0"/>
              <a:t>("\</a:t>
            </a:r>
            <a:r>
              <a:rPr lang="en-US" sz="1400" dirty="0" err="1"/>
              <a:t>nEnter</a:t>
            </a:r>
            <a:r>
              <a:rPr lang="en-US" sz="1400" dirty="0"/>
              <a:t> the location after which you want to insert ");  </a:t>
            </a:r>
          </a:p>
          <a:p>
            <a:pPr marL="0" indent="0">
              <a:buNone/>
            </a:pPr>
            <a:r>
              <a:rPr lang="en-US" sz="1400" dirty="0"/>
              <a:t>        </a:t>
            </a:r>
            <a:r>
              <a:rPr lang="en-US" sz="1400" dirty="0" err="1"/>
              <a:t>scanf</a:t>
            </a:r>
            <a:r>
              <a:rPr lang="en-US" sz="1400" dirty="0"/>
              <a:t>("\</a:t>
            </a:r>
            <a:r>
              <a:rPr lang="en-US" sz="1400" dirty="0" err="1"/>
              <a:t>n%d</a:t>
            </a:r>
            <a:r>
              <a:rPr lang="en-US" sz="1400" dirty="0"/>
              <a:t>",&amp;</a:t>
            </a:r>
            <a:r>
              <a:rPr lang="en-US" sz="1400" dirty="0" err="1"/>
              <a:t>loc</a:t>
            </a:r>
            <a:r>
              <a:rPr lang="en-US" sz="1400" dirty="0"/>
              <a:t>);  </a:t>
            </a:r>
          </a:p>
          <a:p>
            <a:pPr marL="0" indent="0">
              <a:buNone/>
            </a:pPr>
            <a:r>
              <a:rPr lang="en-US" sz="1400" dirty="0"/>
              <a:t>        temp=head;  </a:t>
            </a:r>
          </a:p>
          <a:p>
            <a:pPr marL="0" indent="0">
              <a:buNone/>
            </a:pPr>
            <a:r>
              <a:rPr lang="en-US" sz="1400" dirty="0"/>
              <a:t>        for(</a:t>
            </a:r>
            <a:r>
              <a:rPr lang="en-US" sz="1400" dirty="0" err="1"/>
              <a:t>i</a:t>
            </a:r>
            <a:r>
              <a:rPr lang="en-US" sz="1400" dirty="0"/>
              <a:t>=0;i&lt;</a:t>
            </a:r>
            <a:r>
              <a:rPr lang="en-US" sz="1400" dirty="0" err="1"/>
              <a:t>loc;i</a:t>
            </a:r>
            <a:r>
              <a:rPr lang="en-US" sz="1400" dirty="0"/>
              <a:t>++)  </a:t>
            </a:r>
          </a:p>
          <a:p>
            <a:pPr marL="0" indent="0">
              <a:buNone/>
            </a:pPr>
            <a:r>
              <a:rPr lang="en-US" sz="1400" dirty="0"/>
              <a:t>        {  </a:t>
            </a:r>
          </a:p>
          <a:p>
            <a:pPr marL="0" indent="0">
              <a:buNone/>
            </a:pPr>
            <a:r>
              <a:rPr lang="en-US" sz="1400" dirty="0"/>
              <a:t>            temp = temp-&gt;next;  </a:t>
            </a:r>
          </a:p>
          <a:p>
            <a:pPr marL="0" indent="0">
              <a:buNone/>
            </a:pPr>
            <a:r>
              <a:rPr lang="en-US" sz="1400" dirty="0"/>
              <a:t>            if(temp == NULL)  </a:t>
            </a:r>
          </a:p>
          <a:p>
            <a:pPr marL="0" indent="0">
              <a:buNone/>
            </a:pPr>
            <a:r>
              <a:rPr lang="en-US" sz="1400" dirty="0"/>
              <a:t>            {  </a:t>
            </a:r>
          </a:p>
          <a:p>
            <a:pPr marL="0" indent="0">
              <a:buNone/>
            </a:pPr>
            <a:r>
              <a:rPr lang="en-US" sz="1400" dirty="0"/>
              <a:t>                </a:t>
            </a:r>
            <a:r>
              <a:rPr lang="en-US" sz="1400" dirty="0" err="1"/>
              <a:t>printf</a:t>
            </a:r>
            <a:r>
              <a:rPr lang="en-US" sz="1400" dirty="0"/>
              <a:t>("\</a:t>
            </a:r>
            <a:r>
              <a:rPr lang="en-US" sz="1400" dirty="0" err="1"/>
              <a:t>ncan't</a:t>
            </a:r>
            <a:r>
              <a:rPr lang="en-US" sz="1400" dirty="0"/>
              <a:t> insert\n");  </a:t>
            </a:r>
          </a:p>
          <a:p>
            <a:pPr marL="0" indent="0">
              <a:buNone/>
            </a:pPr>
            <a:r>
              <a:rPr lang="en-US" sz="1400" dirty="0"/>
              <a:t>                return;  </a:t>
            </a:r>
          </a:p>
          <a:p>
            <a:pPr marL="0" indent="0">
              <a:buNone/>
            </a:pPr>
            <a:r>
              <a:rPr lang="en-US" sz="1400" dirty="0"/>
              <a:t>            }  </a:t>
            </a:r>
          </a:p>
          <a:p>
            <a:pPr marL="0" indent="0">
              <a:buNone/>
            </a:pPr>
            <a:r>
              <a:rPr lang="en-US" sz="1400" dirty="0"/>
              <a:t>          </a:t>
            </a:r>
          </a:p>
          <a:p>
            <a:pPr marL="0" indent="0">
              <a:buNone/>
            </a:pPr>
            <a:r>
              <a:rPr lang="en-US" sz="1400" dirty="0"/>
              <a:t>        }  </a:t>
            </a:r>
          </a:p>
          <a:p>
            <a:pPr marL="0" indent="0">
              <a:buNone/>
            </a:pPr>
            <a:r>
              <a:rPr lang="en-US" sz="1400" dirty="0"/>
              <a:t>        </a:t>
            </a:r>
            <a:r>
              <a:rPr lang="en-US" sz="1400" dirty="0" err="1"/>
              <a:t>ptr</a:t>
            </a:r>
            <a:r>
              <a:rPr lang="en-US" sz="1400" dirty="0"/>
              <a:t> -&gt;next = temp -&gt;next;   </a:t>
            </a:r>
          </a:p>
          <a:p>
            <a:pPr marL="0" indent="0">
              <a:buNone/>
            </a:pPr>
            <a:r>
              <a:rPr lang="en-US" sz="1400" dirty="0"/>
              <a:t>        temp -&gt;next = </a:t>
            </a:r>
            <a:r>
              <a:rPr lang="en-US" sz="1400" dirty="0" err="1"/>
              <a:t>ptr</a:t>
            </a:r>
            <a:r>
              <a:rPr lang="en-US" sz="1400" dirty="0"/>
              <a:t>;   </a:t>
            </a:r>
          </a:p>
          <a:p>
            <a:pPr marL="0" indent="0">
              <a:buNone/>
            </a:pPr>
            <a:r>
              <a:rPr lang="en-US" sz="1400" dirty="0"/>
              <a:t>        </a:t>
            </a:r>
            <a:r>
              <a:rPr lang="en-US" sz="1400" dirty="0" err="1"/>
              <a:t>printf</a:t>
            </a:r>
            <a:r>
              <a:rPr lang="en-US" sz="1400" dirty="0"/>
              <a:t>("\</a:t>
            </a:r>
            <a:r>
              <a:rPr lang="en-US" sz="1400" dirty="0" err="1"/>
              <a:t>nNode</a:t>
            </a:r>
            <a:r>
              <a:rPr lang="en-US" sz="1400" dirty="0"/>
              <a:t> inserted");  </a:t>
            </a:r>
          </a:p>
          <a:p>
            <a:pPr marL="0" indent="0">
              <a:buNone/>
            </a:pPr>
            <a:r>
              <a:rPr lang="en-US" sz="1400" dirty="0"/>
              <a:t>    }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990600"/>
            <a:ext cx="4352924"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059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304800"/>
            <a:ext cx="8458200" cy="6400800"/>
          </a:xfrm>
        </p:spPr>
        <p:txBody>
          <a:bodyPr numCol="2">
            <a:normAutofit lnSpcReduction="10000"/>
          </a:bodyPr>
          <a:lstStyle/>
          <a:p>
            <a:pPr marL="0" indent="0">
              <a:buNone/>
            </a:pPr>
            <a:r>
              <a:rPr lang="en-US" sz="1800" b="1" dirty="0" smtClean="0">
                <a:solidFill>
                  <a:schemeClr val="accent1"/>
                </a:solidFill>
              </a:rPr>
              <a:t>Begin Delete</a:t>
            </a:r>
          </a:p>
          <a:p>
            <a:pPr marL="0" indent="0">
              <a:buNone/>
            </a:pPr>
            <a:r>
              <a:rPr lang="en-US" sz="1200" dirty="0"/>
              <a:t> </a:t>
            </a:r>
            <a:r>
              <a:rPr lang="en-US" sz="1200" dirty="0" err="1"/>
              <a:t>struct</a:t>
            </a:r>
            <a:r>
              <a:rPr lang="en-US" sz="1200" dirty="0"/>
              <a:t> node *</a:t>
            </a:r>
            <a:r>
              <a:rPr lang="en-US" sz="1200" dirty="0" err="1"/>
              <a:t>ptr</a:t>
            </a:r>
            <a:r>
              <a:rPr lang="en-US" sz="1200" dirty="0"/>
              <a:t>;  </a:t>
            </a:r>
          </a:p>
          <a:p>
            <a:pPr marL="0" indent="0">
              <a:buNone/>
            </a:pPr>
            <a:r>
              <a:rPr lang="en-US" sz="1200" dirty="0"/>
              <a:t>    if(head == NULL)  </a:t>
            </a:r>
          </a:p>
          <a:p>
            <a:pPr marL="0" indent="0">
              <a:buNone/>
            </a:pPr>
            <a:r>
              <a:rPr lang="en-US" sz="1200" dirty="0"/>
              <a:t>    {  </a:t>
            </a:r>
          </a:p>
          <a:p>
            <a:pPr marL="0" indent="0">
              <a:buNone/>
            </a:pPr>
            <a:r>
              <a:rPr lang="en-US" sz="1200" dirty="0"/>
              <a:t>        </a:t>
            </a:r>
            <a:r>
              <a:rPr lang="en-US" sz="1200" dirty="0" err="1"/>
              <a:t>printf</a:t>
            </a:r>
            <a:r>
              <a:rPr lang="en-US" sz="1200" dirty="0"/>
              <a:t>("\</a:t>
            </a:r>
            <a:r>
              <a:rPr lang="en-US" sz="1200" dirty="0" err="1"/>
              <a:t>nList</a:t>
            </a:r>
            <a:r>
              <a:rPr lang="en-US" sz="1200" dirty="0"/>
              <a:t> is empty\n");  </a:t>
            </a:r>
          </a:p>
          <a:p>
            <a:pPr marL="0" indent="0">
              <a:buNone/>
            </a:pPr>
            <a:r>
              <a:rPr lang="en-US" sz="1200" dirty="0"/>
              <a:t>    }  </a:t>
            </a:r>
          </a:p>
          <a:p>
            <a:pPr marL="0" indent="0">
              <a:buNone/>
            </a:pPr>
            <a:r>
              <a:rPr lang="en-US" sz="1200" dirty="0"/>
              <a:t>    else   </a:t>
            </a:r>
          </a:p>
          <a:p>
            <a:pPr marL="0" indent="0">
              <a:buNone/>
            </a:pPr>
            <a:r>
              <a:rPr lang="en-US" sz="1200" dirty="0"/>
              <a:t>    {  </a:t>
            </a:r>
          </a:p>
          <a:p>
            <a:pPr marL="0" indent="0">
              <a:buNone/>
            </a:pPr>
            <a:r>
              <a:rPr lang="en-US" sz="1200" dirty="0"/>
              <a:t>        </a:t>
            </a:r>
            <a:r>
              <a:rPr lang="en-US" sz="1200" dirty="0" err="1"/>
              <a:t>ptr</a:t>
            </a:r>
            <a:r>
              <a:rPr lang="en-US" sz="1200" dirty="0"/>
              <a:t> = head;  </a:t>
            </a:r>
          </a:p>
          <a:p>
            <a:pPr marL="0" indent="0">
              <a:buNone/>
            </a:pPr>
            <a:r>
              <a:rPr lang="en-US" sz="1200" dirty="0"/>
              <a:t>        head = </a:t>
            </a:r>
            <a:r>
              <a:rPr lang="en-US" sz="1200" dirty="0" err="1"/>
              <a:t>ptr</a:t>
            </a:r>
            <a:r>
              <a:rPr lang="en-US" sz="1200" dirty="0"/>
              <a:t>-&gt;next;  </a:t>
            </a:r>
          </a:p>
          <a:p>
            <a:pPr marL="0" indent="0">
              <a:buNone/>
            </a:pPr>
            <a:r>
              <a:rPr lang="en-US" sz="1200" dirty="0"/>
              <a:t>        free(</a:t>
            </a:r>
            <a:r>
              <a:rPr lang="en-US" sz="1200" dirty="0" err="1"/>
              <a:t>ptr</a:t>
            </a:r>
            <a:r>
              <a:rPr lang="en-US" sz="1200" dirty="0"/>
              <a:t>);  </a:t>
            </a:r>
          </a:p>
          <a:p>
            <a:pPr marL="0" indent="0">
              <a:buNone/>
            </a:pPr>
            <a:r>
              <a:rPr lang="en-US" sz="1200" dirty="0"/>
              <a:t>        </a:t>
            </a:r>
            <a:r>
              <a:rPr lang="en-US" sz="1200" dirty="0" err="1"/>
              <a:t>printf</a:t>
            </a:r>
            <a:r>
              <a:rPr lang="en-US" sz="1200" dirty="0"/>
              <a:t>("\</a:t>
            </a:r>
            <a:r>
              <a:rPr lang="en-US" sz="1200" dirty="0" err="1"/>
              <a:t>nNode</a:t>
            </a:r>
            <a:r>
              <a:rPr lang="en-US" sz="1200" dirty="0"/>
              <a:t> deleted from the </a:t>
            </a:r>
            <a:r>
              <a:rPr lang="en-US" sz="1200" dirty="0" err="1"/>
              <a:t>begining</a:t>
            </a:r>
            <a:r>
              <a:rPr lang="en-US" sz="1200" dirty="0"/>
              <a:t> ...\n");  </a:t>
            </a:r>
          </a:p>
          <a:p>
            <a:pPr marL="0" indent="0">
              <a:buNone/>
            </a:pPr>
            <a:r>
              <a:rPr lang="en-US" sz="1200" dirty="0"/>
              <a:t>    } </a:t>
            </a:r>
            <a:endParaRPr lang="en-US" sz="1200" dirty="0" smtClean="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smtClean="0"/>
          </a:p>
          <a:p>
            <a:pPr marL="0" indent="0">
              <a:buNone/>
            </a:pPr>
            <a:endParaRPr lang="en-US" sz="1200" dirty="0" smtClean="0"/>
          </a:p>
          <a:p>
            <a:pPr marL="0" indent="0">
              <a:buNone/>
            </a:pPr>
            <a:r>
              <a:rPr lang="en-US" sz="1400" b="1" dirty="0" smtClean="0">
                <a:solidFill>
                  <a:schemeClr val="accent3">
                    <a:lumMod val="60000"/>
                    <a:lumOff val="40000"/>
                  </a:schemeClr>
                </a:solidFill>
              </a:rPr>
              <a:t>Delete Last node  </a:t>
            </a:r>
          </a:p>
          <a:p>
            <a:pPr marL="0" indent="0">
              <a:buNone/>
            </a:pPr>
            <a:r>
              <a:rPr lang="en-US" sz="1200" dirty="0" smtClean="0"/>
              <a:t>  </a:t>
            </a:r>
            <a:r>
              <a:rPr lang="en-US" sz="1200" dirty="0" err="1" smtClean="0"/>
              <a:t>struct</a:t>
            </a:r>
            <a:r>
              <a:rPr lang="en-US" sz="1200" dirty="0" smtClean="0"/>
              <a:t> </a:t>
            </a:r>
            <a:r>
              <a:rPr lang="en-US" sz="1200" dirty="0"/>
              <a:t>node *</a:t>
            </a:r>
            <a:r>
              <a:rPr lang="en-US" sz="1200" dirty="0" err="1"/>
              <a:t>ptr</a:t>
            </a:r>
            <a:r>
              <a:rPr lang="en-US" sz="1200" dirty="0"/>
              <a:t>,*ptr1;  </a:t>
            </a:r>
          </a:p>
          <a:p>
            <a:pPr marL="0" indent="0">
              <a:buNone/>
            </a:pPr>
            <a:r>
              <a:rPr lang="en-US" sz="1200" dirty="0"/>
              <a:t>    if(head == NULL)  </a:t>
            </a:r>
          </a:p>
          <a:p>
            <a:pPr marL="0" indent="0">
              <a:buNone/>
            </a:pPr>
            <a:r>
              <a:rPr lang="en-US" sz="1200" dirty="0"/>
              <a:t>    {  </a:t>
            </a:r>
          </a:p>
          <a:p>
            <a:pPr marL="0" indent="0">
              <a:buNone/>
            </a:pPr>
            <a:r>
              <a:rPr lang="en-US" sz="1200" dirty="0"/>
              <a:t>        </a:t>
            </a:r>
            <a:r>
              <a:rPr lang="en-US" sz="1200" dirty="0" err="1"/>
              <a:t>printf</a:t>
            </a:r>
            <a:r>
              <a:rPr lang="en-US" sz="1200" dirty="0"/>
              <a:t>("\</a:t>
            </a:r>
            <a:r>
              <a:rPr lang="en-US" sz="1200" dirty="0" err="1"/>
              <a:t>nlist</a:t>
            </a:r>
            <a:r>
              <a:rPr lang="en-US" sz="1200" dirty="0"/>
              <a:t> is empty");  </a:t>
            </a:r>
          </a:p>
          <a:p>
            <a:pPr marL="0" indent="0">
              <a:buNone/>
            </a:pPr>
            <a:r>
              <a:rPr lang="en-US" sz="1200" dirty="0"/>
              <a:t>    }  </a:t>
            </a:r>
          </a:p>
          <a:p>
            <a:pPr marL="0" indent="0">
              <a:buNone/>
            </a:pPr>
            <a:r>
              <a:rPr lang="en-US" sz="1200" dirty="0"/>
              <a:t>    else if(head -&gt; next == NULL)  </a:t>
            </a:r>
          </a:p>
          <a:p>
            <a:pPr marL="0" indent="0">
              <a:buNone/>
            </a:pPr>
            <a:r>
              <a:rPr lang="en-US" sz="1200" dirty="0"/>
              <a:t>    {  </a:t>
            </a:r>
          </a:p>
          <a:p>
            <a:pPr marL="0" indent="0">
              <a:buNone/>
            </a:pPr>
            <a:r>
              <a:rPr lang="en-US" sz="1200" dirty="0"/>
              <a:t>        head = NULL;  </a:t>
            </a:r>
          </a:p>
          <a:p>
            <a:pPr marL="0" indent="0">
              <a:buNone/>
            </a:pPr>
            <a:r>
              <a:rPr lang="en-US" sz="1200" dirty="0"/>
              <a:t>        free(head);  </a:t>
            </a:r>
          </a:p>
          <a:p>
            <a:pPr marL="0" indent="0">
              <a:buNone/>
            </a:pPr>
            <a:r>
              <a:rPr lang="en-US" sz="1200" dirty="0"/>
              <a:t>        </a:t>
            </a:r>
            <a:r>
              <a:rPr lang="en-US" sz="1200" dirty="0" err="1"/>
              <a:t>printf</a:t>
            </a:r>
            <a:r>
              <a:rPr lang="en-US" sz="1200" dirty="0"/>
              <a:t>("\</a:t>
            </a:r>
            <a:r>
              <a:rPr lang="en-US" sz="1200" dirty="0" err="1"/>
              <a:t>nOnly</a:t>
            </a:r>
            <a:r>
              <a:rPr lang="en-US" sz="1200" dirty="0"/>
              <a:t> node of the list deleted ...\n");  </a:t>
            </a:r>
          </a:p>
          <a:p>
            <a:pPr marL="0" indent="0">
              <a:buNone/>
            </a:pPr>
            <a:r>
              <a:rPr lang="en-US" sz="1200" dirty="0"/>
              <a:t>    }  </a:t>
            </a:r>
          </a:p>
          <a:p>
            <a:pPr marL="0" indent="0">
              <a:buNone/>
            </a:pPr>
            <a:r>
              <a:rPr lang="en-US" sz="1200" dirty="0"/>
              <a:t>          </a:t>
            </a:r>
          </a:p>
          <a:p>
            <a:pPr marL="0" indent="0">
              <a:buNone/>
            </a:pPr>
            <a:r>
              <a:rPr lang="en-US" sz="1200" dirty="0"/>
              <a:t>    else  </a:t>
            </a:r>
          </a:p>
          <a:p>
            <a:pPr marL="0" indent="0">
              <a:buNone/>
            </a:pPr>
            <a:r>
              <a:rPr lang="en-US" sz="1200" dirty="0"/>
              <a:t>    {  </a:t>
            </a:r>
          </a:p>
          <a:p>
            <a:pPr marL="0" indent="0">
              <a:buNone/>
            </a:pPr>
            <a:r>
              <a:rPr lang="en-US" sz="1200" dirty="0"/>
              <a:t>        </a:t>
            </a:r>
            <a:r>
              <a:rPr lang="en-US" sz="1200" dirty="0" err="1"/>
              <a:t>ptr</a:t>
            </a:r>
            <a:r>
              <a:rPr lang="en-US" sz="1200" dirty="0"/>
              <a:t> = head;   </a:t>
            </a:r>
          </a:p>
          <a:p>
            <a:pPr marL="0" indent="0">
              <a:buNone/>
            </a:pPr>
            <a:r>
              <a:rPr lang="en-US" sz="1200" dirty="0"/>
              <a:t>        while(</a:t>
            </a:r>
            <a:r>
              <a:rPr lang="en-US" sz="1200" dirty="0" err="1"/>
              <a:t>ptr</a:t>
            </a:r>
            <a:r>
              <a:rPr lang="en-US" sz="1200" dirty="0"/>
              <a:t>-&gt;next != NULL)  </a:t>
            </a:r>
          </a:p>
          <a:p>
            <a:pPr marL="0" indent="0">
              <a:buNone/>
            </a:pPr>
            <a:r>
              <a:rPr lang="en-US" sz="1200" dirty="0"/>
              <a:t>        {  </a:t>
            </a:r>
          </a:p>
          <a:p>
            <a:pPr marL="0" indent="0">
              <a:buNone/>
            </a:pPr>
            <a:r>
              <a:rPr lang="en-US" sz="1200" dirty="0"/>
              <a:t>            ptr1 = </a:t>
            </a:r>
            <a:r>
              <a:rPr lang="en-US" sz="1200" dirty="0" err="1"/>
              <a:t>ptr</a:t>
            </a:r>
            <a:r>
              <a:rPr lang="en-US" sz="1200" dirty="0"/>
              <a:t>;  </a:t>
            </a:r>
          </a:p>
          <a:p>
            <a:pPr marL="0" indent="0">
              <a:buNone/>
            </a:pPr>
            <a:r>
              <a:rPr lang="en-US" sz="1200" dirty="0"/>
              <a:t>            </a:t>
            </a:r>
            <a:r>
              <a:rPr lang="en-US" sz="1200" dirty="0" err="1"/>
              <a:t>ptr</a:t>
            </a:r>
            <a:r>
              <a:rPr lang="en-US" sz="1200" dirty="0"/>
              <a:t> = </a:t>
            </a:r>
            <a:r>
              <a:rPr lang="en-US" sz="1200" dirty="0" err="1"/>
              <a:t>ptr</a:t>
            </a:r>
            <a:r>
              <a:rPr lang="en-US" sz="1200" dirty="0"/>
              <a:t> -&gt;next;  </a:t>
            </a:r>
          </a:p>
          <a:p>
            <a:pPr marL="0" indent="0">
              <a:buNone/>
            </a:pPr>
            <a:r>
              <a:rPr lang="en-US" sz="1200" dirty="0"/>
              <a:t>        }  </a:t>
            </a:r>
          </a:p>
          <a:p>
            <a:pPr marL="0" indent="0">
              <a:buNone/>
            </a:pPr>
            <a:r>
              <a:rPr lang="en-US" sz="1200" dirty="0"/>
              <a:t>        ptr1-&gt;next = NULL;  </a:t>
            </a:r>
          </a:p>
          <a:p>
            <a:pPr marL="0" indent="0">
              <a:buNone/>
            </a:pPr>
            <a:r>
              <a:rPr lang="en-US" sz="1200" dirty="0"/>
              <a:t>        free(</a:t>
            </a:r>
            <a:r>
              <a:rPr lang="en-US" sz="1200" dirty="0" err="1"/>
              <a:t>ptr</a:t>
            </a:r>
            <a:r>
              <a:rPr lang="en-US" sz="1200" dirty="0"/>
              <a:t>);  </a:t>
            </a:r>
          </a:p>
          <a:p>
            <a:pPr marL="0" indent="0">
              <a:buNone/>
            </a:pPr>
            <a:r>
              <a:rPr lang="en-US" sz="1200" dirty="0"/>
              <a:t>        </a:t>
            </a:r>
            <a:r>
              <a:rPr lang="en-US" sz="1200" dirty="0" err="1"/>
              <a:t>printf</a:t>
            </a:r>
            <a:r>
              <a:rPr lang="en-US" sz="1200" dirty="0"/>
              <a:t>("\</a:t>
            </a:r>
            <a:r>
              <a:rPr lang="en-US" sz="1200" dirty="0" err="1"/>
              <a:t>nDeleted</a:t>
            </a:r>
            <a:r>
              <a:rPr lang="en-US" sz="1200" dirty="0"/>
              <a:t> Node from the last ...\n");  </a:t>
            </a:r>
          </a:p>
          <a:p>
            <a:pPr marL="0" indent="0">
              <a:buNone/>
            </a:pPr>
            <a:r>
              <a:rPr lang="en-US" sz="1200" dirty="0"/>
              <a:t>    }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57600"/>
            <a:ext cx="3733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19" y="5317836"/>
            <a:ext cx="3657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6074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553200"/>
          </a:xfrm>
        </p:spPr>
        <p:txBody>
          <a:bodyPr>
            <a:noAutofit/>
          </a:bodyPr>
          <a:lstStyle/>
          <a:p>
            <a:pPr marL="0" indent="0">
              <a:buNone/>
            </a:pPr>
            <a:r>
              <a:rPr lang="en-US" sz="1800" b="1" dirty="0" smtClean="0">
                <a:solidFill>
                  <a:schemeClr val="accent3">
                    <a:lumMod val="60000"/>
                    <a:lumOff val="40000"/>
                  </a:schemeClr>
                </a:solidFill>
              </a:rPr>
              <a:t>Random Delete node at Position</a:t>
            </a:r>
          </a:p>
          <a:p>
            <a:pPr marL="0" indent="0">
              <a:buNone/>
            </a:pPr>
            <a:endParaRPr lang="en-US" sz="1800" b="1" dirty="0">
              <a:solidFill>
                <a:schemeClr val="accent3">
                  <a:lumMod val="60000"/>
                  <a:lumOff val="40000"/>
                </a:schemeClr>
              </a:solidFill>
            </a:endParaRPr>
          </a:p>
          <a:p>
            <a:pPr marL="0" indent="0">
              <a:buNone/>
            </a:pPr>
            <a:r>
              <a:rPr lang="en-US" sz="1200" dirty="0" err="1" smtClean="0"/>
              <a:t>struct</a:t>
            </a:r>
            <a:r>
              <a:rPr lang="en-US" sz="1200" dirty="0" smtClean="0"/>
              <a:t> </a:t>
            </a:r>
            <a:r>
              <a:rPr lang="en-US" sz="1200" dirty="0"/>
              <a:t>node *</a:t>
            </a:r>
            <a:r>
              <a:rPr lang="en-US" sz="1200" dirty="0" err="1"/>
              <a:t>ptr</a:t>
            </a:r>
            <a:r>
              <a:rPr lang="en-US" sz="1200" dirty="0"/>
              <a:t>,*ptr1;  </a:t>
            </a:r>
          </a:p>
          <a:p>
            <a:pPr marL="0" indent="0">
              <a:buNone/>
            </a:pPr>
            <a:r>
              <a:rPr lang="en-US" sz="1200" dirty="0"/>
              <a:t>    </a:t>
            </a:r>
            <a:r>
              <a:rPr lang="en-US" sz="1200" dirty="0" err="1"/>
              <a:t>int</a:t>
            </a:r>
            <a:r>
              <a:rPr lang="en-US" sz="1200" dirty="0"/>
              <a:t> </a:t>
            </a:r>
            <a:r>
              <a:rPr lang="en-US" sz="1200" dirty="0" err="1"/>
              <a:t>loc,i</a:t>
            </a:r>
            <a:r>
              <a:rPr lang="en-US" sz="1200" dirty="0"/>
              <a:t>;    </a:t>
            </a:r>
          </a:p>
          <a:p>
            <a:pPr marL="0" indent="0">
              <a:buNone/>
            </a:pPr>
            <a:r>
              <a:rPr lang="en-US" sz="1200" dirty="0"/>
              <a:t>    </a:t>
            </a:r>
            <a:r>
              <a:rPr lang="en-US" sz="1200" dirty="0" err="1"/>
              <a:t>printf</a:t>
            </a:r>
            <a:r>
              <a:rPr lang="en-US" sz="1200" dirty="0"/>
              <a:t>("\n Enter the location of the node after which you want to perform deletion \n");  </a:t>
            </a:r>
          </a:p>
          <a:p>
            <a:pPr marL="0" indent="0">
              <a:buNone/>
            </a:pPr>
            <a:r>
              <a:rPr lang="en-US" sz="1200" dirty="0"/>
              <a:t>    </a:t>
            </a:r>
            <a:r>
              <a:rPr lang="en-US" sz="1200" dirty="0" err="1"/>
              <a:t>scanf</a:t>
            </a:r>
            <a:r>
              <a:rPr lang="en-US" sz="1200" dirty="0"/>
              <a:t>("%d",&amp;</a:t>
            </a:r>
            <a:r>
              <a:rPr lang="en-US" sz="1200" dirty="0" err="1"/>
              <a:t>loc</a:t>
            </a:r>
            <a:r>
              <a:rPr lang="en-US" sz="1200" dirty="0"/>
              <a:t>);  </a:t>
            </a:r>
          </a:p>
          <a:p>
            <a:pPr marL="0" indent="0">
              <a:buNone/>
            </a:pPr>
            <a:r>
              <a:rPr lang="en-US" sz="1200" dirty="0"/>
              <a:t>    </a:t>
            </a:r>
            <a:r>
              <a:rPr lang="en-US" sz="1200" dirty="0" err="1"/>
              <a:t>ptr</a:t>
            </a:r>
            <a:r>
              <a:rPr lang="en-US" sz="1200" dirty="0"/>
              <a:t>=head;  </a:t>
            </a:r>
          </a:p>
          <a:p>
            <a:pPr marL="0" indent="0">
              <a:buNone/>
            </a:pPr>
            <a:r>
              <a:rPr lang="en-US" sz="1200" dirty="0"/>
              <a:t>    for(</a:t>
            </a:r>
            <a:r>
              <a:rPr lang="en-US" sz="1200" dirty="0" err="1"/>
              <a:t>i</a:t>
            </a:r>
            <a:r>
              <a:rPr lang="en-US" sz="1200" dirty="0"/>
              <a:t>=0;i&lt;</a:t>
            </a:r>
            <a:r>
              <a:rPr lang="en-US" sz="1200" dirty="0" err="1"/>
              <a:t>loc;i</a:t>
            </a:r>
            <a:r>
              <a:rPr lang="en-US" sz="1200" dirty="0"/>
              <a:t>++)  </a:t>
            </a:r>
          </a:p>
          <a:p>
            <a:pPr marL="0" indent="0">
              <a:buNone/>
            </a:pPr>
            <a:r>
              <a:rPr lang="en-US" sz="1200" dirty="0"/>
              <a:t>    {  </a:t>
            </a:r>
          </a:p>
          <a:p>
            <a:pPr marL="0" indent="0">
              <a:buNone/>
            </a:pPr>
            <a:r>
              <a:rPr lang="en-US" sz="1200" dirty="0"/>
              <a:t>        ptr1 = </a:t>
            </a:r>
            <a:r>
              <a:rPr lang="en-US" sz="1200" dirty="0" err="1"/>
              <a:t>ptr</a:t>
            </a:r>
            <a:r>
              <a:rPr lang="en-US" sz="1200" dirty="0"/>
              <a:t>;       </a:t>
            </a:r>
          </a:p>
          <a:p>
            <a:pPr marL="0" indent="0">
              <a:buNone/>
            </a:pPr>
            <a:r>
              <a:rPr lang="en-US" sz="1200" dirty="0"/>
              <a:t>        </a:t>
            </a:r>
            <a:r>
              <a:rPr lang="en-US" sz="1200" dirty="0" err="1"/>
              <a:t>ptr</a:t>
            </a:r>
            <a:r>
              <a:rPr lang="en-US" sz="1200" dirty="0"/>
              <a:t> = </a:t>
            </a:r>
            <a:r>
              <a:rPr lang="en-US" sz="1200" dirty="0" err="1"/>
              <a:t>ptr</a:t>
            </a:r>
            <a:r>
              <a:rPr lang="en-US" sz="1200" dirty="0"/>
              <a:t>-&gt;next;  </a:t>
            </a:r>
          </a:p>
          <a:p>
            <a:pPr marL="0" indent="0">
              <a:buNone/>
            </a:pPr>
            <a:r>
              <a:rPr lang="en-US" sz="1200" dirty="0"/>
              <a:t>              </a:t>
            </a:r>
          </a:p>
          <a:p>
            <a:pPr marL="0" indent="0">
              <a:buNone/>
            </a:pPr>
            <a:r>
              <a:rPr lang="en-US" sz="1200" dirty="0"/>
              <a:t>        if(</a:t>
            </a:r>
            <a:r>
              <a:rPr lang="en-US" sz="1200" dirty="0" err="1"/>
              <a:t>ptr</a:t>
            </a:r>
            <a:r>
              <a:rPr lang="en-US" sz="1200" dirty="0"/>
              <a:t> == NULL)  </a:t>
            </a:r>
          </a:p>
          <a:p>
            <a:pPr marL="0" indent="0">
              <a:buNone/>
            </a:pPr>
            <a:r>
              <a:rPr lang="en-US" sz="1200" dirty="0"/>
              <a:t>        {  </a:t>
            </a:r>
          </a:p>
          <a:p>
            <a:pPr marL="0" indent="0">
              <a:buNone/>
            </a:pPr>
            <a:r>
              <a:rPr lang="en-US" sz="1200" dirty="0"/>
              <a:t>            </a:t>
            </a:r>
            <a:r>
              <a:rPr lang="en-US" sz="1200" dirty="0" err="1"/>
              <a:t>printf</a:t>
            </a:r>
            <a:r>
              <a:rPr lang="en-US" sz="1200" dirty="0"/>
              <a:t>("\</a:t>
            </a:r>
            <a:r>
              <a:rPr lang="en-US" sz="1200" dirty="0" err="1"/>
              <a:t>nCan't</a:t>
            </a:r>
            <a:r>
              <a:rPr lang="en-US" sz="1200" dirty="0"/>
              <a:t> delete");  </a:t>
            </a:r>
          </a:p>
          <a:p>
            <a:pPr marL="0" indent="0">
              <a:buNone/>
            </a:pPr>
            <a:r>
              <a:rPr lang="en-US" sz="1200" dirty="0"/>
              <a:t>            return;  </a:t>
            </a:r>
          </a:p>
          <a:p>
            <a:pPr marL="0" indent="0">
              <a:buNone/>
            </a:pPr>
            <a:r>
              <a:rPr lang="en-US" sz="1200" dirty="0"/>
              <a:t>        }  </a:t>
            </a:r>
          </a:p>
          <a:p>
            <a:pPr marL="0" indent="0">
              <a:buNone/>
            </a:pPr>
            <a:r>
              <a:rPr lang="en-US" sz="1200" dirty="0"/>
              <a:t>    }  </a:t>
            </a:r>
          </a:p>
          <a:p>
            <a:pPr marL="0" indent="0">
              <a:buNone/>
            </a:pPr>
            <a:r>
              <a:rPr lang="en-US" sz="1200" dirty="0"/>
              <a:t>    ptr1 -&gt;next = </a:t>
            </a:r>
            <a:r>
              <a:rPr lang="en-US" sz="1200" dirty="0" err="1"/>
              <a:t>ptr</a:t>
            </a:r>
            <a:r>
              <a:rPr lang="en-US" sz="1200" dirty="0"/>
              <a:t> -&gt;next;  </a:t>
            </a:r>
          </a:p>
          <a:p>
            <a:pPr marL="0" indent="0">
              <a:buNone/>
            </a:pPr>
            <a:r>
              <a:rPr lang="en-US" sz="1200" dirty="0"/>
              <a:t>    free(</a:t>
            </a:r>
            <a:r>
              <a:rPr lang="en-US" sz="1200" dirty="0" err="1"/>
              <a:t>ptr</a:t>
            </a:r>
            <a:r>
              <a:rPr lang="en-US" sz="1200" dirty="0"/>
              <a:t>);  </a:t>
            </a:r>
          </a:p>
          <a:p>
            <a:pPr marL="0" indent="0">
              <a:buNone/>
            </a:pPr>
            <a:r>
              <a:rPr lang="en-US" sz="1200" dirty="0"/>
              <a:t>    </a:t>
            </a:r>
            <a:r>
              <a:rPr lang="en-US" sz="1200" dirty="0" err="1"/>
              <a:t>printf</a:t>
            </a:r>
            <a:r>
              <a:rPr lang="en-US" sz="1200" dirty="0"/>
              <a:t>("\</a:t>
            </a:r>
            <a:r>
              <a:rPr lang="en-US" sz="1200" dirty="0" err="1"/>
              <a:t>nDeleted</a:t>
            </a:r>
            <a:r>
              <a:rPr lang="en-US" sz="1200" dirty="0"/>
              <a:t> node %d ",loc+1);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438400"/>
            <a:ext cx="5181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350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
            <a:ext cx="8839200" cy="6705600"/>
          </a:xfrm>
        </p:spPr>
        <p:txBody>
          <a:bodyPr numCol="2">
            <a:normAutofit/>
          </a:bodyPr>
          <a:lstStyle/>
          <a:p>
            <a:pPr marL="0" indent="0">
              <a:buNone/>
            </a:pPr>
            <a:r>
              <a:rPr lang="en-US" b="1" dirty="0" smtClean="0">
                <a:solidFill>
                  <a:schemeClr val="accent3">
                    <a:lumMod val="60000"/>
                    <a:lumOff val="40000"/>
                  </a:schemeClr>
                </a:solidFill>
              </a:rPr>
              <a:t>Find node in Linked List</a:t>
            </a:r>
          </a:p>
          <a:p>
            <a:pPr marL="0" indent="0">
              <a:buNone/>
            </a:pPr>
            <a:r>
              <a:rPr lang="en-US" sz="1600" dirty="0" err="1"/>
              <a:t>struct</a:t>
            </a:r>
            <a:r>
              <a:rPr lang="en-US" sz="1600" dirty="0"/>
              <a:t> node *</a:t>
            </a:r>
            <a:r>
              <a:rPr lang="en-US" sz="1600" dirty="0" err="1"/>
              <a:t>ptr</a:t>
            </a:r>
            <a:r>
              <a:rPr lang="en-US" sz="1600" dirty="0"/>
              <a:t>;  </a:t>
            </a:r>
          </a:p>
          <a:p>
            <a:pPr marL="0" indent="0">
              <a:buNone/>
            </a:pPr>
            <a:r>
              <a:rPr lang="en-US" sz="1600" dirty="0"/>
              <a:t>    </a:t>
            </a:r>
            <a:r>
              <a:rPr lang="en-US" sz="1600" dirty="0" err="1"/>
              <a:t>int</a:t>
            </a:r>
            <a:r>
              <a:rPr lang="en-US" sz="1600" dirty="0"/>
              <a:t> </a:t>
            </a:r>
            <a:r>
              <a:rPr lang="en-US" sz="1600" dirty="0" err="1"/>
              <a:t>item,i</a:t>
            </a:r>
            <a:r>
              <a:rPr lang="en-US" sz="1600" dirty="0"/>
              <a:t>=0,flag;  </a:t>
            </a:r>
          </a:p>
          <a:p>
            <a:pPr marL="0" indent="0">
              <a:buNone/>
            </a:pPr>
            <a:r>
              <a:rPr lang="en-US" sz="1600" dirty="0"/>
              <a:t>    </a:t>
            </a:r>
            <a:r>
              <a:rPr lang="en-US" sz="1600" dirty="0" err="1"/>
              <a:t>ptr</a:t>
            </a:r>
            <a:r>
              <a:rPr lang="en-US" sz="1600" dirty="0"/>
              <a:t> = head;   </a:t>
            </a:r>
          </a:p>
          <a:p>
            <a:pPr marL="0" indent="0">
              <a:buNone/>
            </a:pPr>
            <a:r>
              <a:rPr lang="en-US" sz="1600" dirty="0"/>
              <a:t>    if(</a:t>
            </a:r>
            <a:r>
              <a:rPr lang="en-US" sz="1600" dirty="0" err="1"/>
              <a:t>ptr</a:t>
            </a:r>
            <a:r>
              <a:rPr lang="en-US" sz="1600" dirty="0"/>
              <a:t> == NULL)  </a:t>
            </a:r>
          </a:p>
          <a:p>
            <a:pPr marL="0" indent="0">
              <a:buNone/>
            </a:pPr>
            <a:r>
              <a:rPr lang="en-US" sz="1600" dirty="0"/>
              <a:t>    {  </a:t>
            </a:r>
          </a:p>
          <a:p>
            <a:pPr marL="0" indent="0">
              <a:buNone/>
            </a:pPr>
            <a:r>
              <a:rPr lang="en-US" sz="1600" dirty="0"/>
              <a:t>        </a:t>
            </a:r>
            <a:r>
              <a:rPr lang="en-US" sz="1600" dirty="0" err="1"/>
              <a:t>printf</a:t>
            </a:r>
            <a:r>
              <a:rPr lang="en-US" sz="1600" dirty="0"/>
              <a:t>("\</a:t>
            </a:r>
            <a:r>
              <a:rPr lang="en-US" sz="1600" dirty="0" err="1"/>
              <a:t>nEmpty</a:t>
            </a:r>
            <a:r>
              <a:rPr lang="en-US" sz="1600" dirty="0"/>
              <a:t> List\n");  </a:t>
            </a:r>
          </a:p>
          <a:p>
            <a:pPr marL="0" indent="0">
              <a:buNone/>
            </a:pPr>
            <a:r>
              <a:rPr lang="en-US" sz="1600" dirty="0"/>
              <a:t>    }  </a:t>
            </a:r>
          </a:p>
          <a:p>
            <a:pPr marL="0" indent="0">
              <a:buNone/>
            </a:pPr>
            <a:r>
              <a:rPr lang="en-US" sz="1600" dirty="0"/>
              <a:t>    else  </a:t>
            </a:r>
          </a:p>
          <a:p>
            <a:pPr marL="0" indent="0">
              <a:buNone/>
            </a:pPr>
            <a:r>
              <a:rPr lang="en-US" sz="1600" dirty="0"/>
              <a:t>    {   </a:t>
            </a:r>
          </a:p>
          <a:p>
            <a:pPr marL="0" indent="0">
              <a:buNone/>
            </a:pPr>
            <a:r>
              <a:rPr lang="en-US" sz="1600" dirty="0"/>
              <a:t>        </a:t>
            </a:r>
            <a:r>
              <a:rPr lang="en-US" sz="1600" dirty="0" err="1"/>
              <a:t>printf</a:t>
            </a:r>
            <a:r>
              <a:rPr lang="en-US" sz="1600" dirty="0"/>
              <a:t>("\</a:t>
            </a:r>
            <a:r>
              <a:rPr lang="en-US" sz="1600" dirty="0" err="1"/>
              <a:t>nEnter</a:t>
            </a:r>
            <a:r>
              <a:rPr lang="en-US" sz="1600" dirty="0"/>
              <a:t> item which you want to search?\n");   </a:t>
            </a:r>
          </a:p>
          <a:p>
            <a:pPr marL="0" indent="0">
              <a:buNone/>
            </a:pPr>
            <a:r>
              <a:rPr lang="en-US" sz="1600" dirty="0"/>
              <a:t>        </a:t>
            </a:r>
            <a:r>
              <a:rPr lang="en-US" sz="1600" dirty="0" err="1"/>
              <a:t>scanf</a:t>
            </a:r>
            <a:r>
              <a:rPr lang="en-US" sz="1600" dirty="0"/>
              <a:t>("%</a:t>
            </a:r>
            <a:r>
              <a:rPr lang="en-US" sz="1600" dirty="0" err="1"/>
              <a:t>d",&amp;item</a:t>
            </a:r>
            <a:r>
              <a:rPr lang="en-US" sz="1600" dirty="0"/>
              <a:t>);  </a:t>
            </a:r>
          </a:p>
          <a:p>
            <a:pPr marL="0" indent="0">
              <a:buNone/>
            </a:pPr>
            <a:r>
              <a:rPr lang="en-US" sz="1600" dirty="0"/>
              <a:t>        while (</a:t>
            </a:r>
            <a:r>
              <a:rPr lang="en-US" sz="1600" dirty="0" err="1"/>
              <a:t>ptr</a:t>
            </a:r>
            <a:r>
              <a:rPr lang="en-US" sz="1600" dirty="0"/>
              <a:t>!=NULL)  </a:t>
            </a:r>
          </a:p>
          <a:p>
            <a:pPr marL="0" indent="0">
              <a:buNone/>
            </a:pPr>
            <a:r>
              <a:rPr lang="en-US" sz="1600" dirty="0"/>
              <a:t>        {  </a:t>
            </a:r>
          </a:p>
          <a:p>
            <a:pPr marL="0" indent="0">
              <a:buNone/>
            </a:pPr>
            <a:r>
              <a:rPr lang="en-US" sz="1600" dirty="0"/>
              <a:t>            if(</a:t>
            </a:r>
            <a:r>
              <a:rPr lang="en-US" sz="1600" dirty="0" err="1"/>
              <a:t>ptr</a:t>
            </a:r>
            <a:r>
              <a:rPr lang="en-US" sz="1600" dirty="0"/>
              <a:t>-&gt;data == item)  </a:t>
            </a:r>
          </a:p>
          <a:p>
            <a:pPr marL="0" indent="0">
              <a:buNone/>
            </a:pPr>
            <a:r>
              <a:rPr lang="en-US" sz="1600" dirty="0"/>
              <a:t>            {  </a:t>
            </a:r>
          </a:p>
          <a:p>
            <a:pPr marL="0" indent="0">
              <a:buNone/>
            </a:pPr>
            <a:r>
              <a:rPr lang="en-US" sz="1600" dirty="0"/>
              <a:t>                </a:t>
            </a:r>
            <a:r>
              <a:rPr lang="en-US" sz="1600" dirty="0" err="1"/>
              <a:t>printf</a:t>
            </a:r>
            <a:r>
              <a:rPr lang="en-US" sz="1600" dirty="0"/>
              <a:t>("item found at location %d ",i+1);  </a:t>
            </a:r>
          </a:p>
          <a:p>
            <a:pPr marL="0" indent="0">
              <a:buNone/>
            </a:pPr>
            <a:r>
              <a:rPr lang="en-US" sz="1600" dirty="0"/>
              <a:t>                flag=0;  </a:t>
            </a:r>
          </a:p>
          <a:p>
            <a:pPr marL="0" indent="0">
              <a:buNone/>
            </a:pPr>
            <a:r>
              <a:rPr lang="en-US" sz="1600" dirty="0"/>
              <a:t>            }   </a:t>
            </a:r>
          </a:p>
          <a:p>
            <a:pPr marL="0" indent="0">
              <a:buNone/>
            </a:pPr>
            <a:r>
              <a:rPr lang="en-US" sz="1600" dirty="0"/>
              <a:t>            else  </a:t>
            </a:r>
          </a:p>
          <a:p>
            <a:pPr marL="0" indent="0">
              <a:buNone/>
            </a:pPr>
            <a:r>
              <a:rPr lang="en-US" sz="1600" dirty="0"/>
              <a:t>            {  </a:t>
            </a:r>
          </a:p>
          <a:p>
            <a:pPr marL="0" indent="0">
              <a:buNone/>
            </a:pPr>
            <a:r>
              <a:rPr lang="en-US" sz="1600" dirty="0"/>
              <a:t>                flag=1;  </a:t>
            </a:r>
          </a:p>
          <a:p>
            <a:pPr marL="0" indent="0">
              <a:buNone/>
            </a:pPr>
            <a:r>
              <a:rPr lang="en-US" sz="1600" dirty="0"/>
              <a:t>            }  </a:t>
            </a:r>
          </a:p>
          <a:p>
            <a:pPr marL="0" indent="0">
              <a:buNone/>
            </a:pPr>
            <a:r>
              <a:rPr lang="en-US" sz="1600" dirty="0"/>
              <a:t>            </a:t>
            </a:r>
            <a:r>
              <a:rPr lang="en-US" sz="1600" dirty="0" err="1"/>
              <a:t>i</a:t>
            </a:r>
            <a:r>
              <a:rPr lang="en-US" sz="1600" dirty="0"/>
              <a:t>++;  </a:t>
            </a:r>
          </a:p>
          <a:p>
            <a:pPr marL="0" indent="0">
              <a:buNone/>
            </a:pPr>
            <a:r>
              <a:rPr lang="en-US" sz="1600" dirty="0"/>
              <a:t>            </a:t>
            </a:r>
            <a:r>
              <a:rPr lang="en-US" sz="1600" dirty="0" err="1"/>
              <a:t>ptr</a:t>
            </a:r>
            <a:r>
              <a:rPr lang="en-US" sz="1600" dirty="0"/>
              <a:t> = </a:t>
            </a:r>
            <a:r>
              <a:rPr lang="en-US" sz="1600" dirty="0" err="1"/>
              <a:t>ptr</a:t>
            </a:r>
            <a:r>
              <a:rPr lang="en-US" sz="1600" dirty="0"/>
              <a:t> -&gt; next;  </a:t>
            </a:r>
          </a:p>
          <a:p>
            <a:pPr marL="0" indent="0">
              <a:buNone/>
            </a:pPr>
            <a:r>
              <a:rPr lang="en-US" sz="1600" dirty="0"/>
              <a:t>        }  </a:t>
            </a:r>
          </a:p>
          <a:p>
            <a:pPr marL="0" indent="0">
              <a:buNone/>
            </a:pPr>
            <a:r>
              <a:rPr lang="en-US" sz="1600" dirty="0"/>
              <a:t>        if(flag==1)  </a:t>
            </a:r>
          </a:p>
          <a:p>
            <a:pPr marL="0" indent="0">
              <a:buNone/>
            </a:pPr>
            <a:r>
              <a:rPr lang="en-US" sz="1600" dirty="0"/>
              <a:t>        {  </a:t>
            </a:r>
          </a:p>
          <a:p>
            <a:pPr marL="0" indent="0">
              <a:buNone/>
            </a:pPr>
            <a:r>
              <a:rPr lang="en-US" sz="1600" dirty="0"/>
              <a:t>            </a:t>
            </a:r>
            <a:r>
              <a:rPr lang="en-US" sz="1600" dirty="0" err="1"/>
              <a:t>printf</a:t>
            </a:r>
            <a:r>
              <a:rPr lang="en-US" sz="1600" dirty="0"/>
              <a:t>("Item not found\n");  </a:t>
            </a:r>
          </a:p>
          <a:p>
            <a:pPr marL="0" indent="0">
              <a:buNone/>
            </a:pPr>
            <a:r>
              <a:rPr lang="en-US" sz="1600" dirty="0"/>
              <a:t>        }  </a:t>
            </a:r>
          </a:p>
          <a:p>
            <a:pPr marL="0" indent="0">
              <a:buNone/>
            </a:pPr>
            <a:r>
              <a:rPr lang="en-US" sz="1600" dirty="0"/>
              <a:t>    } </a:t>
            </a:r>
          </a:p>
        </p:txBody>
      </p:sp>
    </p:spTree>
    <p:extLst>
      <p:ext uri="{BB962C8B-B14F-4D97-AF65-F5344CB8AC3E}">
        <p14:creationId xmlns:p14="http://schemas.microsoft.com/office/powerpoint/2010/main" val="353898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153400" cy="6324600"/>
          </a:xfrm>
        </p:spPr>
        <p:txBody>
          <a:bodyPr>
            <a:normAutofit/>
          </a:bodyPr>
          <a:lstStyle/>
          <a:p>
            <a:pPr marL="0" indent="0">
              <a:buNone/>
            </a:pPr>
            <a:r>
              <a:rPr lang="en-US" b="1" dirty="0" smtClean="0">
                <a:solidFill>
                  <a:schemeClr val="accent3">
                    <a:lumMod val="60000"/>
                    <a:lumOff val="40000"/>
                  </a:schemeClr>
                </a:solidFill>
              </a:rPr>
              <a:t>Display Linked List</a:t>
            </a:r>
          </a:p>
          <a:p>
            <a:pPr marL="0" indent="0">
              <a:buNone/>
            </a:pPr>
            <a:endParaRPr lang="en-US" sz="1800" dirty="0"/>
          </a:p>
          <a:p>
            <a:pPr marL="0" indent="0">
              <a:buNone/>
            </a:pPr>
            <a:r>
              <a:rPr lang="en-US" sz="1800" dirty="0" err="1" smtClean="0"/>
              <a:t>struct</a:t>
            </a:r>
            <a:r>
              <a:rPr lang="en-US" sz="1800" dirty="0" smtClean="0"/>
              <a:t> </a:t>
            </a:r>
            <a:r>
              <a:rPr lang="en-US" sz="1800" dirty="0"/>
              <a:t>node *</a:t>
            </a:r>
            <a:r>
              <a:rPr lang="en-US" sz="1800" dirty="0" err="1"/>
              <a:t>ptr</a:t>
            </a:r>
            <a:r>
              <a:rPr lang="en-US" sz="1800" dirty="0"/>
              <a:t>;  </a:t>
            </a:r>
          </a:p>
          <a:p>
            <a:pPr marL="0" indent="0">
              <a:buNone/>
            </a:pPr>
            <a:r>
              <a:rPr lang="en-US" sz="1800" dirty="0"/>
              <a:t>    </a:t>
            </a:r>
            <a:r>
              <a:rPr lang="en-US" sz="1800" dirty="0" err="1"/>
              <a:t>ptr</a:t>
            </a:r>
            <a:r>
              <a:rPr lang="en-US" sz="1800" dirty="0"/>
              <a:t> = head;   </a:t>
            </a:r>
          </a:p>
          <a:p>
            <a:pPr marL="0" indent="0">
              <a:buNone/>
            </a:pPr>
            <a:r>
              <a:rPr lang="en-US" sz="1800" dirty="0"/>
              <a:t>    if(</a:t>
            </a:r>
            <a:r>
              <a:rPr lang="en-US" sz="1800" dirty="0" err="1"/>
              <a:t>ptr</a:t>
            </a:r>
            <a:r>
              <a:rPr lang="en-US" sz="1800" dirty="0"/>
              <a:t> == NULL)  </a:t>
            </a:r>
          </a:p>
          <a:p>
            <a:pPr marL="0" indent="0">
              <a:buNone/>
            </a:pPr>
            <a:r>
              <a:rPr lang="en-US" sz="1800" dirty="0"/>
              <a:t>    {  </a:t>
            </a:r>
          </a:p>
          <a:p>
            <a:pPr marL="0" indent="0">
              <a:buNone/>
            </a:pPr>
            <a:r>
              <a:rPr lang="en-US" sz="1800" dirty="0"/>
              <a:t>        </a:t>
            </a:r>
            <a:r>
              <a:rPr lang="en-US" sz="1800" dirty="0" err="1"/>
              <a:t>printf</a:t>
            </a:r>
            <a:r>
              <a:rPr lang="en-US" sz="1800" dirty="0"/>
              <a:t>("Nothing to print");  </a:t>
            </a:r>
          </a:p>
          <a:p>
            <a:pPr marL="0" indent="0">
              <a:buNone/>
            </a:pPr>
            <a:r>
              <a:rPr lang="en-US" sz="1800" dirty="0"/>
              <a:t>    }  </a:t>
            </a:r>
          </a:p>
          <a:p>
            <a:pPr marL="0" indent="0">
              <a:buNone/>
            </a:pPr>
            <a:r>
              <a:rPr lang="en-US" sz="1800" dirty="0"/>
              <a:t>    else  </a:t>
            </a:r>
          </a:p>
          <a:p>
            <a:pPr marL="0" indent="0">
              <a:buNone/>
            </a:pPr>
            <a:r>
              <a:rPr lang="en-US" sz="1800" dirty="0"/>
              <a:t>    {  </a:t>
            </a:r>
          </a:p>
          <a:p>
            <a:pPr marL="0" indent="0">
              <a:buNone/>
            </a:pPr>
            <a:r>
              <a:rPr lang="en-US" sz="1800" dirty="0"/>
              <a:t>        </a:t>
            </a:r>
            <a:r>
              <a:rPr lang="en-US" sz="1800" dirty="0" err="1"/>
              <a:t>printf</a:t>
            </a:r>
            <a:r>
              <a:rPr lang="en-US" sz="1800" dirty="0"/>
              <a:t>("\</a:t>
            </a:r>
            <a:r>
              <a:rPr lang="en-US" sz="1800" dirty="0" err="1"/>
              <a:t>nprinting</a:t>
            </a:r>
            <a:r>
              <a:rPr lang="en-US" sz="1800" dirty="0"/>
              <a:t> values . . . . .\n");   </a:t>
            </a:r>
          </a:p>
          <a:p>
            <a:pPr marL="0" indent="0">
              <a:buNone/>
            </a:pPr>
            <a:r>
              <a:rPr lang="en-US" sz="1800" dirty="0"/>
              <a:t>        while (</a:t>
            </a:r>
            <a:r>
              <a:rPr lang="en-US" sz="1800" dirty="0" err="1"/>
              <a:t>ptr</a:t>
            </a:r>
            <a:r>
              <a:rPr lang="en-US" sz="1800" dirty="0"/>
              <a:t>!=NULL)  </a:t>
            </a:r>
          </a:p>
          <a:p>
            <a:pPr marL="0" indent="0">
              <a:buNone/>
            </a:pPr>
            <a:r>
              <a:rPr lang="en-US" sz="1800" dirty="0"/>
              <a:t>        {  </a:t>
            </a:r>
          </a:p>
          <a:p>
            <a:pPr marL="0" indent="0">
              <a:buNone/>
            </a:pPr>
            <a:r>
              <a:rPr lang="en-US" sz="1800" dirty="0"/>
              <a:t>            </a:t>
            </a:r>
            <a:r>
              <a:rPr lang="en-US" sz="1800" dirty="0" err="1"/>
              <a:t>printf</a:t>
            </a:r>
            <a:r>
              <a:rPr lang="en-US" sz="1800" dirty="0"/>
              <a:t>("\</a:t>
            </a:r>
            <a:r>
              <a:rPr lang="en-US" sz="1800" dirty="0" err="1"/>
              <a:t>n%d</a:t>
            </a:r>
            <a:r>
              <a:rPr lang="en-US" sz="1800" dirty="0"/>
              <a:t>",</a:t>
            </a:r>
            <a:r>
              <a:rPr lang="en-US" sz="1800" dirty="0" err="1"/>
              <a:t>ptr</a:t>
            </a:r>
            <a:r>
              <a:rPr lang="en-US" sz="1800" dirty="0"/>
              <a:t>-&gt;data);  </a:t>
            </a:r>
          </a:p>
          <a:p>
            <a:pPr marL="0" indent="0">
              <a:buNone/>
            </a:pPr>
            <a:r>
              <a:rPr lang="en-US" sz="1800" dirty="0"/>
              <a:t>            </a:t>
            </a:r>
            <a:r>
              <a:rPr lang="en-US" sz="1800" dirty="0" err="1"/>
              <a:t>ptr</a:t>
            </a:r>
            <a:r>
              <a:rPr lang="en-US" sz="1800" dirty="0"/>
              <a:t> = </a:t>
            </a:r>
            <a:r>
              <a:rPr lang="en-US" sz="1800" dirty="0" err="1"/>
              <a:t>ptr</a:t>
            </a:r>
            <a:r>
              <a:rPr lang="en-US" sz="1800" dirty="0"/>
              <a:t> -&gt; next;  </a:t>
            </a:r>
          </a:p>
          <a:p>
            <a:pPr marL="0" indent="0">
              <a:buNone/>
            </a:pPr>
            <a:r>
              <a:rPr lang="en-US" sz="1800" dirty="0"/>
              <a:t>        }  </a:t>
            </a:r>
          </a:p>
          <a:p>
            <a:pPr marL="0" indent="0">
              <a:buNone/>
            </a:pPr>
            <a:r>
              <a:rPr lang="en-US" sz="1800" dirty="0"/>
              <a:t>    } </a:t>
            </a:r>
          </a:p>
        </p:txBody>
      </p:sp>
    </p:spTree>
    <p:extLst>
      <p:ext uri="{BB962C8B-B14F-4D97-AF65-F5344CB8AC3E}">
        <p14:creationId xmlns:p14="http://schemas.microsoft.com/office/powerpoint/2010/main" val="26172213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760</TotalTime>
  <Words>2614</Words>
  <Application>Microsoft Office PowerPoint</Application>
  <PresentationFormat>On-screen Show (4:3)</PresentationFormat>
  <Paragraphs>653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Doubly linked list</vt:lpstr>
      <vt:lpstr>Memory Representation of a doubly linked list</vt:lpstr>
      <vt:lpstr>PowerPoint Presentation</vt:lpstr>
      <vt:lpstr>PowerPoint Presentation</vt:lpstr>
      <vt:lpstr>PowerPoint Presentation</vt:lpstr>
      <vt:lpstr>Circular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25</cp:revision>
  <dcterms:created xsi:type="dcterms:W3CDTF">2021-11-25T04:47:32Z</dcterms:created>
  <dcterms:modified xsi:type="dcterms:W3CDTF">2021-11-30T08:22:09Z</dcterms:modified>
</cp:coreProperties>
</file>